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06/01/2025 الى يوم الأحد 12/01/2025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14/01/2025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13/01/2025 الى يوم الأحد 19/01/2025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21/01/2025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الملخص والخلاصة | Summary &amp;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النقاط الرئيسية للأسبوع:</a:t>
            </a:r>
          </a:p>
          <a:p/>
          <a:p>
            <a:r>
              <a:t>• الإنجازات الرئيسية</a:t>
            </a:r>
          </a:p>
          <a:p>
            <a:r>
              <a:t>• التحديات المواجهة</a:t>
            </a:r>
          </a:p>
          <a:p>
            <a:r>
              <a:t>• الخطط المستقبلية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solidFill>
            <a:srgbClr val="ECF0F1"/>
          </a:solidFill>
          <a:ln w="38100">
            <a:solidFill>
              <a:srgbClr val="2336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4114800"/>
            <a:ext cx="94457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الإحصائيات الإجمالية للأسبوع</a:t>
            </a:r>
          </a:p>
          <a:p>
            <a:r>
              <a:t>Weekly Total Statistics</a:t>
            </a:r>
          </a:p>
          <a:p/>
          <a:p>
            <a:r>
              <a:t>[منطقة لعرض الإحصائيات والأرقام الرئيسية]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20/01/2025 الى يوم الأحد 26/01/2025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28/01/2025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الملخص والخلاصة | Summary &amp;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النقاط الرئيسية للأسبوع:</a:t>
            </a:r>
          </a:p>
          <a:p/>
          <a:p>
            <a:r>
              <a:t>• الإنجازات الرئيسية</a:t>
            </a:r>
          </a:p>
          <a:p>
            <a:r>
              <a:t>• التحديات المواجهة</a:t>
            </a:r>
          </a:p>
          <a:p>
            <a:r>
              <a:t>• الخطط المستقبلية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solidFill>
            <a:srgbClr val="ECF0F1"/>
          </a:solidFill>
          <a:ln w="38100">
            <a:solidFill>
              <a:srgbClr val="2336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4114800"/>
            <a:ext cx="94457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الإحصائيات الإجمالية للأسبوع</a:t>
            </a:r>
          </a:p>
          <a:p>
            <a:r>
              <a:t>Weekly Total Statistics</a:t>
            </a:r>
          </a:p>
          <a:p/>
          <a:p>
            <a:r>
              <a:t>[منطقة لعرض الإحصائيات والأرقام الرئيسية]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الملخص والخلاصة | Summary &amp;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النقاط الرئيسية للأسبوع:</a:t>
            </a:r>
          </a:p>
          <a:p/>
          <a:p>
            <a:r>
              <a:t>• الإنجازات الرئيسية</a:t>
            </a:r>
          </a:p>
          <a:p>
            <a:r>
              <a:t>• التحديات المواجهة</a:t>
            </a:r>
          </a:p>
          <a:p>
            <a:r>
              <a:t>• الخطط المستقبلية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solidFill>
            <a:srgbClr val="ECF0F1"/>
          </a:solidFill>
          <a:ln w="38100">
            <a:solidFill>
              <a:srgbClr val="2336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4114800"/>
            <a:ext cx="94457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الإحصائيات الإجمالية للأسبوع</a:t>
            </a:r>
          </a:p>
          <a:p>
            <a:r>
              <a:t>Weekly Total Statistics</a:t>
            </a:r>
          </a:p>
          <a:p/>
          <a:p>
            <a:r>
              <a:t>[منطقة لعرض الإحصائيات والأرقام الرئيسية]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