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15"/>
  </p:notesMasterIdLst>
  <p:handoutMasterIdLst>
    <p:handoutMasterId r:id="rId16"/>
  </p:handoutMasterIdLst>
  <p:sldIdLst>
    <p:sldId id="257" r:id="rId5"/>
    <p:sldId id="258" r:id="rId6"/>
    <p:sldId id="259" r:id="rId7"/>
    <p:sldId id="260" r:id="rId8"/>
    <p:sldId id="261" r:id="rId9"/>
    <p:sldId id="263" r:id="rId10"/>
    <p:sldId id="265" r:id="rId11"/>
    <p:sldId id="268" r:id="rId12"/>
    <p:sldId id="269" r:id="rId13"/>
    <p:sldId id="270" r:id="rId14"/>
  </p:sldIdLst>
  <p:sldSz cx="12192000" cy="6858000"/>
  <p:notesSz cx="6858000" cy="9144000"/>
  <p:defaultTextStyle>
    <a:defPPr rtl="0">
      <a:defRPr lang="ru-RU"/>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Средний стиль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notesViewPr>
    <p:cSldViewPr snapToGrid="0">
      <p:cViewPr varScale="1">
        <p:scale>
          <a:sx n="77" d="100"/>
          <a:sy n="77" d="100"/>
        </p:scale>
        <p:origin x="400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 xmlns:a16="http://schemas.microsoft.com/office/drawing/2014/main" id="{F4833195-C9E5-4263-A8CE-2957460BED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a:extLst>
              <a:ext uri="{FF2B5EF4-FFF2-40B4-BE49-F238E27FC236}">
                <a16:creationId xmlns="" xmlns:a16="http://schemas.microsoft.com/office/drawing/2014/main" id="{BFC847F1-2BEE-46A1-AE3C-2BB710172D9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1B9BF13-A72D-417D-A899-DF3406B12651}" type="datetime1">
              <a:rPr lang="ru-RU" smtClean="0"/>
              <a:t>06.12.2022</a:t>
            </a:fld>
            <a:endParaRPr lang="ru-RU" dirty="0"/>
          </a:p>
        </p:txBody>
      </p:sp>
      <p:sp>
        <p:nvSpPr>
          <p:cNvPr id="4" name="Нижний колонтитул 3">
            <a:extLst>
              <a:ext uri="{FF2B5EF4-FFF2-40B4-BE49-F238E27FC236}">
                <a16:creationId xmlns="" xmlns:a16="http://schemas.microsoft.com/office/drawing/2014/main" id="{AFAEBA3F-5702-4425-9EFC-08D99BE2A33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a:extLst>
              <a:ext uri="{FF2B5EF4-FFF2-40B4-BE49-F238E27FC236}">
                <a16:creationId xmlns="" xmlns:a16="http://schemas.microsoft.com/office/drawing/2014/main" id="{DC57BB94-30CC-4716-8E0F-B76CE8EDF4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B9F138-6F59-46F2-867F-C40065E313FC}" type="slidenum">
              <a:rPr lang="ru-RU" smtClean="0"/>
              <a:t>‹#›</a:t>
            </a:fld>
            <a:endParaRPr lang="ru-RU"/>
          </a:p>
        </p:txBody>
      </p:sp>
    </p:spTree>
    <p:extLst>
      <p:ext uri="{BB962C8B-B14F-4D97-AF65-F5344CB8AC3E}">
        <p14:creationId xmlns:p14="http://schemas.microsoft.com/office/powerpoint/2010/main" val="39495803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noProof="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7D2E19-CF2F-471F-9F15-A7E775576DA0}" type="datetime1">
              <a:rPr lang="ru-RU" smtClean="0"/>
              <a:pPr/>
              <a:t>06.12.2022</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noProof="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noProof="0"/>
              <a:t>Образец текста</a:t>
            </a:r>
          </a:p>
          <a:p>
            <a:pPr lvl="1"/>
            <a:r>
              <a:rPr lang="ru-RU" noProof="0"/>
              <a:t>Второй уровень</a:t>
            </a:r>
          </a:p>
          <a:p>
            <a:pPr lvl="2"/>
            <a:r>
              <a:rPr lang="ru-RU" noProof="0"/>
              <a:t>Третий уровень</a:t>
            </a:r>
          </a:p>
          <a:p>
            <a:pPr lvl="3"/>
            <a:r>
              <a:rPr lang="ru-RU" noProof="0"/>
              <a:t>Четвертый уровень</a:t>
            </a:r>
          </a:p>
          <a:p>
            <a:pPr lvl="4"/>
            <a:r>
              <a:rPr lang="ru-RU" noProof="0"/>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noProof="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EF5C41-B418-41F9-8BA6-2EC234803DA0}" type="slidenum">
              <a:rPr lang="ru-RU" noProof="0" smtClean="0"/>
              <a:t>‹#›</a:t>
            </a:fld>
            <a:endParaRPr lang="ru-RU" noProof="0"/>
          </a:p>
        </p:txBody>
      </p:sp>
    </p:spTree>
    <p:extLst>
      <p:ext uri="{BB962C8B-B14F-4D97-AF65-F5344CB8AC3E}">
        <p14:creationId xmlns:p14="http://schemas.microsoft.com/office/powerpoint/2010/main" val="3037453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pic>
        <p:nvPicPr>
          <p:cNvPr id="66" name="Рисунок 2" descr="\\DROBO-FS\QuickDrops\JB\PPTX NG\Droplets\LightingOverlay.png"/>
          <p:cNvPicPr>
            <a:picLocks noChangeAspect="1" noChangeArrowheads="1"/>
          </p:cNvPicPr>
          <p:nvPr/>
        </p:nvPicPr>
        <p:blipFill>
          <a:blip r:embed="rId2"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Группа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Прямоугольник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Полилиния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Полилиния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Прямоугольник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Полилиния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Полилиния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Полилиния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Полилиния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Полилиния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Полилиния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Полилиния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Полилиния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Полилиния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Полилиния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Полилиния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Полилиния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Полилиния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Полилиния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Полилиния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Полилиния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Полилиния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Полилиния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Полилиния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Полилиния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Полилиния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Полилиния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Полилиния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Полилиния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Прямоугольник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Полилиния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Полилиния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Полилиния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Полилиния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Полилиния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Полилиния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Полилиния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Полилиния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Полилиния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Полилиния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Полилиния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Прямоугольник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Полилиния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Полилиния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Полилиния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Полилиния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Полилиния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Полилиния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Полилиния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Полилиния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Полилиния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Полилиния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Полилиния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Полилиния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Полилиния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Заголовок 1"/>
          <p:cNvSpPr>
            <a:spLocks noGrp="1"/>
          </p:cNvSpPr>
          <p:nvPr>
            <p:ph type="ctrTitle"/>
          </p:nvPr>
        </p:nvSpPr>
        <p:spPr>
          <a:xfrm>
            <a:off x="1876424" y="1122363"/>
            <a:ext cx="8791575" cy="2387600"/>
          </a:xfrm>
        </p:spPr>
        <p:txBody>
          <a:bodyPr rtlCol="0" anchor="b">
            <a:normAutofit/>
          </a:bodyPr>
          <a:lstStyle>
            <a:lvl1pPr algn="l">
              <a:defRPr sz="4800"/>
            </a:lvl1pPr>
          </a:lstStyle>
          <a:p>
            <a:pPr rtl="0"/>
            <a:r>
              <a:rPr lang="ru-RU" noProof="0" smtClean="0"/>
              <a:t>Образец заголовка</a:t>
            </a:r>
            <a:endParaRPr lang="ru-RU" noProof="0"/>
          </a:p>
        </p:txBody>
      </p:sp>
      <p:sp>
        <p:nvSpPr>
          <p:cNvPr id="3" name="Подзаголовок 2"/>
          <p:cNvSpPr>
            <a:spLocks noGrp="1"/>
          </p:cNvSpPr>
          <p:nvPr>
            <p:ph type="subTitle" idx="1"/>
          </p:nvPr>
        </p:nvSpPr>
        <p:spPr>
          <a:xfrm>
            <a:off x="1876424" y="3602038"/>
            <a:ext cx="8791575" cy="1655762"/>
          </a:xfrm>
        </p:spPr>
        <p:txBody>
          <a:bodyPr rtlCol="0">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ru-RU" noProof="0" smtClean="0"/>
              <a:t>Образец подзаголовка</a:t>
            </a:r>
            <a:endParaRPr lang="ru-RU" noProof="0"/>
          </a:p>
        </p:txBody>
      </p:sp>
      <p:sp>
        <p:nvSpPr>
          <p:cNvPr id="4" name="Дата 3"/>
          <p:cNvSpPr>
            <a:spLocks noGrp="1"/>
          </p:cNvSpPr>
          <p:nvPr>
            <p:ph type="dt" sz="half" idx="10"/>
          </p:nvPr>
        </p:nvSpPr>
        <p:spPr>
          <a:xfrm>
            <a:off x="7077511" y="5410201"/>
            <a:ext cx="2743200" cy="365125"/>
          </a:xfrm>
        </p:spPr>
        <p:txBody>
          <a:bodyPr rtlCol="0"/>
          <a:lstStyle/>
          <a:p>
            <a:pPr rtl="0"/>
            <a:fld id="{0A09DCDA-6C68-4DD6-8446-65CF147B7F5A}" type="datetime1">
              <a:rPr lang="ru-RU" noProof="0" smtClean="0"/>
              <a:t>06.12.2022</a:t>
            </a:fld>
            <a:endParaRPr lang="ru-RU" noProof="0"/>
          </a:p>
        </p:txBody>
      </p:sp>
      <p:sp>
        <p:nvSpPr>
          <p:cNvPr id="5" name="Нижний колонтитул 4"/>
          <p:cNvSpPr>
            <a:spLocks noGrp="1"/>
          </p:cNvSpPr>
          <p:nvPr>
            <p:ph type="ftr" sz="quarter" idx="11"/>
          </p:nvPr>
        </p:nvSpPr>
        <p:spPr>
          <a:xfrm>
            <a:off x="1876424" y="5410201"/>
            <a:ext cx="5124886" cy="365125"/>
          </a:xfrm>
        </p:spPr>
        <p:txBody>
          <a:bodyPr rtlCol="0"/>
          <a:lstStyle/>
          <a:p>
            <a:pPr rtl="0"/>
            <a:endParaRPr lang="ru-RU" noProof="0"/>
          </a:p>
        </p:txBody>
      </p:sp>
      <p:sp>
        <p:nvSpPr>
          <p:cNvPr id="6" name="Номер слайда 5"/>
          <p:cNvSpPr>
            <a:spLocks noGrp="1"/>
          </p:cNvSpPr>
          <p:nvPr>
            <p:ph type="sldNum" sz="quarter" idx="12"/>
          </p:nvPr>
        </p:nvSpPr>
        <p:spPr>
          <a:xfrm>
            <a:off x="9896911" y="5410199"/>
            <a:ext cx="771089" cy="365125"/>
          </a:xfrm>
        </p:spPr>
        <p:txBody>
          <a:bodyPr rtlCol="0"/>
          <a:lstStyle/>
          <a:p>
            <a:pPr rtl="0"/>
            <a:fld id="{6D22F896-40B5-4ADD-8801-0D06FADFA095}" type="slidenum">
              <a:rPr lang="ru-RU" noProof="0" smtClean="0"/>
              <a:t>‹#›</a:t>
            </a:fld>
            <a:endParaRPr lang="ru-RU" noProof="0"/>
          </a:p>
        </p:txBody>
      </p:sp>
    </p:spTree>
    <p:extLst>
      <p:ext uri="{BB962C8B-B14F-4D97-AF65-F5344CB8AC3E}">
        <p14:creationId xmlns:p14="http://schemas.microsoft.com/office/powerpoint/2010/main" val="365841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ый 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1410" y="4304664"/>
            <a:ext cx="9912355" cy="819355"/>
          </a:xfrm>
        </p:spPr>
        <p:txBody>
          <a:bodyPr rtlCol="0" anchor="b">
            <a:normAutofit/>
          </a:bodyPr>
          <a:lstStyle>
            <a:lvl1pPr>
              <a:defRPr sz="3200"/>
            </a:lvl1pPr>
          </a:lstStyle>
          <a:p>
            <a:pPr rtl="0"/>
            <a:r>
              <a:rPr lang="ru-RU" noProof="0" smtClean="0"/>
              <a:t>Образец заголовка</a:t>
            </a:r>
            <a:endParaRPr lang="ru-RU" noProof="0"/>
          </a:p>
        </p:txBody>
      </p:sp>
      <p:sp>
        <p:nvSpPr>
          <p:cNvPr id="3" name="Рисунок 2"/>
          <p:cNvSpPr>
            <a:spLocks noGrp="1" noChangeAspect="1"/>
          </p:cNvSpPr>
          <p:nvPr>
            <p:ph type="pic" idx="1" hasCustomPrompt="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rtl="0">
              <a:buNone/>
            </a:pPr>
            <a:r>
              <a:rPr lang="ru-RU" noProof="0"/>
              <a:t>Щелкните значок, чтобы добавить изображение</a:t>
            </a:r>
          </a:p>
        </p:txBody>
      </p:sp>
      <p:sp>
        <p:nvSpPr>
          <p:cNvPr id="4" name="Текст 3"/>
          <p:cNvSpPr>
            <a:spLocks noGrp="1"/>
          </p:cNvSpPr>
          <p:nvPr>
            <p:ph type="body" sz="half" idx="2"/>
          </p:nvPr>
        </p:nvSpPr>
        <p:spPr>
          <a:xfrm>
            <a:off x="1141364" y="5124020"/>
            <a:ext cx="9910859" cy="682472"/>
          </a:xfrm>
        </p:spPr>
        <p:txBody>
          <a:bodyPr rtlCol="0">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noProof="0" smtClean="0"/>
              <a:t>Образец текста</a:t>
            </a:r>
          </a:p>
        </p:txBody>
      </p:sp>
      <p:sp>
        <p:nvSpPr>
          <p:cNvPr id="5" name="Дата 4"/>
          <p:cNvSpPr>
            <a:spLocks noGrp="1"/>
          </p:cNvSpPr>
          <p:nvPr>
            <p:ph type="dt" sz="half" idx="10"/>
          </p:nvPr>
        </p:nvSpPr>
        <p:spPr/>
        <p:txBody>
          <a:bodyPr rtlCol="0"/>
          <a:lstStyle/>
          <a:p>
            <a:pPr rtl="0"/>
            <a:fld id="{EFAD2744-95BA-49DE-9684-0D4AB290254A}" type="datetime1">
              <a:rPr lang="ru-RU" noProof="0" smtClean="0"/>
              <a:t>06.12.2022</a:t>
            </a:fld>
            <a:endParaRPr lang="ru-RU" noProof="0"/>
          </a:p>
        </p:txBody>
      </p:sp>
      <p:sp>
        <p:nvSpPr>
          <p:cNvPr id="6" name="Нижний колонтитул 5"/>
          <p:cNvSpPr>
            <a:spLocks noGrp="1"/>
          </p:cNvSpPr>
          <p:nvPr>
            <p:ph type="ftr" sz="quarter" idx="11"/>
          </p:nvPr>
        </p:nvSpPr>
        <p:spPr/>
        <p:txBody>
          <a:bodyPr rtlCol="0"/>
          <a:lstStyle/>
          <a:p>
            <a:pPr rtl="0"/>
            <a:endParaRPr lang="ru-RU" noProof="0"/>
          </a:p>
        </p:txBody>
      </p:sp>
      <p:sp>
        <p:nvSpPr>
          <p:cNvPr id="7" name="Номер слайда 6"/>
          <p:cNvSpPr>
            <a:spLocks noGrp="1"/>
          </p:cNvSpPr>
          <p:nvPr>
            <p:ph type="sldNum" sz="quarter" idx="12"/>
          </p:nvPr>
        </p:nvSpPr>
        <p:spPr/>
        <p:txBody>
          <a:bodyPr rtlCol="0"/>
          <a:lstStyle/>
          <a:p>
            <a:pPr rtl="0"/>
            <a:fld id="{6D22F896-40B5-4ADD-8801-0D06FADFA095}" type="slidenum">
              <a:rPr lang="ru-RU" noProof="0" smtClean="0"/>
              <a:t>‹#›</a:t>
            </a:fld>
            <a:endParaRPr lang="ru-RU" noProof="0"/>
          </a:p>
        </p:txBody>
      </p:sp>
    </p:spTree>
    <p:extLst>
      <p:ext uri="{BB962C8B-B14F-4D97-AF65-F5344CB8AC3E}">
        <p14:creationId xmlns:p14="http://schemas.microsoft.com/office/powerpoint/2010/main" val="112919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1456" y="609600"/>
            <a:ext cx="9905955" cy="3429000"/>
          </a:xfrm>
        </p:spPr>
        <p:txBody>
          <a:bodyPr rtlCol="0" anchor="ctr">
            <a:normAutofit/>
          </a:bodyPr>
          <a:lstStyle>
            <a:lvl1pPr>
              <a:defRPr sz="3600"/>
            </a:lvl1pPr>
          </a:lstStyle>
          <a:p>
            <a:pPr rtl="0"/>
            <a:r>
              <a:rPr lang="ru-RU" noProof="0" smtClean="0"/>
              <a:t>Образец заголовка</a:t>
            </a:r>
            <a:endParaRPr lang="ru-RU" noProof="0"/>
          </a:p>
        </p:txBody>
      </p:sp>
      <p:sp>
        <p:nvSpPr>
          <p:cNvPr id="4" name="Текст 3"/>
          <p:cNvSpPr>
            <a:spLocks noGrp="1"/>
          </p:cNvSpPr>
          <p:nvPr>
            <p:ph type="body" sz="half" idx="2"/>
          </p:nvPr>
        </p:nvSpPr>
        <p:spPr>
          <a:xfrm>
            <a:off x="1141410" y="4419599"/>
            <a:ext cx="9904459" cy="1371599"/>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noProof="0" smtClean="0"/>
              <a:t>Образец текста</a:t>
            </a:r>
          </a:p>
        </p:txBody>
      </p:sp>
      <p:sp>
        <p:nvSpPr>
          <p:cNvPr id="5" name="Дата 4"/>
          <p:cNvSpPr>
            <a:spLocks noGrp="1"/>
          </p:cNvSpPr>
          <p:nvPr>
            <p:ph type="dt" sz="half" idx="10"/>
          </p:nvPr>
        </p:nvSpPr>
        <p:spPr/>
        <p:txBody>
          <a:bodyPr rtlCol="0"/>
          <a:lstStyle/>
          <a:p>
            <a:pPr rtl="0"/>
            <a:fld id="{DEAEED31-2244-4CBE-A8BC-B13F3383B3F0}" type="datetime1">
              <a:rPr lang="ru-RU" noProof="0" smtClean="0"/>
              <a:t>06.12.2022</a:t>
            </a:fld>
            <a:endParaRPr lang="ru-RU" noProof="0"/>
          </a:p>
        </p:txBody>
      </p:sp>
      <p:sp>
        <p:nvSpPr>
          <p:cNvPr id="6" name="Нижний колонтитул 5"/>
          <p:cNvSpPr>
            <a:spLocks noGrp="1"/>
          </p:cNvSpPr>
          <p:nvPr>
            <p:ph type="ftr" sz="quarter" idx="11"/>
          </p:nvPr>
        </p:nvSpPr>
        <p:spPr/>
        <p:txBody>
          <a:bodyPr rtlCol="0"/>
          <a:lstStyle/>
          <a:p>
            <a:pPr rtl="0"/>
            <a:endParaRPr lang="ru-RU" noProof="0"/>
          </a:p>
        </p:txBody>
      </p:sp>
      <p:sp>
        <p:nvSpPr>
          <p:cNvPr id="7" name="Номер слайда 6"/>
          <p:cNvSpPr>
            <a:spLocks noGrp="1"/>
          </p:cNvSpPr>
          <p:nvPr>
            <p:ph type="sldNum" sz="quarter" idx="12"/>
          </p:nvPr>
        </p:nvSpPr>
        <p:spPr/>
        <p:txBody>
          <a:bodyPr rtlCol="0"/>
          <a:lstStyle/>
          <a:p>
            <a:pPr rtl="0"/>
            <a:fld id="{6D22F896-40B5-4ADD-8801-0D06FADFA095}" type="slidenum">
              <a:rPr lang="ru-RU" noProof="0" smtClean="0"/>
              <a:t>‹#›</a:t>
            </a:fld>
            <a:endParaRPr lang="ru-RU" noProof="0"/>
          </a:p>
        </p:txBody>
      </p:sp>
    </p:spTree>
    <p:extLst>
      <p:ext uri="{BB962C8B-B14F-4D97-AF65-F5344CB8AC3E}">
        <p14:creationId xmlns:p14="http://schemas.microsoft.com/office/powerpoint/2010/main" val="2117256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46212" y="609599"/>
            <a:ext cx="9302752" cy="2748429"/>
          </a:xfrm>
        </p:spPr>
        <p:txBody>
          <a:bodyPr rtlCol="0" anchor="ctr">
            <a:normAutofit/>
          </a:bodyPr>
          <a:lstStyle>
            <a:lvl1pPr>
              <a:defRPr sz="3600"/>
            </a:lvl1pPr>
          </a:lstStyle>
          <a:p>
            <a:pPr rtl="0"/>
            <a:r>
              <a:rPr lang="ru-RU" noProof="0" smtClean="0"/>
              <a:t>Образец заголовка</a:t>
            </a:r>
            <a:endParaRPr lang="ru-RU" noProof="0"/>
          </a:p>
        </p:txBody>
      </p:sp>
      <p:sp>
        <p:nvSpPr>
          <p:cNvPr id="12" name="Текст 3"/>
          <p:cNvSpPr>
            <a:spLocks noGrp="1"/>
          </p:cNvSpPr>
          <p:nvPr>
            <p:ph type="body" sz="half" idx="13"/>
          </p:nvPr>
        </p:nvSpPr>
        <p:spPr>
          <a:xfrm>
            <a:off x="1720644" y="3365557"/>
            <a:ext cx="8752299" cy="548968"/>
          </a:xfrm>
        </p:spPr>
        <p:txBody>
          <a:bodyPr rtlCol="0"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noProof="0" smtClean="0"/>
              <a:t>Образец текста</a:t>
            </a:r>
          </a:p>
        </p:txBody>
      </p:sp>
      <p:sp>
        <p:nvSpPr>
          <p:cNvPr id="4" name="Текст 3"/>
          <p:cNvSpPr>
            <a:spLocks noGrp="1"/>
          </p:cNvSpPr>
          <p:nvPr>
            <p:ph type="body" sz="half" idx="2"/>
          </p:nvPr>
        </p:nvSpPr>
        <p:spPr>
          <a:xfrm>
            <a:off x="1141411" y="4309919"/>
            <a:ext cx="9906002" cy="1489496"/>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noProof="0" smtClean="0"/>
              <a:t>Образец текста</a:t>
            </a:r>
          </a:p>
        </p:txBody>
      </p:sp>
      <p:sp>
        <p:nvSpPr>
          <p:cNvPr id="5" name="Дата 4"/>
          <p:cNvSpPr>
            <a:spLocks noGrp="1"/>
          </p:cNvSpPr>
          <p:nvPr>
            <p:ph type="dt" sz="half" idx="10"/>
          </p:nvPr>
        </p:nvSpPr>
        <p:spPr/>
        <p:txBody>
          <a:bodyPr rtlCol="0"/>
          <a:lstStyle/>
          <a:p>
            <a:pPr rtl="0"/>
            <a:fld id="{1DD91D37-1F7A-4797-967C-216FDDFA340D}" type="datetime1">
              <a:rPr lang="ru-RU" noProof="0" smtClean="0"/>
              <a:t>06.12.2022</a:t>
            </a:fld>
            <a:endParaRPr lang="ru-RU" noProof="0"/>
          </a:p>
        </p:txBody>
      </p:sp>
      <p:sp>
        <p:nvSpPr>
          <p:cNvPr id="6" name="Нижний колонтитул 5"/>
          <p:cNvSpPr>
            <a:spLocks noGrp="1"/>
          </p:cNvSpPr>
          <p:nvPr>
            <p:ph type="ftr" sz="quarter" idx="11"/>
          </p:nvPr>
        </p:nvSpPr>
        <p:spPr/>
        <p:txBody>
          <a:bodyPr rtlCol="0"/>
          <a:lstStyle/>
          <a:p>
            <a:pPr rtl="0"/>
            <a:endParaRPr lang="ru-RU" noProof="0"/>
          </a:p>
        </p:txBody>
      </p:sp>
      <p:sp>
        <p:nvSpPr>
          <p:cNvPr id="7" name="Номер слайда 6"/>
          <p:cNvSpPr>
            <a:spLocks noGrp="1"/>
          </p:cNvSpPr>
          <p:nvPr>
            <p:ph type="sldNum" sz="quarter" idx="12"/>
          </p:nvPr>
        </p:nvSpPr>
        <p:spPr/>
        <p:txBody>
          <a:bodyPr rtlCol="0"/>
          <a:lstStyle/>
          <a:p>
            <a:pPr rtl="0"/>
            <a:fld id="{6D22F896-40B5-4ADD-8801-0D06FADFA095}" type="slidenum">
              <a:rPr lang="ru-RU" noProof="0" smtClean="0"/>
              <a:t>‹#›</a:t>
            </a:fld>
            <a:endParaRPr lang="ru-RU" noProof="0"/>
          </a:p>
        </p:txBody>
      </p:sp>
      <p:sp>
        <p:nvSpPr>
          <p:cNvPr id="60" name="Надпись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ru-RU" sz="8000" noProof="0">
                <a:solidFill>
                  <a:schemeClr val="tx1"/>
                </a:solidFill>
                <a:effectLst/>
              </a:rPr>
              <a:t>«</a:t>
            </a:r>
          </a:p>
        </p:txBody>
      </p:sp>
      <p:sp>
        <p:nvSpPr>
          <p:cNvPr id="61" name="Надпись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ru-RU" sz="8000" noProof="0">
                <a:solidFill>
                  <a:schemeClr val="tx1"/>
                </a:solidFill>
                <a:effectLst/>
              </a:rPr>
              <a:t>»</a:t>
            </a:r>
          </a:p>
        </p:txBody>
      </p:sp>
    </p:spTree>
    <p:extLst>
      <p:ext uri="{BB962C8B-B14F-4D97-AF65-F5344CB8AC3E}">
        <p14:creationId xmlns:p14="http://schemas.microsoft.com/office/powerpoint/2010/main" val="2902241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1410" y="2134041"/>
            <a:ext cx="9906001" cy="2511835"/>
          </a:xfrm>
        </p:spPr>
        <p:txBody>
          <a:bodyPr rtlCol="0" anchor="b">
            <a:normAutofit/>
          </a:bodyPr>
          <a:lstStyle>
            <a:lvl1pPr>
              <a:defRPr sz="3600"/>
            </a:lvl1pPr>
          </a:lstStyle>
          <a:p>
            <a:pPr rtl="0"/>
            <a:r>
              <a:rPr lang="ru-RU" noProof="0" smtClean="0"/>
              <a:t>Образец заголовка</a:t>
            </a:r>
            <a:endParaRPr lang="ru-RU" noProof="0"/>
          </a:p>
        </p:txBody>
      </p:sp>
      <p:sp>
        <p:nvSpPr>
          <p:cNvPr id="4" name="Текст 3"/>
          <p:cNvSpPr>
            <a:spLocks noGrp="1"/>
          </p:cNvSpPr>
          <p:nvPr>
            <p:ph type="body" sz="half" idx="2"/>
          </p:nvPr>
        </p:nvSpPr>
        <p:spPr>
          <a:xfrm>
            <a:off x="1141364" y="4657655"/>
            <a:ext cx="9904505" cy="1140644"/>
          </a:xfrm>
        </p:spPr>
        <p:txBody>
          <a:bodyPr rtlCol="0"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noProof="0" smtClean="0"/>
              <a:t>Образец текста</a:t>
            </a:r>
          </a:p>
        </p:txBody>
      </p:sp>
      <p:sp>
        <p:nvSpPr>
          <p:cNvPr id="5" name="Дата 4"/>
          <p:cNvSpPr>
            <a:spLocks noGrp="1"/>
          </p:cNvSpPr>
          <p:nvPr>
            <p:ph type="dt" sz="half" idx="10"/>
          </p:nvPr>
        </p:nvSpPr>
        <p:spPr/>
        <p:txBody>
          <a:bodyPr rtlCol="0"/>
          <a:lstStyle/>
          <a:p>
            <a:pPr rtl="0"/>
            <a:fld id="{AD88EACF-247A-4A13-B4FD-03252124E00E}" type="datetime1">
              <a:rPr lang="ru-RU" noProof="0" smtClean="0"/>
              <a:t>06.12.2022</a:t>
            </a:fld>
            <a:endParaRPr lang="ru-RU" noProof="0"/>
          </a:p>
        </p:txBody>
      </p:sp>
      <p:sp>
        <p:nvSpPr>
          <p:cNvPr id="6" name="Нижний колонтитул 5"/>
          <p:cNvSpPr>
            <a:spLocks noGrp="1"/>
          </p:cNvSpPr>
          <p:nvPr>
            <p:ph type="ftr" sz="quarter" idx="11"/>
          </p:nvPr>
        </p:nvSpPr>
        <p:spPr/>
        <p:txBody>
          <a:bodyPr rtlCol="0"/>
          <a:lstStyle/>
          <a:p>
            <a:pPr rtl="0"/>
            <a:endParaRPr lang="ru-RU" noProof="0"/>
          </a:p>
        </p:txBody>
      </p:sp>
      <p:sp>
        <p:nvSpPr>
          <p:cNvPr id="7" name="Номер слайда 6"/>
          <p:cNvSpPr>
            <a:spLocks noGrp="1"/>
          </p:cNvSpPr>
          <p:nvPr>
            <p:ph type="sldNum" sz="quarter" idx="12"/>
          </p:nvPr>
        </p:nvSpPr>
        <p:spPr/>
        <p:txBody>
          <a:bodyPr rtlCol="0"/>
          <a:lstStyle/>
          <a:p>
            <a:pPr rtl="0"/>
            <a:fld id="{6D22F896-40B5-4ADD-8801-0D06FADFA095}" type="slidenum">
              <a:rPr lang="ru-RU" noProof="0" smtClean="0"/>
              <a:t>‹#›</a:t>
            </a:fld>
            <a:endParaRPr lang="ru-RU" noProof="0"/>
          </a:p>
        </p:txBody>
      </p:sp>
    </p:spTree>
    <p:extLst>
      <p:ext uri="{BB962C8B-B14F-4D97-AF65-F5344CB8AC3E}">
        <p14:creationId xmlns:p14="http://schemas.microsoft.com/office/powerpoint/2010/main" val="2747389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ойной столбец">
    <p:spTree>
      <p:nvGrpSpPr>
        <p:cNvPr id="1" name=""/>
        <p:cNvGrpSpPr/>
        <p:nvPr/>
      </p:nvGrpSpPr>
      <p:grpSpPr>
        <a:xfrm>
          <a:off x="0" y="0"/>
          <a:ext cx="0" cy="0"/>
          <a:chOff x="0" y="0"/>
          <a:chExt cx="0" cy="0"/>
        </a:xfrm>
      </p:grpSpPr>
      <p:sp>
        <p:nvSpPr>
          <p:cNvPr id="15" name="Заголовок 1"/>
          <p:cNvSpPr>
            <a:spLocks noGrp="1"/>
          </p:cNvSpPr>
          <p:nvPr>
            <p:ph type="title"/>
          </p:nvPr>
        </p:nvSpPr>
        <p:spPr>
          <a:xfrm>
            <a:off x="1141413" y="609600"/>
            <a:ext cx="9905998" cy="1905000"/>
          </a:xfrm>
        </p:spPr>
        <p:txBody>
          <a:bodyPr rtlCol="0"/>
          <a:lstStyle/>
          <a:p>
            <a:pPr rtl="0"/>
            <a:r>
              <a:rPr lang="ru-RU" noProof="0" smtClean="0"/>
              <a:t>Образец заголовка</a:t>
            </a:r>
            <a:endParaRPr lang="ru-RU" noProof="0"/>
          </a:p>
        </p:txBody>
      </p:sp>
      <p:sp>
        <p:nvSpPr>
          <p:cNvPr id="7" name="Текст 2"/>
          <p:cNvSpPr>
            <a:spLocks noGrp="1"/>
          </p:cNvSpPr>
          <p:nvPr>
            <p:ph type="body" idx="1"/>
          </p:nvPr>
        </p:nvSpPr>
        <p:spPr>
          <a:xfrm>
            <a:off x="1141410" y="2674463"/>
            <a:ext cx="3196899"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smtClean="0"/>
              <a:t>Образец текста</a:t>
            </a:r>
          </a:p>
        </p:txBody>
      </p:sp>
      <p:sp>
        <p:nvSpPr>
          <p:cNvPr id="8" name="Текст 3"/>
          <p:cNvSpPr>
            <a:spLocks noGrp="1"/>
          </p:cNvSpPr>
          <p:nvPr>
            <p:ph type="body" sz="half" idx="15"/>
          </p:nvPr>
        </p:nvSpPr>
        <p:spPr>
          <a:xfrm>
            <a:off x="1127918" y="3360263"/>
            <a:ext cx="3208735"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noProof="0" smtClean="0"/>
              <a:t>Образец текста</a:t>
            </a:r>
          </a:p>
        </p:txBody>
      </p:sp>
      <p:sp>
        <p:nvSpPr>
          <p:cNvPr id="9" name="Текст 4"/>
          <p:cNvSpPr>
            <a:spLocks noGrp="1"/>
          </p:cNvSpPr>
          <p:nvPr>
            <p:ph type="body" sz="quarter" idx="3"/>
          </p:nvPr>
        </p:nvSpPr>
        <p:spPr>
          <a:xfrm>
            <a:off x="4514766" y="2677635"/>
            <a:ext cx="3184385"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smtClean="0"/>
              <a:t>Образец текста</a:t>
            </a:r>
          </a:p>
        </p:txBody>
      </p:sp>
      <p:sp>
        <p:nvSpPr>
          <p:cNvPr id="10" name="Текст 3"/>
          <p:cNvSpPr>
            <a:spLocks noGrp="1"/>
          </p:cNvSpPr>
          <p:nvPr>
            <p:ph type="body" sz="half" idx="16"/>
          </p:nvPr>
        </p:nvSpPr>
        <p:spPr>
          <a:xfrm>
            <a:off x="4504213" y="3363435"/>
            <a:ext cx="3195830"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noProof="0" smtClean="0"/>
              <a:t>Образец текста</a:t>
            </a:r>
          </a:p>
        </p:txBody>
      </p:sp>
      <p:sp>
        <p:nvSpPr>
          <p:cNvPr id="11" name="Текст 4"/>
          <p:cNvSpPr>
            <a:spLocks noGrp="1"/>
          </p:cNvSpPr>
          <p:nvPr>
            <p:ph type="body" sz="quarter" idx="13"/>
          </p:nvPr>
        </p:nvSpPr>
        <p:spPr>
          <a:xfrm>
            <a:off x="7852442" y="2674463"/>
            <a:ext cx="3194968"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smtClean="0"/>
              <a:t>Образец текста</a:t>
            </a:r>
          </a:p>
        </p:txBody>
      </p:sp>
      <p:sp>
        <p:nvSpPr>
          <p:cNvPr id="12" name="Текст 3"/>
          <p:cNvSpPr>
            <a:spLocks noGrp="1"/>
          </p:cNvSpPr>
          <p:nvPr>
            <p:ph type="body" sz="half" idx="17"/>
          </p:nvPr>
        </p:nvSpPr>
        <p:spPr>
          <a:xfrm>
            <a:off x="7852442" y="3360263"/>
            <a:ext cx="3194968"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noProof="0" smtClean="0"/>
              <a:t>Образец текста</a:t>
            </a:r>
          </a:p>
        </p:txBody>
      </p:sp>
      <p:sp>
        <p:nvSpPr>
          <p:cNvPr id="3" name="Дата 2"/>
          <p:cNvSpPr>
            <a:spLocks noGrp="1"/>
          </p:cNvSpPr>
          <p:nvPr>
            <p:ph type="dt" sz="half" idx="10"/>
          </p:nvPr>
        </p:nvSpPr>
        <p:spPr/>
        <p:txBody>
          <a:bodyPr rtlCol="0"/>
          <a:lstStyle/>
          <a:p>
            <a:pPr rtl="0"/>
            <a:fld id="{CC1A4C29-CE33-43C4-BB77-810F5569556E}" type="datetime1">
              <a:rPr lang="ru-RU" noProof="0" smtClean="0"/>
              <a:t>06.12.2022</a:t>
            </a:fld>
            <a:endParaRPr lang="ru-RU" noProof="0"/>
          </a:p>
        </p:txBody>
      </p:sp>
      <p:sp>
        <p:nvSpPr>
          <p:cNvPr id="4" name="Нижний колонтитул 3"/>
          <p:cNvSpPr>
            <a:spLocks noGrp="1"/>
          </p:cNvSpPr>
          <p:nvPr>
            <p:ph type="ftr" sz="quarter" idx="11"/>
          </p:nvPr>
        </p:nvSpPr>
        <p:spPr/>
        <p:txBody>
          <a:bodyPr rtlCol="0"/>
          <a:lstStyle/>
          <a:p>
            <a:pPr rtl="0"/>
            <a:endParaRPr lang="ru-RU" noProof="0"/>
          </a:p>
        </p:txBody>
      </p:sp>
      <p:sp>
        <p:nvSpPr>
          <p:cNvPr id="5" name="Номер слайда 4"/>
          <p:cNvSpPr>
            <a:spLocks noGrp="1"/>
          </p:cNvSpPr>
          <p:nvPr>
            <p:ph type="sldNum" sz="quarter" idx="12"/>
          </p:nvPr>
        </p:nvSpPr>
        <p:spPr/>
        <p:txBody>
          <a:bodyPr rtlCol="0"/>
          <a:lstStyle/>
          <a:p>
            <a:pPr rtl="0"/>
            <a:fld id="{6D22F896-40B5-4ADD-8801-0D06FADFA095}" type="slidenum">
              <a:rPr lang="ru-RU" noProof="0" smtClean="0"/>
              <a:t>‹#›</a:t>
            </a:fld>
            <a:endParaRPr lang="ru-RU" noProof="0"/>
          </a:p>
        </p:txBody>
      </p:sp>
    </p:spTree>
    <p:extLst>
      <p:ext uri="{BB962C8B-B14F-4D97-AF65-F5344CB8AC3E}">
        <p14:creationId xmlns:p14="http://schemas.microsoft.com/office/powerpoint/2010/main" val="4202244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30" name="Заголовок 1"/>
          <p:cNvSpPr>
            <a:spLocks noGrp="1"/>
          </p:cNvSpPr>
          <p:nvPr>
            <p:ph type="title"/>
          </p:nvPr>
        </p:nvSpPr>
        <p:spPr>
          <a:xfrm>
            <a:off x="1141411" y="609600"/>
            <a:ext cx="9905999" cy="1905000"/>
          </a:xfrm>
        </p:spPr>
        <p:txBody>
          <a:bodyPr rtlCol="0"/>
          <a:lstStyle/>
          <a:p>
            <a:pPr rtl="0"/>
            <a:r>
              <a:rPr lang="ru-RU" noProof="0" smtClean="0"/>
              <a:t>Образец заголовка</a:t>
            </a:r>
            <a:endParaRPr lang="ru-RU" noProof="0"/>
          </a:p>
        </p:txBody>
      </p:sp>
      <p:sp>
        <p:nvSpPr>
          <p:cNvPr id="19" name="Текст 2"/>
          <p:cNvSpPr>
            <a:spLocks noGrp="1"/>
          </p:cNvSpPr>
          <p:nvPr>
            <p:ph type="body" idx="1"/>
          </p:nvPr>
        </p:nvSpPr>
        <p:spPr>
          <a:xfrm>
            <a:off x="1141413" y="4404596"/>
            <a:ext cx="319524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smtClean="0"/>
              <a:t>Образец текста</a:t>
            </a:r>
          </a:p>
        </p:txBody>
      </p:sp>
      <p:sp>
        <p:nvSpPr>
          <p:cNvPr id="20" name="Рисунок 2"/>
          <p:cNvSpPr>
            <a:spLocks noGrp="1" noChangeAspect="1"/>
          </p:cNvSpPr>
          <p:nvPr>
            <p:ph type="pic" idx="15" hasCustomPrompt="1"/>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ru-RU" noProof="0"/>
              <a:t>Щелкните значок, чтобы добавить изображение</a:t>
            </a:r>
          </a:p>
        </p:txBody>
      </p:sp>
      <p:sp>
        <p:nvSpPr>
          <p:cNvPr id="21" name="Текст 3"/>
          <p:cNvSpPr>
            <a:spLocks noGrp="1"/>
          </p:cNvSpPr>
          <p:nvPr>
            <p:ph type="body" sz="half" idx="18"/>
          </p:nvPr>
        </p:nvSpPr>
        <p:spPr>
          <a:xfrm>
            <a:off x="1141413" y="4980858"/>
            <a:ext cx="3195240" cy="81784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noProof="0" smtClean="0"/>
              <a:t>Образец текста</a:t>
            </a:r>
          </a:p>
        </p:txBody>
      </p:sp>
      <p:sp>
        <p:nvSpPr>
          <p:cNvPr id="22" name="Текст 4"/>
          <p:cNvSpPr>
            <a:spLocks noGrp="1"/>
          </p:cNvSpPr>
          <p:nvPr>
            <p:ph type="body" sz="quarter" idx="3"/>
          </p:nvPr>
        </p:nvSpPr>
        <p:spPr>
          <a:xfrm>
            <a:off x="4489053" y="4404596"/>
            <a:ext cx="320040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smtClean="0"/>
              <a:t>Образец текста</a:t>
            </a:r>
          </a:p>
        </p:txBody>
      </p:sp>
      <p:sp>
        <p:nvSpPr>
          <p:cNvPr id="23" name="Рисунок 2"/>
          <p:cNvSpPr>
            <a:spLocks noGrp="1" noChangeAspect="1"/>
          </p:cNvSpPr>
          <p:nvPr>
            <p:ph type="pic" idx="21" hasCustomPrompt="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ru-RU" noProof="0"/>
              <a:t>Щелкните значок, чтобы добавить изображение</a:t>
            </a:r>
          </a:p>
        </p:txBody>
      </p:sp>
      <p:sp>
        <p:nvSpPr>
          <p:cNvPr id="24" name="Текст 3"/>
          <p:cNvSpPr>
            <a:spLocks noGrp="1"/>
          </p:cNvSpPr>
          <p:nvPr>
            <p:ph type="body" sz="half" idx="19"/>
          </p:nvPr>
        </p:nvSpPr>
        <p:spPr>
          <a:xfrm>
            <a:off x="4487593" y="4980857"/>
            <a:ext cx="3200400" cy="81034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noProof="0" smtClean="0"/>
              <a:t>Образец текста</a:t>
            </a:r>
          </a:p>
        </p:txBody>
      </p:sp>
      <p:sp>
        <p:nvSpPr>
          <p:cNvPr id="25" name="Текст 4"/>
          <p:cNvSpPr>
            <a:spLocks noGrp="1"/>
          </p:cNvSpPr>
          <p:nvPr>
            <p:ph type="body" sz="quarter" idx="13"/>
          </p:nvPr>
        </p:nvSpPr>
        <p:spPr>
          <a:xfrm>
            <a:off x="7852567" y="4404595"/>
            <a:ext cx="3190741"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smtClean="0"/>
              <a:t>Образец текста</a:t>
            </a:r>
          </a:p>
        </p:txBody>
      </p:sp>
      <p:sp>
        <p:nvSpPr>
          <p:cNvPr id="26" name="Рисунок 2"/>
          <p:cNvSpPr>
            <a:spLocks noGrp="1" noChangeAspect="1"/>
          </p:cNvSpPr>
          <p:nvPr>
            <p:ph type="pic" idx="22" hasCustomPrompt="1"/>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ru-RU" noProof="0"/>
              <a:t>Щелкните значок, чтобы добавить изображение</a:t>
            </a:r>
          </a:p>
        </p:txBody>
      </p:sp>
      <p:sp>
        <p:nvSpPr>
          <p:cNvPr id="27" name="Текст 3"/>
          <p:cNvSpPr>
            <a:spLocks noGrp="1"/>
          </p:cNvSpPr>
          <p:nvPr>
            <p:ph type="body" sz="half" idx="20"/>
          </p:nvPr>
        </p:nvSpPr>
        <p:spPr>
          <a:xfrm>
            <a:off x="7852442" y="4980854"/>
            <a:ext cx="3194968" cy="810345"/>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noProof="0" smtClean="0"/>
              <a:t>Образец текста</a:t>
            </a:r>
          </a:p>
        </p:txBody>
      </p:sp>
      <p:sp>
        <p:nvSpPr>
          <p:cNvPr id="3" name="Дата 2"/>
          <p:cNvSpPr>
            <a:spLocks noGrp="1"/>
          </p:cNvSpPr>
          <p:nvPr>
            <p:ph type="dt" sz="half" idx="10"/>
          </p:nvPr>
        </p:nvSpPr>
        <p:spPr/>
        <p:txBody>
          <a:bodyPr rtlCol="0"/>
          <a:lstStyle/>
          <a:p>
            <a:pPr rtl="0"/>
            <a:fld id="{F25885BD-9BEB-4A8B-A727-6661A26E5E49}" type="datetime1">
              <a:rPr lang="ru-RU" noProof="0" smtClean="0"/>
              <a:t>06.12.2022</a:t>
            </a:fld>
            <a:endParaRPr lang="ru-RU" noProof="0"/>
          </a:p>
        </p:txBody>
      </p:sp>
      <p:sp>
        <p:nvSpPr>
          <p:cNvPr id="4" name="Нижний колонтитул 3"/>
          <p:cNvSpPr>
            <a:spLocks noGrp="1"/>
          </p:cNvSpPr>
          <p:nvPr>
            <p:ph type="ftr" sz="quarter" idx="11"/>
          </p:nvPr>
        </p:nvSpPr>
        <p:spPr/>
        <p:txBody>
          <a:bodyPr rtlCol="0"/>
          <a:lstStyle/>
          <a:p>
            <a:pPr rtl="0"/>
            <a:endParaRPr lang="ru-RU" noProof="0"/>
          </a:p>
        </p:txBody>
      </p:sp>
      <p:sp>
        <p:nvSpPr>
          <p:cNvPr id="5" name="Номер слайда 4"/>
          <p:cNvSpPr>
            <a:spLocks noGrp="1"/>
          </p:cNvSpPr>
          <p:nvPr>
            <p:ph type="sldNum" sz="quarter" idx="12"/>
          </p:nvPr>
        </p:nvSpPr>
        <p:spPr/>
        <p:txBody>
          <a:bodyPr rtlCol="0"/>
          <a:lstStyle/>
          <a:p>
            <a:pPr rtl="0"/>
            <a:fld id="{6D22F896-40B5-4ADD-8801-0D06FADFA095}" type="slidenum">
              <a:rPr lang="ru-RU" noProof="0" smtClean="0"/>
              <a:t>‹#›</a:t>
            </a:fld>
            <a:endParaRPr lang="ru-RU" noProof="0"/>
          </a:p>
        </p:txBody>
      </p:sp>
    </p:spTree>
    <p:extLst>
      <p:ext uri="{BB962C8B-B14F-4D97-AF65-F5344CB8AC3E}">
        <p14:creationId xmlns:p14="http://schemas.microsoft.com/office/powerpoint/2010/main" val="2014544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noProof="0" smtClean="0"/>
              <a:t>Образец заголовка</a:t>
            </a:r>
            <a:endParaRPr lang="ru-RU" noProof="0"/>
          </a:p>
        </p:txBody>
      </p:sp>
      <p:sp>
        <p:nvSpPr>
          <p:cNvPr id="3" name="Вертикальный текст 2"/>
          <p:cNvSpPr>
            <a:spLocks noGrp="1"/>
          </p:cNvSpPr>
          <p:nvPr>
            <p:ph type="body" orient="vert" idx="1"/>
          </p:nvPr>
        </p:nvSpPr>
        <p:spPr/>
        <p:txBody>
          <a:bodyPr vert="eaVert" rtlCol="0" anchor="t"/>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a:p>
        </p:txBody>
      </p:sp>
      <p:sp>
        <p:nvSpPr>
          <p:cNvPr id="4" name="Дата 3"/>
          <p:cNvSpPr>
            <a:spLocks noGrp="1"/>
          </p:cNvSpPr>
          <p:nvPr>
            <p:ph type="dt" sz="half" idx="10"/>
          </p:nvPr>
        </p:nvSpPr>
        <p:spPr/>
        <p:txBody>
          <a:bodyPr rtlCol="0"/>
          <a:lstStyle/>
          <a:p>
            <a:pPr rtl="0"/>
            <a:fld id="{8A5A7D2E-8A04-4F23-AB60-8923863D0EAE}" type="datetime1">
              <a:rPr lang="ru-RU" noProof="0" smtClean="0"/>
              <a:t>06.12.2022</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6D22F896-40B5-4ADD-8801-0D06FADFA095}" type="slidenum">
              <a:rPr lang="ru-RU" noProof="0" smtClean="0"/>
              <a:t>‹#›</a:t>
            </a:fld>
            <a:endParaRPr lang="ru-RU" noProof="0"/>
          </a:p>
        </p:txBody>
      </p:sp>
    </p:spTree>
    <p:extLst>
      <p:ext uri="{BB962C8B-B14F-4D97-AF65-F5344CB8AC3E}">
        <p14:creationId xmlns:p14="http://schemas.microsoft.com/office/powerpoint/2010/main" val="1590616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9042400" y="609599"/>
            <a:ext cx="2005011" cy="5181601"/>
          </a:xfrm>
        </p:spPr>
        <p:txBody>
          <a:bodyPr vert="eaVert" rtlCol="0"/>
          <a:lstStyle/>
          <a:p>
            <a:pPr rtl="0"/>
            <a:r>
              <a:rPr lang="ru-RU" noProof="0" smtClean="0"/>
              <a:t>Образец заголовка</a:t>
            </a:r>
            <a:endParaRPr lang="ru-RU" noProof="0"/>
          </a:p>
        </p:txBody>
      </p:sp>
      <p:sp>
        <p:nvSpPr>
          <p:cNvPr id="3" name="Вертикальный текст 2"/>
          <p:cNvSpPr>
            <a:spLocks noGrp="1"/>
          </p:cNvSpPr>
          <p:nvPr>
            <p:ph type="body" orient="vert" idx="1"/>
          </p:nvPr>
        </p:nvSpPr>
        <p:spPr>
          <a:xfrm>
            <a:off x="1141410" y="609599"/>
            <a:ext cx="7748590" cy="5181601"/>
          </a:xfrm>
        </p:spPr>
        <p:txBody>
          <a:bodyPr vert="eaVert"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a:p>
        </p:txBody>
      </p:sp>
      <p:sp>
        <p:nvSpPr>
          <p:cNvPr id="4" name="Дата 3"/>
          <p:cNvSpPr>
            <a:spLocks noGrp="1"/>
          </p:cNvSpPr>
          <p:nvPr>
            <p:ph type="dt" sz="half" idx="10"/>
          </p:nvPr>
        </p:nvSpPr>
        <p:spPr/>
        <p:txBody>
          <a:bodyPr rtlCol="0"/>
          <a:lstStyle/>
          <a:p>
            <a:pPr rtl="0"/>
            <a:fld id="{ED9C7C07-008E-4E9E-A1A7-D0FC97334312}" type="datetime1">
              <a:rPr lang="ru-RU" noProof="0" smtClean="0"/>
              <a:t>06.12.2022</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6D22F896-40B5-4ADD-8801-0D06FADFA095}" type="slidenum">
              <a:rPr lang="ru-RU" noProof="0" smtClean="0"/>
              <a:t>‹#›</a:t>
            </a:fld>
            <a:endParaRPr lang="ru-RU" noProof="0"/>
          </a:p>
        </p:txBody>
      </p:sp>
    </p:spTree>
    <p:extLst>
      <p:ext uri="{BB962C8B-B14F-4D97-AF65-F5344CB8AC3E}">
        <p14:creationId xmlns:p14="http://schemas.microsoft.com/office/powerpoint/2010/main" val="116047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noProof="0" smtClean="0"/>
              <a:t>Образец заголовка</a:t>
            </a:r>
            <a:endParaRPr lang="ru-RU" noProof="0"/>
          </a:p>
        </p:txBody>
      </p:sp>
      <p:sp>
        <p:nvSpPr>
          <p:cNvPr id="3" name="Объект 2"/>
          <p:cNvSpPr>
            <a:spLocks noGrp="1"/>
          </p:cNvSpPr>
          <p:nvPr>
            <p:ph idx="1"/>
          </p:nvPr>
        </p:nvSpPr>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a:p>
        </p:txBody>
      </p:sp>
      <p:sp>
        <p:nvSpPr>
          <p:cNvPr id="4" name="Дата 3"/>
          <p:cNvSpPr>
            <a:spLocks noGrp="1"/>
          </p:cNvSpPr>
          <p:nvPr>
            <p:ph type="dt" sz="half" idx="10"/>
          </p:nvPr>
        </p:nvSpPr>
        <p:spPr/>
        <p:txBody>
          <a:bodyPr rtlCol="0"/>
          <a:lstStyle/>
          <a:p>
            <a:pPr rtl="0"/>
            <a:fld id="{4A67D0E1-DD4F-4C08-80BF-60244822F39C}" type="datetime1">
              <a:rPr lang="ru-RU" noProof="0" smtClean="0"/>
              <a:t>06.12.2022</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6D22F896-40B5-4ADD-8801-0D06FADFA095}" type="slidenum">
              <a:rPr lang="ru-RU" noProof="0" smtClean="0"/>
              <a:t>‹#›</a:t>
            </a:fld>
            <a:endParaRPr lang="ru-RU" noProof="0"/>
          </a:p>
        </p:txBody>
      </p:sp>
    </p:spTree>
    <p:extLst>
      <p:ext uri="{BB962C8B-B14F-4D97-AF65-F5344CB8AC3E}">
        <p14:creationId xmlns:p14="http://schemas.microsoft.com/office/powerpoint/2010/main" val="149736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1411" y="1419226"/>
            <a:ext cx="9906000" cy="2852737"/>
          </a:xfrm>
        </p:spPr>
        <p:txBody>
          <a:bodyPr rtlCol="0" anchor="b">
            <a:normAutofit/>
          </a:bodyPr>
          <a:lstStyle>
            <a:lvl1pPr>
              <a:defRPr sz="3600"/>
            </a:lvl1pPr>
          </a:lstStyle>
          <a:p>
            <a:pPr rtl="0"/>
            <a:r>
              <a:rPr lang="ru-RU" noProof="0" smtClean="0"/>
              <a:t>Образец заголовка</a:t>
            </a:r>
            <a:endParaRPr lang="ru-RU" noProof="0"/>
          </a:p>
        </p:txBody>
      </p:sp>
      <p:sp>
        <p:nvSpPr>
          <p:cNvPr id="3" name="Текст 2"/>
          <p:cNvSpPr>
            <a:spLocks noGrp="1"/>
          </p:cNvSpPr>
          <p:nvPr>
            <p:ph type="body" idx="1"/>
          </p:nvPr>
        </p:nvSpPr>
        <p:spPr>
          <a:xfrm>
            <a:off x="1141411" y="4424362"/>
            <a:ext cx="9906000" cy="1374776"/>
          </a:xfrm>
        </p:spPr>
        <p:txBody>
          <a:bodyPr rtlCol="0">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ru-RU" noProof="0" smtClean="0"/>
              <a:t>Образец текста</a:t>
            </a:r>
          </a:p>
        </p:txBody>
      </p:sp>
      <p:sp>
        <p:nvSpPr>
          <p:cNvPr id="4" name="Дата 3"/>
          <p:cNvSpPr>
            <a:spLocks noGrp="1"/>
          </p:cNvSpPr>
          <p:nvPr>
            <p:ph type="dt" sz="half" idx="10"/>
          </p:nvPr>
        </p:nvSpPr>
        <p:spPr/>
        <p:txBody>
          <a:bodyPr rtlCol="0"/>
          <a:lstStyle/>
          <a:p>
            <a:pPr rtl="0"/>
            <a:fld id="{2A05FC60-C255-4F21-9807-206DD42B1BB3}" type="datetime1">
              <a:rPr lang="ru-RU" noProof="0" smtClean="0"/>
              <a:t>06.12.2022</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6D22F896-40B5-4ADD-8801-0D06FADFA095}" type="slidenum">
              <a:rPr lang="ru-RU" noProof="0" smtClean="0"/>
              <a:t>‹#›</a:t>
            </a:fld>
            <a:endParaRPr lang="ru-RU" noProof="0"/>
          </a:p>
        </p:txBody>
      </p:sp>
    </p:spTree>
    <p:extLst>
      <p:ext uri="{BB962C8B-B14F-4D97-AF65-F5344CB8AC3E}">
        <p14:creationId xmlns:p14="http://schemas.microsoft.com/office/powerpoint/2010/main" val="152280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noProof="0" smtClean="0"/>
              <a:t>Образец заголовка</a:t>
            </a:r>
            <a:endParaRPr lang="ru-RU" noProof="0"/>
          </a:p>
        </p:txBody>
      </p:sp>
      <p:sp>
        <p:nvSpPr>
          <p:cNvPr id="3" name="Объект 2"/>
          <p:cNvSpPr>
            <a:spLocks noGrp="1"/>
          </p:cNvSpPr>
          <p:nvPr>
            <p:ph sz="half" idx="1"/>
          </p:nvPr>
        </p:nvSpPr>
        <p:spPr>
          <a:xfrm>
            <a:off x="1141410" y="2249486"/>
            <a:ext cx="4878389" cy="3541714"/>
          </a:xfrm>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a:p>
        </p:txBody>
      </p:sp>
      <p:sp>
        <p:nvSpPr>
          <p:cNvPr id="4" name="Объект 3"/>
          <p:cNvSpPr>
            <a:spLocks noGrp="1"/>
          </p:cNvSpPr>
          <p:nvPr>
            <p:ph sz="half" idx="2"/>
          </p:nvPr>
        </p:nvSpPr>
        <p:spPr>
          <a:xfrm>
            <a:off x="6172200" y="2249486"/>
            <a:ext cx="4875211" cy="3541714"/>
          </a:xfrm>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a:p>
        </p:txBody>
      </p:sp>
      <p:sp>
        <p:nvSpPr>
          <p:cNvPr id="5" name="Дата 4"/>
          <p:cNvSpPr>
            <a:spLocks noGrp="1"/>
          </p:cNvSpPr>
          <p:nvPr>
            <p:ph type="dt" sz="half" idx="10"/>
          </p:nvPr>
        </p:nvSpPr>
        <p:spPr/>
        <p:txBody>
          <a:bodyPr rtlCol="0"/>
          <a:lstStyle/>
          <a:p>
            <a:pPr rtl="0"/>
            <a:fld id="{6C360DDE-5CC6-4B6F-B427-1EEFB82C7CF3}" type="datetime1">
              <a:rPr lang="ru-RU" noProof="0" smtClean="0"/>
              <a:t>06.12.2022</a:t>
            </a:fld>
            <a:endParaRPr lang="ru-RU" noProof="0"/>
          </a:p>
        </p:txBody>
      </p:sp>
      <p:sp>
        <p:nvSpPr>
          <p:cNvPr id="6" name="Нижний колонтитул 5"/>
          <p:cNvSpPr>
            <a:spLocks noGrp="1"/>
          </p:cNvSpPr>
          <p:nvPr>
            <p:ph type="ftr" sz="quarter" idx="11"/>
          </p:nvPr>
        </p:nvSpPr>
        <p:spPr/>
        <p:txBody>
          <a:bodyPr rtlCol="0"/>
          <a:lstStyle/>
          <a:p>
            <a:pPr rtl="0"/>
            <a:endParaRPr lang="ru-RU" noProof="0"/>
          </a:p>
        </p:txBody>
      </p:sp>
      <p:sp>
        <p:nvSpPr>
          <p:cNvPr id="7" name="Номер слайда 6"/>
          <p:cNvSpPr>
            <a:spLocks noGrp="1"/>
          </p:cNvSpPr>
          <p:nvPr>
            <p:ph type="sldNum" sz="quarter" idx="12"/>
          </p:nvPr>
        </p:nvSpPr>
        <p:spPr/>
        <p:txBody>
          <a:bodyPr rtlCol="0"/>
          <a:lstStyle/>
          <a:p>
            <a:pPr rtl="0"/>
            <a:fld id="{6D22F896-40B5-4ADD-8801-0D06FADFA095}" type="slidenum">
              <a:rPr lang="ru-RU" noProof="0" smtClean="0"/>
              <a:t>‹#›</a:t>
            </a:fld>
            <a:endParaRPr lang="ru-RU" noProof="0"/>
          </a:p>
        </p:txBody>
      </p:sp>
    </p:spTree>
    <p:extLst>
      <p:ext uri="{BB962C8B-B14F-4D97-AF65-F5344CB8AC3E}">
        <p14:creationId xmlns:p14="http://schemas.microsoft.com/office/powerpoint/2010/main" val="121433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1411" y="619126"/>
            <a:ext cx="9906000" cy="1477961"/>
          </a:xfrm>
        </p:spPr>
        <p:txBody>
          <a:bodyPr rtlCol="0"/>
          <a:lstStyle/>
          <a:p>
            <a:pPr rtl="0"/>
            <a:r>
              <a:rPr lang="ru-RU" noProof="0" smtClean="0"/>
              <a:t>Образец заголовка</a:t>
            </a:r>
            <a:endParaRPr lang="ru-RU" noProof="0"/>
          </a:p>
        </p:txBody>
      </p:sp>
      <p:sp>
        <p:nvSpPr>
          <p:cNvPr id="3" name="Текст 2"/>
          <p:cNvSpPr>
            <a:spLocks noGrp="1"/>
          </p:cNvSpPr>
          <p:nvPr>
            <p:ph type="body" idx="1"/>
          </p:nvPr>
        </p:nvSpPr>
        <p:spPr>
          <a:xfrm>
            <a:off x="1370019" y="2249486"/>
            <a:ext cx="4649783"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smtClean="0"/>
              <a:t>Образец текста</a:t>
            </a:r>
          </a:p>
        </p:txBody>
      </p:sp>
      <p:sp>
        <p:nvSpPr>
          <p:cNvPr id="4" name="Объект 3"/>
          <p:cNvSpPr>
            <a:spLocks noGrp="1"/>
          </p:cNvSpPr>
          <p:nvPr>
            <p:ph sz="half" idx="2"/>
          </p:nvPr>
        </p:nvSpPr>
        <p:spPr>
          <a:xfrm>
            <a:off x="1141410" y="3073397"/>
            <a:ext cx="4878391" cy="2717801"/>
          </a:xfrm>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a:p>
        </p:txBody>
      </p:sp>
      <p:sp>
        <p:nvSpPr>
          <p:cNvPr id="5" name="Текст 4"/>
          <p:cNvSpPr>
            <a:spLocks noGrp="1"/>
          </p:cNvSpPr>
          <p:nvPr>
            <p:ph type="body" sz="quarter" idx="3"/>
          </p:nvPr>
        </p:nvSpPr>
        <p:spPr>
          <a:xfrm>
            <a:off x="6400808" y="2249485"/>
            <a:ext cx="4646602"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smtClean="0"/>
              <a:t>Образец текста</a:t>
            </a:r>
          </a:p>
        </p:txBody>
      </p:sp>
      <p:sp>
        <p:nvSpPr>
          <p:cNvPr id="6" name="Объект 5"/>
          <p:cNvSpPr>
            <a:spLocks noGrp="1"/>
          </p:cNvSpPr>
          <p:nvPr>
            <p:ph sz="quarter" idx="4"/>
          </p:nvPr>
        </p:nvSpPr>
        <p:spPr>
          <a:xfrm>
            <a:off x="6172200" y="3073397"/>
            <a:ext cx="4875210" cy="2717801"/>
          </a:xfrm>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a:p>
        </p:txBody>
      </p:sp>
      <p:sp>
        <p:nvSpPr>
          <p:cNvPr id="7" name="Дата 6"/>
          <p:cNvSpPr>
            <a:spLocks noGrp="1"/>
          </p:cNvSpPr>
          <p:nvPr>
            <p:ph type="dt" sz="half" idx="10"/>
          </p:nvPr>
        </p:nvSpPr>
        <p:spPr/>
        <p:txBody>
          <a:bodyPr rtlCol="0"/>
          <a:lstStyle/>
          <a:p>
            <a:pPr rtl="0"/>
            <a:fld id="{2095483B-7CE3-4B9D-917F-54421BF8CE9B}" type="datetime1">
              <a:rPr lang="ru-RU" noProof="0" smtClean="0"/>
              <a:t>06.12.2022</a:t>
            </a:fld>
            <a:endParaRPr lang="ru-RU" noProof="0"/>
          </a:p>
        </p:txBody>
      </p:sp>
      <p:sp>
        <p:nvSpPr>
          <p:cNvPr id="8" name="Нижний колонтитул 7"/>
          <p:cNvSpPr>
            <a:spLocks noGrp="1"/>
          </p:cNvSpPr>
          <p:nvPr>
            <p:ph type="ftr" sz="quarter" idx="11"/>
          </p:nvPr>
        </p:nvSpPr>
        <p:spPr/>
        <p:txBody>
          <a:bodyPr rtlCol="0"/>
          <a:lstStyle/>
          <a:p>
            <a:pPr rtl="0"/>
            <a:endParaRPr lang="ru-RU" noProof="0"/>
          </a:p>
        </p:txBody>
      </p:sp>
      <p:sp>
        <p:nvSpPr>
          <p:cNvPr id="9" name="Номер слайда 8"/>
          <p:cNvSpPr>
            <a:spLocks noGrp="1"/>
          </p:cNvSpPr>
          <p:nvPr>
            <p:ph type="sldNum" sz="quarter" idx="12"/>
          </p:nvPr>
        </p:nvSpPr>
        <p:spPr/>
        <p:txBody>
          <a:bodyPr rtlCol="0"/>
          <a:lstStyle/>
          <a:p>
            <a:pPr rtl="0"/>
            <a:fld id="{6D22F896-40B5-4ADD-8801-0D06FADFA095}" type="slidenum">
              <a:rPr lang="ru-RU" noProof="0" smtClean="0"/>
              <a:t>‹#›</a:t>
            </a:fld>
            <a:endParaRPr lang="ru-RU" noProof="0"/>
          </a:p>
        </p:txBody>
      </p:sp>
    </p:spTree>
    <p:extLst>
      <p:ext uri="{BB962C8B-B14F-4D97-AF65-F5344CB8AC3E}">
        <p14:creationId xmlns:p14="http://schemas.microsoft.com/office/powerpoint/2010/main" val="84659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noProof="0" smtClean="0"/>
              <a:t>Образец заголовка</a:t>
            </a:r>
            <a:endParaRPr lang="ru-RU" noProof="0"/>
          </a:p>
        </p:txBody>
      </p:sp>
      <p:sp>
        <p:nvSpPr>
          <p:cNvPr id="3" name="Дата 2"/>
          <p:cNvSpPr>
            <a:spLocks noGrp="1"/>
          </p:cNvSpPr>
          <p:nvPr>
            <p:ph type="dt" sz="half" idx="10"/>
          </p:nvPr>
        </p:nvSpPr>
        <p:spPr/>
        <p:txBody>
          <a:bodyPr rtlCol="0"/>
          <a:lstStyle/>
          <a:p>
            <a:pPr rtl="0"/>
            <a:fld id="{2E10351B-002D-46D5-87AC-08F1EF3DEDDA}" type="datetime1">
              <a:rPr lang="ru-RU" noProof="0" smtClean="0"/>
              <a:t>06.12.2022</a:t>
            </a:fld>
            <a:endParaRPr lang="ru-RU" noProof="0"/>
          </a:p>
        </p:txBody>
      </p:sp>
      <p:sp>
        <p:nvSpPr>
          <p:cNvPr id="4" name="Нижний колонтитул 3"/>
          <p:cNvSpPr>
            <a:spLocks noGrp="1"/>
          </p:cNvSpPr>
          <p:nvPr>
            <p:ph type="ftr" sz="quarter" idx="11"/>
          </p:nvPr>
        </p:nvSpPr>
        <p:spPr/>
        <p:txBody>
          <a:bodyPr rtlCol="0"/>
          <a:lstStyle/>
          <a:p>
            <a:pPr rtl="0"/>
            <a:endParaRPr lang="ru-RU" noProof="0"/>
          </a:p>
        </p:txBody>
      </p:sp>
      <p:sp>
        <p:nvSpPr>
          <p:cNvPr id="5" name="Номер слайда 4"/>
          <p:cNvSpPr>
            <a:spLocks noGrp="1"/>
          </p:cNvSpPr>
          <p:nvPr>
            <p:ph type="sldNum" sz="quarter" idx="12"/>
          </p:nvPr>
        </p:nvSpPr>
        <p:spPr/>
        <p:txBody>
          <a:bodyPr rtlCol="0"/>
          <a:lstStyle/>
          <a:p>
            <a:pPr rtl="0"/>
            <a:fld id="{6D22F896-40B5-4ADD-8801-0D06FADFA095}" type="slidenum">
              <a:rPr lang="ru-RU" noProof="0" smtClean="0"/>
              <a:t>‹#›</a:t>
            </a:fld>
            <a:endParaRPr lang="ru-RU" noProof="0"/>
          </a:p>
        </p:txBody>
      </p:sp>
    </p:spTree>
    <p:extLst>
      <p:ext uri="{BB962C8B-B14F-4D97-AF65-F5344CB8AC3E}">
        <p14:creationId xmlns:p14="http://schemas.microsoft.com/office/powerpoint/2010/main" val="187612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rtlCol="0"/>
          <a:lstStyle/>
          <a:p>
            <a:pPr rtl="0"/>
            <a:fld id="{285514F2-9BA9-4268-858C-2727BB5C5F5A}" type="datetime1">
              <a:rPr lang="ru-RU" noProof="0" smtClean="0"/>
              <a:t>06.12.2022</a:t>
            </a:fld>
            <a:endParaRPr lang="ru-RU" noProof="0"/>
          </a:p>
        </p:txBody>
      </p:sp>
      <p:sp>
        <p:nvSpPr>
          <p:cNvPr id="3" name="Нижний колонтитул 2"/>
          <p:cNvSpPr>
            <a:spLocks noGrp="1"/>
          </p:cNvSpPr>
          <p:nvPr>
            <p:ph type="ftr" sz="quarter" idx="11"/>
          </p:nvPr>
        </p:nvSpPr>
        <p:spPr/>
        <p:txBody>
          <a:bodyPr rtlCol="0"/>
          <a:lstStyle/>
          <a:p>
            <a:pPr rtl="0"/>
            <a:endParaRPr lang="ru-RU" noProof="0"/>
          </a:p>
        </p:txBody>
      </p:sp>
      <p:sp>
        <p:nvSpPr>
          <p:cNvPr id="4" name="Номер слайда 3"/>
          <p:cNvSpPr>
            <a:spLocks noGrp="1"/>
          </p:cNvSpPr>
          <p:nvPr>
            <p:ph type="sldNum" sz="quarter" idx="12"/>
          </p:nvPr>
        </p:nvSpPr>
        <p:spPr/>
        <p:txBody>
          <a:bodyPr rtlCol="0"/>
          <a:lstStyle/>
          <a:p>
            <a:pPr rtl="0"/>
            <a:fld id="{6D22F896-40B5-4ADD-8801-0D06FADFA095}" type="slidenum">
              <a:rPr lang="ru-RU" noProof="0" smtClean="0"/>
              <a:t>‹#›</a:t>
            </a:fld>
            <a:endParaRPr lang="ru-RU" noProof="0"/>
          </a:p>
        </p:txBody>
      </p:sp>
    </p:spTree>
    <p:extLst>
      <p:ext uri="{BB962C8B-B14F-4D97-AF65-F5344CB8AC3E}">
        <p14:creationId xmlns:p14="http://schemas.microsoft.com/office/powerpoint/2010/main" val="199695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6705" y="609601"/>
            <a:ext cx="3856037" cy="1639884"/>
          </a:xfrm>
        </p:spPr>
        <p:txBody>
          <a:bodyPr rtlCol="0" anchor="b"/>
          <a:lstStyle>
            <a:lvl1pPr>
              <a:defRPr sz="3200"/>
            </a:lvl1pPr>
          </a:lstStyle>
          <a:p>
            <a:pPr rtl="0"/>
            <a:r>
              <a:rPr lang="ru-RU" noProof="0" smtClean="0"/>
              <a:t>Образец заголовка</a:t>
            </a:r>
            <a:endParaRPr lang="ru-RU" noProof="0"/>
          </a:p>
        </p:txBody>
      </p:sp>
      <p:sp>
        <p:nvSpPr>
          <p:cNvPr id="3" name="Объект 2"/>
          <p:cNvSpPr>
            <a:spLocks noGrp="1"/>
          </p:cNvSpPr>
          <p:nvPr>
            <p:ph idx="1"/>
          </p:nvPr>
        </p:nvSpPr>
        <p:spPr>
          <a:xfrm>
            <a:off x="5156200" y="592666"/>
            <a:ext cx="5891209" cy="5198534"/>
          </a:xfrm>
        </p:spPr>
        <p:txBody>
          <a:bodyPr rtlCol="0" anchor="ctr"/>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a:p>
        </p:txBody>
      </p:sp>
      <p:sp>
        <p:nvSpPr>
          <p:cNvPr id="4" name="Текст 3"/>
          <p:cNvSpPr>
            <a:spLocks noGrp="1"/>
          </p:cNvSpPr>
          <p:nvPr>
            <p:ph type="body" sz="half" idx="2"/>
          </p:nvPr>
        </p:nvSpPr>
        <p:spPr>
          <a:xfrm>
            <a:off x="1146705" y="2249486"/>
            <a:ext cx="3856037"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noProof="0" smtClean="0"/>
              <a:t>Образец текста</a:t>
            </a:r>
          </a:p>
        </p:txBody>
      </p:sp>
      <p:sp>
        <p:nvSpPr>
          <p:cNvPr id="5" name="Дата 4"/>
          <p:cNvSpPr>
            <a:spLocks noGrp="1"/>
          </p:cNvSpPr>
          <p:nvPr>
            <p:ph type="dt" sz="half" idx="10"/>
          </p:nvPr>
        </p:nvSpPr>
        <p:spPr/>
        <p:txBody>
          <a:bodyPr rtlCol="0"/>
          <a:lstStyle/>
          <a:p>
            <a:pPr rtl="0"/>
            <a:fld id="{1AF34AB7-CE0A-46C5-B378-98945AFF09E3}" type="datetime1">
              <a:rPr lang="ru-RU" noProof="0" smtClean="0"/>
              <a:t>06.12.2022</a:t>
            </a:fld>
            <a:endParaRPr lang="ru-RU" noProof="0"/>
          </a:p>
        </p:txBody>
      </p:sp>
      <p:sp>
        <p:nvSpPr>
          <p:cNvPr id="6" name="Нижний колонтитул 5"/>
          <p:cNvSpPr>
            <a:spLocks noGrp="1"/>
          </p:cNvSpPr>
          <p:nvPr>
            <p:ph type="ftr" sz="quarter" idx="11"/>
          </p:nvPr>
        </p:nvSpPr>
        <p:spPr/>
        <p:txBody>
          <a:bodyPr rtlCol="0"/>
          <a:lstStyle/>
          <a:p>
            <a:pPr rtl="0"/>
            <a:endParaRPr lang="ru-RU" noProof="0"/>
          </a:p>
        </p:txBody>
      </p:sp>
      <p:sp>
        <p:nvSpPr>
          <p:cNvPr id="7" name="Номер слайда 6"/>
          <p:cNvSpPr>
            <a:spLocks noGrp="1"/>
          </p:cNvSpPr>
          <p:nvPr>
            <p:ph type="sldNum" sz="quarter" idx="12"/>
          </p:nvPr>
        </p:nvSpPr>
        <p:spPr/>
        <p:txBody>
          <a:bodyPr rtlCol="0"/>
          <a:lstStyle/>
          <a:p>
            <a:pPr rtl="0"/>
            <a:fld id="{6D22F896-40B5-4ADD-8801-0D06FADFA095}" type="slidenum">
              <a:rPr lang="ru-RU" noProof="0" smtClean="0"/>
              <a:t>‹#›</a:t>
            </a:fld>
            <a:endParaRPr lang="ru-RU" noProof="0"/>
          </a:p>
        </p:txBody>
      </p:sp>
    </p:spTree>
    <p:extLst>
      <p:ext uri="{BB962C8B-B14F-4D97-AF65-F5344CB8AC3E}">
        <p14:creationId xmlns:p14="http://schemas.microsoft.com/office/powerpoint/2010/main" val="206136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1413" y="609600"/>
            <a:ext cx="5934508" cy="1639886"/>
          </a:xfrm>
        </p:spPr>
        <p:txBody>
          <a:bodyPr rtlCol="0" anchor="b"/>
          <a:lstStyle>
            <a:lvl1pPr>
              <a:defRPr sz="3200"/>
            </a:lvl1pPr>
          </a:lstStyle>
          <a:p>
            <a:pPr rtl="0"/>
            <a:r>
              <a:rPr lang="ru-RU" noProof="0" smtClean="0"/>
              <a:t>Образец заголовка</a:t>
            </a:r>
            <a:endParaRPr lang="ru-RU" noProof="0"/>
          </a:p>
        </p:txBody>
      </p:sp>
      <p:sp>
        <p:nvSpPr>
          <p:cNvPr id="3" name="Рисунок 2"/>
          <p:cNvSpPr>
            <a:spLocks noGrp="1" noChangeAspect="1"/>
          </p:cNvSpPr>
          <p:nvPr>
            <p:ph type="pic" idx="1" hasCustomPrompt="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ru-RU" noProof="0"/>
              <a:t>Щелкните значок, чтобы добавить изображение</a:t>
            </a:r>
          </a:p>
        </p:txBody>
      </p:sp>
      <p:sp>
        <p:nvSpPr>
          <p:cNvPr id="4" name="Текст 3"/>
          <p:cNvSpPr>
            <a:spLocks noGrp="1"/>
          </p:cNvSpPr>
          <p:nvPr>
            <p:ph type="body" sz="half" idx="2"/>
          </p:nvPr>
        </p:nvSpPr>
        <p:spPr>
          <a:xfrm>
            <a:off x="1141410" y="2249486"/>
            <a:ext cx="5934511"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noProof="0" smtClean="0"/>
              <a:t>Образец текста</a:t>
            </a:r>
          </a:p>
        </p:txBody>
      </p:sp>
      <p:sp>
        <p:nvSpPr>
          <p:cNvPr id="5" name="Дата 4"/>
          <p:cNvSpPr>
            <a:spLocks noGrp="1"/>
          </p:cNvSpPr>
          <p:nvPr>
            <p:ph type="dt" sz="half" idx="10"/>
          </p:nvPr>
        </p:nvSpPr>
        <p:spPr/>
        <p:txBody>
          <a:bodyPr rtlCol="0"/>
          <a:lstStyle/>
          <a:p>
            <a:pPr rtl="0"/>
            <a:fld id="{7464A012-96FC-4472-A49F-0C69B370515E}" type="datetime1">
              <a:rPr lang="ru-RU" noProof="0" smtClean="0"/>
              <a:t>06.12.2022</a:t>
            </a:fld>
            <a:endParaRPr lang="ru-RU" noProof="0"/>
          </a:p>
        </p:txBody>
      </p:sp>
      <p:sp>
        <p:nvSpPr>
          <p:cNvPr id="6" name="Нижний колонтитул 5"/>
          <p:cNvSpPr>
            <a:spLocks noGrp="1"/>
          </p:cNvSpPr>
          <p:nvPr>
            <p:ph type="ftr" sz="quarter" idx="11"/>
          </p:nvPr>
        </p:nvSpPr>
        <p:spPr/>
        <p:txBody>
          <a:bodyPr rtlCol="0"/>
          <a:lstStyle/>
          <a:p>
            <a:pPr rtl="0"/>
            <a:endParaRPr lang="ru-RU" noProof="0"/>
          </a:p>
        </p:txBody>
      </p:sp>
      <p:sp>
        <p:nvSpPr>
          <p:cNvPr id="7" name="Номер слайда 6"/>
          <p:cNvSpPr>
            <a:spLocks noGrp="1"/>
          </p:cNvSpPr>
          <p:nvPr>
            <p:ph type="sldNum" sz="quarter" idx="12"/>
          </p:nvPr>
        </p:nvSpPr>
        <p:spPr/>
        <p:txBody>
          <a:bodyPr rtlCol="0"/>
          <a:lstStyle/>
          <a:p>
            <a:pPr rtl="0"/>
            <a:fld id="{6D22F896-40B5-4ADD-8801-0D06FADFA095}" type="slidenum">
              <a:rPr lang="ru-RU" noProof="0" smtClean="0"/>
              <a:t>‹#›</a:t>
            </a:fld>
            <a:endParaRPr lang="ru-RU" noProof="0"/>
          </a:p>
        </p:txBody>
      </p:sp>
    </p:spTree>
    <p:extLst>
      <p:ext uri="{BB962C8B-B14F-4D97-AF65-F5344CB8AC3E}">
        <p14:creationId xmlns:p14="http://schemas.microsoft.com/office/powerpoint/2010/main" val="1109866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Рисунок 2" descr="\\DROBO-FS\QuickDrops\JB\PPTX NG\Droplets\LightingOverlay.png"/>
          <p:cNvPicPr>
            <a:picLocks noChangeAspect="1" noChangeArrowheads="1"/>
          </p:cNvPicPr>
          <p:nvPr/>
        </p:nvPicPr>
        <p:blipFill>
          <a:blip r:embed="rId19"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Группа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Группа 8"/>
            <p:cNvGrpSpPr/>
            <p:nvPr/>
          </p:nvGrpSpPr>
          <p:grpSpPr>
            <a:xfrm>
              <a:off x="-14288" y="0"/>
              <a:ext cx="1220788" cy="6858001"/>
              <a:chOff x="-14288" y="0"/>
              <a:chExt cx="1220788" cy="6858001"/>
            </a:xfrm>
            <a:grpFill/>
          </p:grpSpPr>
          <p:sp>
            <p:nvSpPr>
              <p:cNvPr id="21" name="Прямоугольник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Полилиния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Полилиния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Полилиния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Полилиния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Полилиния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Полилиния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Полилиния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Полилиния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Полилиния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Полилиния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Линия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Полилиния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Полилиния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Полилиния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Полилиния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Прямоугольник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Полилиния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Полилиния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Полилиния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Полилиния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Полилиния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Полилиния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Полилиния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Полилиния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Полилиния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Полилиния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Группа 9"/>
            <p:cNvGrpSpPr/>
            <p:nvPr/>
          </p:nvGrpSpPr>
          <p:grpSpPr>
            <a:xfrm>
              <a:off x="11364912" y="0"/>
              <a:ext cx="674688" cy="6848476"/>
              <a:chOff x="11364912" y="0"/>
              <a:chExt cx="674688" cy="6848476"/>
            </a:xfrm>
            <a:grpFill/>
          </p:grpSpPr>
          <p:sp>
            <p:nvSpPr>
              <p:cNvPr id="11" name="Полилиния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Полилиния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Полилиния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Полилиния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Полилиния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Полилиния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Полилиния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Полилиния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Полилиния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Прямоугольник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Заголовок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pPr rtl="0"/>
            <a:endParaRPr lang="ru-RU" noProof="0"/>
          </a:p>
        </p:txBody>
      </p:sp>
      <p:sp>
        <p:nvSpPr>
          <p:cNvPr id="3" name="Текст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Дата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7967F47F-7408-4457-870A-C83435B50328}" type="datetime1">
              <a:rPr lang="ru-RU" noProof="0" smtClean="0"/>
              <a:t>06.12.2022</a:t>
            </a:fld>
            <a:endParaRPr lang="ru-RU" noProof="0"/>
          </a:p>
        </p:txBody>
      </p:sp>
      <p:sp>
        <p:nvSpPr>
          <p:cNvPr id="5" name="Нижний колонтитул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pPr rtl="0"/>
            <a:endParaRPr lang="ru-RU" noProof="0"/>
          </a:p>
        </p:txBody>
      </p:sp>
      <p:sp>
        <p:nvSpPr>
          <p:cNvPr id="6" name="Номер слайда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6D22F896-40B5-4ADD-8801-0D06FADFA095}" type="slidenum">
              <a:rPr lang="ru-RU" noProof="0" smtClean="0"/>
              <a:pPr/>
              <a:t>‹#›</a:t>
            </a:fld>
            <a:endParaRPr lang="ru-RU" noProof="0"/>
          </a:p>
        </p:txBody>
      </p:sp>
    </p:spTree>
    <p:extLst>
      <p:ext uri="{BB962C8B-B14F-4D97-AF65-F5344CB8AC3E}">
        <p14:creationId xmlns:p14="http://schemas.microsoft.com/office/powerpoint/2010/main" val="319185221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a:xfrm>
            <a:off x="3221898" y="993345"/>
            <a:ext cx="8791575" cy="3436574"/>
          </a:xfrm>
        </p:spPr>
        <p:txBody>
          <a:bodyPr>
            <a:normAutofit/>
          </a:bodyPr>
          <a:lstStyle/>
          <a:p>
            <a:r>
              <a:rPr lang="en-US" dirty="0"/>
              <a:t>Networking. </a:t>
            </a:r>
            <a:r>
              <a:rPr lang="az-Latn-AZ" dirty="0" smtClean="0"/>
              <a:t/>
            </a:r>
            <a:br>
              <a:rPr lang="az-Latn-AZ" dirty="0" smtClean="0"/>
            </a:br>
            <a:r>
              <a:rPr lang="en-US" dirty="0" smtClean="0"/>
              <a:t>IP </a:t>
            </a:r>
            <a:r>
              <a:rPr lang="en-US" dirty="0"/>
              <a:t>Addresses. </a:t>
            </a:r>
            <a:r>
              <a:rPr lang="az-Latn-AZ" dirty="0" smtClean="0"/>
              <a:t/>
            </a:r>
            <a:br>
              <a:rPr lang="az-Latn-AZ" dirty="0" smtClean="0"/>
            </a:br>
            <a:r>
              <a:rPr lang="en-US" dirty="0" smtClean="0"/>
              <a:t>IPv4/IPv6</a:t>
            </a:r>
            <a:r>
              <a:rPr lang="en-US" dirty="0"/>
              <a:t>. </a:t>
            </a:r>
            <a:r>
              <a:rPr lang="az-Latn-AZ" dirty="0" smtClean="0"/>
              <a:t/>
            </a:r>
            <a:br>
              <a:rPr lang="az-Latn-AZ" dirty="0" smtClean="0"/>
            </a:br>
            <a:r>
              <a:rPr lang="en-US" dirty="0" err="1" smtClean="0"/>
              <a:t>Subnetting</a:t>
            </a:r>
            <a:r>
              <a:rPr lang="en-US" dirty="0" smtClean="0"/>
              <a:t> </a:t>
            </a:r>
            <a:r>
              <a:rPr lang="en-US" dirty="0"/>
              <a:t>and masks.</a:t>
            </a:r>
            <a:endParaRPr lang="ru-RU" dirty="0"/>
          </a:p>
        </p:txBody>
      </p:sp>
      <p:sp>
        <p:nvSpPr>
          <p:cNvPr id="3" name="Подзаголовок 2"/>
          <p:cNvSpPr>
            <a:spLocks noGrp="1"/>
          </p:cNvSpPr>
          <p:nvPr>
            <p:ph type="subTitle" idx="1"/>
          </p:nvPr>
        </p:nvSpPr>
        <p:spPr/>
        <p:txBody>
          <a:bodyPr/>
          <a:lstStyle/>
          <a:p>
            <a:r>
              <a:rPr lang="en-US" dirty="0" smtClean="0"/>
              <a:t> </a:t>
            </a:r>
            <a:endParaRPr lang="ru-RU" dirty="0"/>
          </a:p>
        </p:txBody>
      </p:sp>
    </p:spTree>
    <p:extLst>
      <p:ext uri="{BB962C8B-B14F-4D97-AF65-F5344CB8AC3E}">
        <p14:creationId xmlns:p14="http://schemas.microsoft.com/office/powerpoint/2010/main" val="2273897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58979" y="96004"/>
            <a:ext cx="6670176" cy="1197219"/>
          </a:xfrm>
        </p:spPr>
        <p:txBody>
          <a:bodyPr>
            <a:normAutofit/>
          </a:bodyPr>
          <a:lstStyle/>
          <a:p>
            <a:r>
              <a:rPr lang="en-US" sz="2800" dirty="0"/>
              <a:t>What are the different classes of IP addresses?</a:t>
            </a:r>
            <a:endParaRPr lang="ru-RU" sz="2800" dirty="0"/>
          </a:p>
        </p:txBody>
      </p:sp>
      <p:sp>
        <p:nvSpPr>
          <p:cNvPr id="3" name="Объект 2"/>
          <p:cNvSpPr>
            <a:spLocks noGrp="1"/>
          </p:cNvSpPr>
          <p:nvPr>
            <p:ph sz="half" idx="1"/>
          </p:nvPr>
        </p:nvSpPr>
        <p:spPr>
          <a:xfrm>
            <a:off x="1258979" y="1293223"/>
            <a:ext cx="5808027" cy="5329646"/>
          </a:xfrm>
        </p:spPr>
        <p:txBody>
          <a:bodyPr>
            <a:normAutofit fontScale="70000" lnSpcReduction="20000"/>
          </a:bodyPr>
          <a:lstStyle/>
          <a:p>
            <a:r>
              <a:rPr lang="en-US" dirty="0"/>
              <a:t>IP addresses are divided into three classes: A, B, and C. Classes D and E also exist, but they are not used by end users. Each class has a different default subnet mask, and you identify the class by looking at the first octet of an IP address</a:t>
            </a:r>
            <a:r>
              <a:rPr lang="en-US" dirty="0" smtClean="0"/>
              <a:t>.</a:t>
            </a:r>
          </a:p>
          <a:p>
            <a:r>
              <a:rPr lang="en-US" dirty="0"/>
              <a:t>Class A IP address</a:t>
            </a:r>
          </a:p>
          <a:p>
            <a:r>
              <a:rPr lang="en-US" dirty="0"/>
              <a:t>Class A networks use a subnet mask of 255.0.0.0 and have 0-127 as their first octet. It allows 126 networks and almost 17 million hosts per network.</a:t>
            </a:r>
          </a:p>
          <a:p>
            <a:r>
              <a:rPr lang="en-US" dirty="0"/>
              <a:t>Class B IP address</a:t>
            </a:r>
          </a:p>
          <a:p>
            <a:r>
              <a:rPr lang="en-US" dirty="0"/>
              <a:t>Class B uses a subnet mask of 255.255.0.0 and has 128-191 as its first octet. It is used by medium and large networks. Class B allows around 16,000 networks and 65,000 hosts per network.</a:t>
            </a:r>
          </a:p>
          <a:p>
            <a:r>
              <a:rPr lang="en-US" dirty="0"/>
              <a:t>Class C IP address</a:t>
            </a:r>
          </a:p>
          <a:p>
            <a:r>
              <a:rPr lang="en-US" dirty="0"/>
              <a:t>Class C is used for local area networks (LAN) and allows 2 million networks with 254 hosts each. Class C uses a subnet mask of 255.255.255.0 and has 192-223 as its first octet.</a:t>
            </a:r>
          </a:p>
          <a:p>
            <a:endParaRPr lang="ru-RU" dirty="0"/>
          </a:p>
        </p:txBody>
      </p:sp>
      <p:pic>
        <p:nvPicPr>
          <p:cNvPr id="10" name="Объект 9"/>
          <p:cNvPicPr>
            <a:picLocks noGrp="1" noChangeAspect="1"/>
          </p:cNvPicPr>
          <p:nvPr>
            <p:ph sz="half" idx="2"/>
          </p:nvPr>
        </p:nvPicPr>
        <p:blipFill>
          <a:blip r:embed="rId2"/>
          <a:stretch>
            <a:fillRect/>
          </a:stretch>
        </p:blipFill>
        <p:spPr>
          <a:xfrm>
            <a:off x="7393033" y="418011"/>
            <a:ext cx="3945527" cy="2795451"/>
          </a:xfrm>
          <a:prstGeom prst="rect">
            <a:avLst/>
          </a:prstGeom>
        </p:spPr>
      </p:pic>
      <p:sp>
        <p:nvSpPr>
          <p:cNvPr id="11" name="TextBox 10"/>
          <p:cNvSpPr txBox="1"/>
          <p:nvPr/>
        </p:nvSpPr>
        <p:spPr>
          <a:xfrm>
            <a:off x="7276011" y="3487783"/>
            <a:ext cx="4062549" cy="3108543"/>
          </a:xfrm>
          <a:prstGeom prst="rect">
            <a:avLst/>
          </a:prstGeom>
          <a:noFill/>
        </p:spPr>
        <p:txBody>
          <a:bodyPr wrap="square" rtlCol="0">
            <a:spAutoFit/>
          </a:bodyPr>
          <a:lstStyle/>
          <a:p>
            <a:pPr marL="171450" indent="-171450">
              <a:buFont typeface="Arial" panose="020B0604020202020204" pitchFamily="34" charset="0"/>
              <a:buChar char="•"/>
            </a:pPr>
            <a:r>
              <a:rPr lang="en-US" sz="1400" dirty="0"/>
              <a:t>Class D IP address</a:t>
            </a:r>
          </a:p>
          <a:p>
            <a:pPr marL="171450" indent="-171450">
              <a:buFont typeface="Arial" panose="020B0604020202020204" pitchFamily="34" charset="0"/>
              <a:buChar char="•"/>
            </a:pPr>
            <a:r>
              <a:rPr lang="en-US" sz="1400" dirty="0"/>
              <a:t>Class D is reserved for multicasting (transmitting streaming media and other data for multiple users). It ranges from 224 to 239 and doesn't have a subnet mask as multicasting is not destined for a particular host.</a:t>
            </a:r>
          </a:p>
          <a:p>
            <a:pPr marL="171450" indent="-171450">
              <a:buFont typeface="Arial" panose="020B0604020202020204" pitchFamily="34" charset="0"/>
              <a:buChar char="•"/>
            </a:pPr>
            <a:r>
              <a:rPr lang="en-US" sz="1400" dirty="0"/>
              <a:t>Class E IP address</a:t>
            </a:r>
          </a:p>
          <a:p>
            <a:pPr marL="171450" indent="-171450">
              <a:buFont typeface="Arial" panose="020B0604020202020204" pitchFamily="34" charset="0"/>
              <a:buChar char="•"/>
            </a:pPr>
            <a:r>
              <a:rPr lang="en-US" sz="1400" dirty="0"/>
              <a:t>Class E ranges from 240 to 255 and also doesn’t have a subnet mask. It is used for experimental and study purposes.</a:t>
            </a:r>
          </a:p>
          <a:p>
            <a:pPr marL="171450" indent="-171450">
              <a:buFont typeface="Arial" panose="020B0604020202020204" pitchFamily="34" charset="0"/>
              <a:buChar char="•"/>
            </a:pPr>
            <a:r>
              <a:rPr lang="en-US" sz="1400" dirty="0"/>
              <a:t>It’s worth noting, however, that the </a:t>
            </a:r>
            <a:r>
              <a:rPr lang="en-US" sz="1400" dirty="0" err="1"/>
              <a:t>classful</a:t>
            </a:r>
            <a:r>
              <a:rPr lang="en-US" sz="1400" dirty="0"/>
              <a:t> IP addressing is outdated. Classless Inter-Domain Routing, or CIDR, is a much more efficient way of allocating IP addresses.</a:t>
            </a:r>
          </a:p>
        </p:txBody>
      </p:sp>
    </p:spTree>
    <p:extLst>
      <p:ext uri="{BB962C8B-B14F-4D97-AF65-F5344CB8AC3E}">
        <p14:creationId xmlns:p14="http://schemas.microsoft.com/office/powerpoint/2010/main" val="908691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What is computer networking</a:t>
            </a:r>
            <a:endParaRPr lang="ru-RU" dirty="0"/>
          </a:p>
        </p:txBody>
      </p:sp>
      <p:sp>
        <p:nvSpPr>
          <p:cNvPr id="3" name="Объект 2"/>
          <p:cNvSpPr>
            <a:spLocks noGrp="1"/>
          </p:cNvSpPr>
          <p:nvPr>
            <p:ph sz="half" idx="1"/>
          </p:nvPr>
        </p:nvSpPr>
        <p:spPr>
          <a:xfrm>
            <a:off x="1141413" y="1815737"/>
            <a:ext cx="5063444" cy="4702629"/>
          </a:xfrm>
        </p:spPr>
        <p:txBody>
          <a:bodyPr>
            <a:normAutofit fontScale="62500" lnSpcReduction="20000"/>
          </a:bodyPr>
          <a:lstStyle/>
          <a:p>
            <a:pPr marL="0" indent="0" fontAlgn="base">
              <a:buNone/>
            </a:pPr>
            <a:endParaRPr lang="en-US" dirty="0"/>
          </a:p>
          <a:p>
            <a:r>
              <a:rPr lang="en-US" sz="2900" dirty="0"/>
              <a:t>A computer network is defined as a system that connects two or more computing devices for transmitting and sharing information. Computing devices include everything from a mobile phone to a server. These devices are connected using physical wires such as fiber optics, but they can also be wireless</a:t>
            </a:r>
            <a:r>
              <a:rPr lang="en-US" sz="2900" dirty="0" smtClean="0"/>
              <a:t>.</a:t>
            </a:r>
          </a:p>
          <a:p>
            <a:r>
              <a:rPr lang="en-US" sz="2900" dirty="0"/>
              <a:t>A computer network is a collection of two or more computer systems that are linked together. A network connection can be established using either cable or wireless media. Hardware and software are used to connect computers and tools in any network</a:t>
            </a:r>
            <a:r>
              <a:rPr lang="en-US" sz="2900" dirty="0" smtClean="0"/>
              <a:t>.</a:t>
            </a:r>
          </a:p>
          <a:p>
            <a:endParaRPr lang="ru-RU" dirty="0"/>
          </a:p>
        </p:txBody>
      </p:sp>
      <p:pic>
        <p:nvPicPr>
          <p:cNvPr id="5" name="Объект 4"/>
          <p:cNvPicPr>
            <a:picLocks noGrp="1" noChangeAspect="1"/>
          </p:cNvPicPr>
          <p:nvPr>
            <p:ph sz="half" idx="2"/>
          </p:nvPr>
        </p:nvPicPr>
        <p:blipFill>
          <a:blip r:embed="rId2"/>
          <a:stretch>
            <a:fillRect/>
          </a:stretch>
        </p:blipFill>
        <p:spPr>
          <a:xfrm>
            <a:off x="6527607" y="2445429"/>
            <a:ext cx="4980770" cy="2468880"/>
          </a:xfrm>
          <a:prstGeom prst="rect">
            <a:avLst/>
          </a:prstGeom>
        </p:spPr>
      </p:pic>
    </p:spTree>
    <p:extLst>
      <p:ext uri="{BB962C8B-B14F-4D97-AF65-F5344CB8AC3E}">
        <p14:creationId xmlns:p14="http://schemas.microsoft.com/office/powerpoint/2010/main" val="732429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IP </a:t>
            </a:r>
            <a:r>
              <a:rPr lang="en-US" dirty="0" smtClean="0"/>
              <a:t>addresses</a:t>
            </a:r>
            <a:endParaRPr lang="ru-RU" dirty="0"/>
          </a:p>
        </p:txBody>
      </p:sp>
      <p:sp>
        <p:nvSpPr>
          <p:cNvPr id="4" name="Объект 3"/>
          <p:cNvSpPr>
            <a:spLocks noGrp="1"/>
          </p:cNvSpPr>
          <p:nvPr>
            <p:ph sz="half" idx="2"/>
          </p:nvPr>
        </p:nvSpPr>
        <p:spPr>
          <a:xfrm>
            <a:off x="5003073" y="1933303"/>
            <a:ext cx="6165669" cy="4389120"/>
          </a:xfrm>
        </p:spPr>
        <p:txBody>
          <a:bodyPr>
            <a:normAutofit fontScale="70000" lnSpcReduction="20000"/>
          </a:bodyPr>
          <a:lstStyle/>
          <a:p>
            <a:r>
              <a:rPr lang="en-US" dirty="0"/>
              <a:t>An IP address is a unique address that is used to identify computers or nodes on the internet. IP stands for "Internet Protocol," which is the set of rules governing the format of data sent via the internet or local network. This address is just a string of numbers written in a certain format. It is generally expressed in a set of numbers for example 192.155.12.1. Here each number in the set is from 0 to 255 range. Or we can say that a full IP address ranges from 0.0.0.0 to 255.255.255.255. And these IP addresses are assigned by IANA(known as Internet Corporation For Internet Assigned Numbers Authority). </a:t>
            </a:r>
          </a:p>
          <a:p>
            <a:r>
              <a:rPr lang="en-US" dirty="0"/>
              <a:t> IP addresses are the identifier that allows information to be sent between devices on a network: they contain location information and make devices accessible for communication. The internet needs a way to differentiate between different computers, routers, and websites</a:t>
            </a:r>
            <a:endParaRPr lang="ru-RU" dirty="0"/>
          </a:p>
          <a:p>
            <a:endParaRPr lang="ru-RU" dirty="0"/>
          </a:p>
        </p:txBody>
      </p:sp>
      <p:pic>
        <p:nvPicPr>
          <p:cNvPr id="1026" name="Picture 2" descr="Cách Đổi Địa Chỉ IP Của Điện Thoại iPhone &amp; Android Đơn Giản"/>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141413" y="2646265"/>
            <a:ext cx="3557595" cy="2004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6717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1413" y="30294"/>
            <a:ext cx="9905998" cy="1478570"/>
          </a:xfrm>
        </p:spPr>
        <p:txBody>
          <a:bodyPr/>
          <a:lstStyle/>
          <a:p>
            <a:r>
              <a:rPr lang="en-US" dirty="0"/>
              <a:t>What is IPv4?</a:t>
            </a:r>
            <a:endParaRPr lang="ru-RU" dirty="0"/>
          </a:p>
        </p:txBody>
      </p:sp>
      <p:sp>
        <p:nvSpPr>
          <p:cNvPr id="3" name="Объект 2"/>
          <p:cNvSpPr>
            <a:spLocks noGrp="1"/>
          </p:cNvSpPr>
          <p:nvPr>
            <p:ph idx="1"/>
          </p:nvPr>
        </p:nvSpPr>
        <p:spPr>
          <a:xfrm>
            <a:off x="982775" y="1442470"/>
            <a:ext cx="10064636" cy="5180399"/>
          </a:xfrm>
        </p:spPr>
        <p:txBody>
          <a:bodyPr>
            <a:normAutofit/>
          </a:bodyPr>
          <a:lstStyle/>
          <a:p>
            <a:r>
              <a:rPr lang="en-US" sz="1800" b="1" dirty="0"/>
              <a:t>IP</a:t>
            </a:r>
            <a:r>
              <a:rPr lang="en-US" sz="1800" dirty="0"/>
              <a:t> stands for </a:t>
            </a:r>
            <a:r>
              <a:rPr lang="en-US" sz="1800" b="1" dirty="0"/>
              <a:t>Internet Protocol</a:t>
            </a:r>
            <a:r>
              <a:rPr lang="en-US" sz="1800" dirty="0"/>
              <a:t> and </a:t>
            </a:r>
            <a:r>
              <a:rPr lang="en-US" sz="1800" b="1" dirty="0"/>
              <a:t>v4</a:t>
            </a:r>
            <a:r>
              <a:rPr lang="en-US" sz="1800" dirty="0"/>
              <a:t> stands for </a:t>
            </a:r>
            <a:r>
              <a:rPr lang="en-US" sz="1800" b="1" dirty="0"/>
              <a:t>Version Four</a:t>
            </a:r>
            <a:r>
              <a:rPr lang="en-US" sz="1800" dirty="0"/>
              <a:t> (IPv4). </a:t>
            </a:r>
            <a:r>
              <a:rPr lang="en-US" sz="1800" dirty="0"/>
              <a:t/>
            </a:r>
            <a:br>
              <a:rPr lang="en-US" sz="1800" dirty="0"/>
            </a:br>
            <a:r>
              <a:rPr lang="en-US" sz="1800" dirty="0"/>
              <a:t>IP version four addresses are 32-bit integers which will be expressed in decimal notation. </a:t>
            </a:r>
            <a:r>
              <a:rPr lang="en-US" sz="1800" dirty="0"/>
              <a:t/>
            </a:r>
            <a:br>
              <a:rPr lang="en-US" sz="1800" dirty="0"/>
            </a:br>
            <a:r>
              <a:rPr lang="en-US" sz="1800" dirty="0"/>
              <a:t>Example- 192.0.2.126 could be an IPv4 address. </a:t>
            </a:r>
            <a:endParaRPr lang="en-US" sz="1800" dirty="0" smtClean="0"/>
          </a:p>
          <a:p>
            <a:pPr fontAlgn="base"/>
            <a:r>
              <a:rPr lang="en-US" sz="1800" dirty="0"/>
              <a:t>IPv4 addresses are expressed as a set of four numbers in decimal format, and each set is separated by a dot. Thus, the term ‘dotted decimal format.’ Each set is called an ‘octet’ because a set is composed of 8 bits. The figure below shows the binary format of each octet in the 192.168.10.100 IP address</a:t>
            </a:r>
            <a:r>
              <a:rPr lang="en-US" sz="1800" dirty="0" smtClean="0"/>
              <a:t>:</a:t>
            </a:r>
          </a:p>
          <a:p>
            <a:pPr fontAlgn="base"/>
            <a:endParaRPr lang="en-US" dirty="0"/>
          </a:p>
          <a:p>
            <a:endParaRPr lang="en-US" dirty="0" smtClean="0"/>
          </a:p>
          <a:p>
            <a:r>
              <a:rPr lang="en-US" sz="1800" dirty="0"/>
              <a:t>A number in an octet can range from 0 to 255. Therefore, the full IPv4 address space goes from 0.0.0.0 to 255.255.255.255. The IPv4 address has two parts, the network part and the host part. A subnet mask is used to identify these parts.</a:t>
            </a:r>
            <a:endParaRPr lang="ru-RU" sz="1800" dirty="0"/>
          </a:p>
        </p:txBody>
      </p:sp>
      <p:pic>
        <p:nvPicPr>
          <p:cNvPr id="2052" name="Picture 4" descr="ipv4 addr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8247" y="3668349"/>
            <a:ext cx="7022873" cy="1088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6628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1414" y="161318"/>
            <a:ext cx="9905998" cy="1478570"/>
          </a:xfrm>
        </p:spPr>
        <p:txBody>
          <a:bodyPr/>
          <a:lstStyle/>
          <a:p>
            <a:r>
              <a:rPr lang="en-US" dirty="0"/>
              <a:t>IPv4 Address Format</a:t>
            </a:r>
            <a:endParaRPr lang="ru-RU" dirty="0"/>
          </a:p>
        </p:txBody>
      </p:sp>
      <p:sp>
        <p:nvSpPr>
          <p:cNvPr id="3" name="Объект 2"/>
          <p:cNvSpPr>
            <a:spLocks noGrp="1"/>
          </p:cNvSpPr>
          <p:nvPr>
            <p:ph idx="1"/>
          </p:nvPr>
        </p:nvSpPr>
        <p:spPr>
          <a:xfrm>
            <a:off x="1141413" y="1763486"/>
            <a:ext cx="10327775" cy="4976947"/>
          </a:xfrm>
        </p:spPr>
        <p:txBody>
          <a:bodyPr>
            <a:normAutofit/>
          </a:bodyPr>
          <a:lstStyle/>
          <a:p>
            <a:r>
              <a:rPr lang="en-US" sz="1800" dirty="0"/>
              <a:t>Network Part</a:t>
            </a:r>
          </a:p>
          <a:p>
            <a:r>
              <a:rPr lang="en-US" sz="1800" dirty="0"/>
              <a:t>The network part of the IPv4 address is on the left-hand side of the IP address. It specifies the particular network to where the IPv4 address belongs. The network portion of the address also identifies the IP address class of the IPv4 address.</a:t>
            </a:r>
          </a:p>
          <a:p>
            <a:pPr marL="0" indent="0">
              <a:buNone/>
            </a:pPr>
            <a:endParaRPr lang="en-US" dirty="0" smtClean="0"/>
          </a:p>
          <a:p>
            <a:pPr marL="0" indent="0">
              <a:buNone/>
            </a:pPr>
            <a:endParaRPr lang="en-US" dirty="0" smtClean="0"/>
          </a:p>
          <a:p>
            <a:r>
              <a:rPr lang="en-US" sz="1800" dirty="0"/>
              <a:t>Host Part</a:t>
            </a:r>
          </a:p>
          <a:p>
            <a:r>
              <a:rPr lang="en-US" sz="1800" dirty="0"/>
              <a:t>The host portion of the IPv4 address uniquely identifies the device or the interface on your network. Hosts that have the same network portion can communicate with one another directly, without the need for the traffic to be routed</a:t>
            </a:r>
            <a:r>
              <a:rPr lang="en-US" sz="1800" dirty="0" smtClean="0"/>
              <a:t>.</a:t>
            </a:r>
          </a:p>
          <a:p>
            <a:endParaRPr lang="en-US" dirty="0"/>
          </a:p>
          <a:p>
            <a:endParaRPr lang="ru-RU" dirty="0"/>
          </a:p>
        </p:txBody>
      </p:sp>
      <p:pic>
        <p:nvPicPr>
          <p:cNvPr id="4" name="Рисунок 3"/>
          <p:cNvPicPr>
            <a:picLocks noChangeAspect="1"/>
          </p:cNvPicPr>
          <p:nvPr/>
        </p:nvPicPr>
        <p:blipFill>
          <a:blip r:embed="rId2"/>
          <a:stretch>
            <a:fillRect/>
          </a:stretch>
        </p:blipFill>
        <p:spPr>
          <a:xfrm>
            <a:off x="2612028" y="3369975"/>
            <a:ext cx="4134678" cy="1099648"/>
          </a:xfrm>
          <a:prstGeom prst="rect">
            <a:avLst/>
          </a:prstGeom>
        </p:spPr>
      </p:pic>
    </p:spTree>
    <p:extLst>
      <p:ext uri="{BB962C8B-B14F-4D97-AF65-F5344CB8AC3E}">
        <p14:creationId xmlns:p14="http://schemas.microsoft.com/office/powerpoint/2010/main" val="1452034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45916" y="222069"/>
            <a:ext cx="9308873" cy="1352504"/>
          </a:xfrm>
        </p:spPr>
        <p:txBody>
          <a:bodyPr/>
          <a:lstStyle/>
          <a:p>
            <a:r>
              <a:rPr lang="en-US" dirty="0" smtClean="0"/>
              <a:t>What is IPv6</a:t>
            </a:r>
            <a:endParaRPr lang="ru-RU" dirty="0"/>
          </a:p>
        </p:txBody>
      </p:sp>
      <p:sp>
        <p:nvSpPr>
          <p:cNvPr id="3" name="Объект 2"/>
          <p:cNvSpPr>
            <a:spLocks noGrp="1"/>
          </p:cNvSpPr>
          <p:nvPr>
            <p:ph idx="1"/>
          </p:nvPr>
        </p:nvSpPr>
        <p:spPr>
          <a:xfrm>
            <a:off x="1245916" y="1326379"/>
            <a:ext cx="9905999" cy="4229690"/>
          </a:xfrm>
        </p:spPr>
        <p:txBody>
          <a:bodyPr>
            <a:normAutofit/>
          </a:bodyPr>
          <a:lstStyle/>
          <a:p>
            <a:r>
              <a:rPr lang="en-US" sz="1800" dirty="0"/>
              <a:t>Internet Protocol Version 6 (IPv6) is a network layer protocol that enables data communications over a packet switched network.</a:t>
            </a:r>
            <a:endParaRPr lang="en-US" sz="1800" dirty="0" smtClean="0"/>
          </a:p>
          <a:p>
            <a:r>
              <a:rPr lang="en-US" sz="1800" dirty="0" smtClean="0"/>
              <a:t>A </a:t>
            </a:r>
            <a:r>
              <a:rPr lang="en-US" sz="1800" dirty="0"/>
              <a:t>main advantage of IPv6 is increased address space. </a:t>
            </a:r>
            <a:endParaRPr lang="en-US" sz="1800" dirty="0" smtClean="0"/>
          </a:p>
          <a:p>
            <a:r>
              <a:rPr lang="en-US" sz="1800" dirty="0" smtClean="0"/>
              <a:t>IPv4 </a:t>
            </a:r>
            <a:r>
              <a:rPr lang="en-US" sz="1800" dirty="0"/>
              <a:t>uses a 32-bit address for its Internet addresses. That means it can provide support for 2^32 IP addresses in total </a:t>
            </a:r>
            <a:r>
              <a:rPr lang="en-US" sz="1800" dirty="0" smtClean="0"/>
              <a:t>around 4.29 </a:t>
            </a:r>
            <a:r>
              <a:rPr lang="en-US" sz="1800" dirty="0"/>
              <a:t>billion. That may seem like a lot, but all 4.29 billion IP addresses have now been assigned, leading to the address shortage issues we face today.</a:t>
            </a:r>
          </a:p>
          <a:p>
            <a:r>
              <a:rPr lang="en-US" sz="1800" dirty="0"/>
              <a:t>IPv6 utilizes 128-bit Internet addresses. Therefore, it can support 2^128 Internet addresses—340,282,366,920,938,463,463,374,607,431,768,211,456 of them to be exact. The number of IPv6 addresses is 1028 times larger than the number of IPv4 addresses. So there are more than enough IPv6 addresses to allow for Internet devices to expand for a very long time</a:t>
            </a:r>
            <a:r>
              <a:rPr lang="en-US" sz="1800" dirty="0" smtClean="0"/>
              <a:t>.</a:t>
            </a:r>
          </a:p>
          <a:p>
            <a:endParaRPr lang="en-US" dirty="0"/>
          </a:p>
          <a:p>
            <a:endParaRPr lang="ru-RU" dirty="0"/>
          </a:p>
        </p:txBody>
      </p:sp>
      <p:pic>
        <p:nvPicPr>
          <p:cNvPr id="5" name="Рисунок 4"/>
          <p:cNvPicPr>
            <a:picLocks noChangeAspect="1"/>
          </p:cNvPicPr>
          <p:nvPr/>
        </p:nvPicPr>
        <p:blipFill>
          <a:blip r:embed="rId2"/>
          <a:stretch>
            <a:fillRect/>
          </a:stretch>
        </p:blipFill>
        <p:spPr>
          <a:xfrm>
            <a:off x="3906205" y="5175976"/>
            <a:ext cx="4216804" cy="1484403"/>
          </a:xfrm>
          <a:prstGeom prst="rect">
            <a:avLst/>
          </a:prstGeom>
          <a:solidFill>
            <a:schemeClr val="accent1">
              <a:lumMod val="60000"/>
              <a:lumOff val="40000"/>
            </a:schemeClr>
          </a:solidFill>
        </p:spPr>
      </p:pic>
    </p:spTree>
    <p:extLst>
      <p:ext uri="{BB962C8B-B14F-4D97-AF65-F5344CB8AC3E}">
        <p14:creationId xmlns:p14="http://schemas.microsoft.com/office/powerpoint/2010/main" val="453394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580344" y="209006"/>
            <a:ext cx="5584757" cy="6410599"/>
          </a:xfrm>
          <a:prstGeom prst="rect">
            <a:avLst/>
          </a:prstGeom>
        </p:spPr>
      </p:pic>
      <p:pic>
        <p:nvPicPr>
          <p:cNvPr id="3" name="Рисунок 2"/>
          <p:cNvPicPr>
            <a:picLocks noChangeAspect="1"/>
          </p:cNvPicPr>
          <p:nvPr/>
        </p:nvPicPr>
        <p:blipFill>
          <a:blip r:embed="rId3"/>
          <a:stretch>
            <a:fillRect/>
          </a:stretch>
        </p:blipFill>
        <p:spPr>
          <a:xfrm>
            <a:off x="6280240" y="209006"/>
            <a:ext cx="5732710" cy="3534047"/>
          </a:xfrm>
          <a:prstGeom prst="rect">
            <a:avLst/>
          </a:prstGeom>
        </p:spPr>
      </p:pic>
      <p:pic>
        <p:nvPicPr>
          <p:cNvPr id="4" name="Рисунок 3"/>
          <p:cNvPicPr>
            <a:picLocks noChangeAspect="1"/>
          </p:cNvPicPr>
          <p:nvPr/>
        </p:nvPicPr>
        <p:blipFill>
          <a:blip r:embed="rId4"/>
          <a:stretch>
            <a:fillRect/>
          </a:stretch>
        </p:blipFill>
        <p:spPr>
          <a:xfrm>
            <a:off x="6348803" y="3925932"/>
            <a:ext cx="5595583" cy="2543447"/>
          </a:xfrm>
          <a:prstGeom prst="rect">
            <a:avLst/>
          </a:prstGeom>
        </p:spPr>
      </p:pic>
    </p:spTree>
    <p:extLst>
      <p:ext uri="{BB962C8B-B14F-4D97-AF65-F5344CB8AC3E}">
        <p14:creationId xmlns:p14="http://schemas.microsoft.com/office/powerpoint/2010/main" val="1021636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Subnetting</a:t>
            </a:r>
            <a:r>
              <a:rPr lang="en-US" dirty="0" smtClean="0"/>
              <a:t> and masks</a:t>
            </a:r>
            <a:endParaRPr lang="ru-RU" dirty="0"/>
          </a:p>
        </p:txBody>
      </p:sp>
      <p:sp>
        <p:nvSpPr>
          <p:cNvPr id="3" name="Объект 2"/>
          <p:cNvSpPr>
            <a:spLocks noGrp="1"/>
          </p:cNvSpPr>
          <p:nvPr>
            <p:ph sz="half" idx="1"/>
          </p:nvPr>
        </p:nvSpPr>
        <p:spPr>
          <a:xfrm>
            <a:off x="1141410" y="2249486"/>
            <a:ext cx="4998133" cy="3667988"/>
          </a:xfrm>
        </p:spPr>
        <p:txBody>
          <a:bodyPr>
            <a:normAutofit fontScale="70000" lnSpcReduction="20000"/>
          </a:bodyPr>
          <a:lstStyle/>
          <a:p>
            <a:r>
              <a:rPr lang="en-US" b="1" dirty="0" err="1"/>
              <a:t>Subnetting</a:t>
            </a:r>
            <a:r>
              <a:rPr lang="en-US" dirty="0"/>
              <a:t> is the practice of dividing a network into two or smaller networks. It increases routing efficiency, which helps to enhance the security of the network and reduces the size of the broadcast domain</a:t>
            </a:r>
            <a:r>
              <a:rPr lang="en-US" dirty="0" smtClean="0"/>
              <a:t>.</a:t>
            </a:r>
          </a:p>
          <a:p>
            <a:r>
              <a:rPr lang="en-US" dirty="0"/>
              <a:t>A subnet mask is a 32 bits address used to distinguish between a network address and a host address in IP address. A subnet mask identifies which part of an IP address is the network address and the host address. They carry the destination IP address, which a router will match with a subnet.</a:t>
            </a:r>
            <a:endParaRPr lang="en-US" dirty="0" smtClean="0"/>
          </a:p>
        </p:txBody>
      </p:sp>
      <p:pic>
        <p:nvPicPr>
          <p:cNvPr id="5" name="Объект 4"/>
          <p:cNvPicPr>
            <a:picLocks noGrp="1" noChangeAspect="1"/>
          </p:cNvPicPr>
          <p:nvPr>
            <p:ph sz="half" idx="2"/>
          </p:nvPr>
        </p:nvPicPr>
        <p:blipFill>
          <a:blip r:embed="rId2"/>
          <a:stretch>
            <a:fillRect/>
          </a:stretch>
        </p:blipFill>
        <p:spPr>
          <a:xfrm>
            <a:off x="6368142" y="2377439"/>
            <a:ext cx="4875213" cy="2631859"/>
          </a:xfrm>
          <a:prstGeom prst="rect">
            <a:avLst/>
          </a:prstGeom>
        </p:spPr>
      </p:pic>
    </p:spTree>
    <p:extLst>
      <p:ext uri="{BB962C8B-B14F-4D97-AF65-F5344CB8AC3E}">
        <p14:creationId xmlns:p14="http://schemas.microsoft.com/office/powerpoint/2010/main" val="446298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1410" y="170658"/>
            <a:ext cx="6078199" cy="877886"/>
          </a:xfrm>
        </p:spPr>
        <p:txBody>
          <a:bodyPr/>
          <a:lstStyle/>
          <a:p>
            <a:r>
              <a:rPr lang="en-US" dirty="0"/>
              <a:t>Subnet mask explained</a:t>
            </a:r>
            <a:endParaRPr lang="ru-RU" dirty="0"/>
          </a:p>
        </p:txBody>
      </p:sp>
      <p:pic>
        <p:nvPicPr>
          <p:cNvPr id="6" name="Рисунок 5"/>
          <p:cNvPicPr>
            <a:picLocks noGrp="1" noChangeAspect="1"/>
          </p:cNvPicPr>
          <p:nvPr>
            <p:ph type="pic" idx="1"/>
          </p:nvPr>
        </p:nvPicPr>
        <p:blipFill>
          <a:blip r:embed="rId2"/>
          <a:srcRect l="11636" r="11636"/>
          <a:stretch>
            <a:fillRect/>
          </a:stretch>
        </p:blipFill>
        <p:spPr>
          <a:xfrm>
            <a:off x="7498287" y="596538"/>
            <a:ext cx="3666690" cy="5181599"/>
          </a:xfrm>
          <a:prstGeom prst="rect">
            <a:avLst/>
          </a:prstGeom>
        </p:spPr>
      </p:pic>
      <p:sp>
        <p:nvSpPr>
          <p:cNvPr id="5" name="Текст 4"/>
          <p:cNvSpPr>
            <a:spLocks noGrp="1"/>
          </p:cNvSpPr>
          <p:nvPr>
            <p:ph type="body" sz="half" idx="2"/>
          </p:nvPr>
        </p:nvSpPr>
        <p:spPr>
          <a:xfrm>
            <a:off x="1259184" y="1153047"/>
            <a:ext cx="6099764" cy="5352256"/>
          </a:xfrm>
        </p:spPr>
        <p:txBody>
          <a:bodyPr>
            <a:normAutofit fontScale="92500" lnSpcReduction="10000"/>
          </a:bodyPr>
          <a:lstStyle/>
          <a:p>
            <a:r>
              <a:rPr lang="en-US" dirty="0"/>
              <a:t>Just like every address is defined by a street name and a house number, an IP address consists of a network component and a host component. Let’s take 192.168.123.132 as an example. The first three octets (192.168.123.) represent the network and the last octet identifies a machine on your network.</a:t>
            </a:r>
          </a:p>
          <a:p>
            <a:r>
              <a:rPr lang="en-US" dirty="0"/>
              <a:t>IP addresses consist of 32 binary bits (4 x 8), but since they are long and complex, we use a dot decimal system.</a:t>
            </a:r>
          </a:p>
          <a:p>
            <a:r>
              <a:rPr lang="en-US" dirty="0"/>
              <a:t>192.168.123.132 = 11000000.10101000.01111011.10000100</a:t>
            </a:r>
          </a:p>
          <a:p>
            <a:r>
              <a:rPr lang="en-US" dirty="0"/>
              <a:t>The subnet mask reflects the network portion in an IP address. It might </a:t>
            </a:r>
            <a:r>
              <a:rPr lang="en-US" dirty="0" smtClean="0"/>
              <a:t>look something </a:t>
            </a:r>
            <a:r>
              <a:rPr lang="en-US" dirty="0"/>
              <a:t>this:</a:t>
            </a:r>
          </a:p>
          <a:p>
            <a:r>
              <a:rPr lang="en-US" dirty="0"/>
              <a:t>255.255.255.0 = 11111111.11111111.11111111.00000000</a:t>
            </a:r>
          </a:p>
          <a:p>
            <a:r>
              <a:rPr lang="en-US" dirty="0"/>
              <a:t>When you combine them, you get:</a:t>
            </a:r>
          </a:p>
          <a:p>
            <a:r>
              <a:rPr lang="en-US" dirty="0"/>
              <a:t>11000000.10101000.01111011.00000000 (network address: 192.168.123.0) 00000000.00000000.00000000.10000100 (host address: 000.000.000.132)</a:t>
            </a:r>
          </a:p>
          <a:p>
            <a:r>
              <a:rPr lang="en-US" dirty="0"/>
              <a:t>192.168.123.0 is your subnet, while 192.168.123.132 is a destination address (a device in your subnet). However, if you’re using a VPN, your IP will change depending on the server you’re connected to.</a:t>
            </a:r>
          </a:p>
          <a:p>
            <a:endParaRPr lang="ru-RU" dirty="0"/>
          </a:p>
        </p:txBody>
      </p:sp>
    </p:spTree>
    <p:extLst>
      <p:ext uri="{BB962C8B-B14F-4D97-AF65-F5344CB8AC3E}">
        <p14:creationId xmlns:p14="http://schemas.microsoft.com/office/powerpoint/2010/main" val="35438329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Цепь">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3E9F5BB-97DB-4160-B47A-8FCEBC4F46E5}">
  <ds:schemaRefs>
    <ds:schemaRef ds:uri="http://purl.org/dc/elements/1.1/"/>
    <ds:schemaRef ds:uri="http://schemas.openxmlformats.org/package/2006/metadata/core-properties"/>
    <ds:schemaRef ds:uri="16c05727-aa75-4e4a-9b5f-8a80a1165891"/>
    <ds:schemaRef ds:uri="http://www.w3.org/XML/1998/namespace"/>
    <ds:schemaRef ds:uri="http://schemas.microsoft.com/office/infopath/2007/PartnerControls"/>
    <ds:schemaRef ds:uri="http://purl.org/dc/terms/"/>
    <ds:schemaRef ds:uri="http://schemas.microsoft.com/office/2006/metadata/properties"/>
    <ds:schemaRef ds:uri="http://schemas.microsoft.com/office/2006/documentManagement/types"/>
    <ds:schemaRef ds:uri="71af3243-3dd4-4a8d-8c0d-dd76da1f02a5"/>
    <ds:schemaRef ds:uri="http://purl.org/dc/dcmitype/"/>
  </ds:schemaRefs>
</ds:datastoreItem>
</file>

<file path=customXml/itemProps2.xml><?xml version="1.0" encoding="utf-8"?>
<ds:datastoreItem xmlns:ds="http://schemas.openxmlformats.org/officeDocument/2006/customXml" ds:itemID="{3545AAC2-3D9B-47D1-B22C-F3D1B3D4DEA8}">
  <ds:schemaRefs>
    <ds:schemaRef ds:uri="http://schemas.microsoft.com/sharepoint/v3/contenttype/forms"/>
  </ds:schemaRefs>
</ds:datastoreItem>
</file>

<file path=customXml/itemProps3.xml><?xml version="1.0" encoding="utf-8"?>
<ds:datastoreItem xmlns:ds="http://schemas.openxmlformats.org/officeDocument/2006/customXml" ds:itemID="{D35D4F14-B0CC-4BD5-A6F5-6EB7AE97AF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Современное оформление</Template>
  <TotalTime>0</TotalTime>
  <Words>699</Words>
  <Application>Microsoft Office PowerPoint</Application>
  <PresentationFormat>Широкоэкранный</PresentationFormat>
  <Paragraphs>52</Paragraphs>
  <Slides>10</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10</vt:i4>
      </vt:variant>
    </vt:vector>
  </HeadingPairs>
  <TitlesOfParts>
    <vt:vector size="15" baseType="lpstr">
      <vt:lpstr>Arial</vt:lpstr>
      <vt:lpstr>Calibri</vt:lpstr>
      <vt:lpstr>Trebuchet MS</vt:lpstr>
      <vt:lpstr>Tw Cen MT</vt:lpstr>
      <vt:lpstr>Цепь</vt:lpstr>
      <vt:lpstr>Networking.  IP Addresses.  IPv4/IPv6.  Subnetting and masks.</vt:lpstr>
      <vt:lpstr>What is computer networking</vt:lpstr>
      <vt:lpstr>IP addresses</vt:lpstr>
      <vt:lpstr>What is IPv4?</vt:lpstr>
      <vt:lpstr>IPv4 Address Format</vt:lpstr>
      <vt:lpstr>What is IPv6</vt:lpstr>
      <vt:lpstr>Презентация PowerPoint</vt:lpstr>
      <vt:lpstr>Subnetting and masks</vt:lpstr>
      <vt:lpstr>Subnet mask explained</vt:lpstr>
      <vt:lpstr>What are the different classes of IP addresses?</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2022-11-20T18:30:27Z</dcterms:created>
  <dcterms:modified xsi:type="dcterms:W3CDTF">2022-12-05T22:03:02Z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