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0"/>
            <a:ext cx="9146540" cy="160020"/>
          </a:xfrm>
          <a:custGeom>
            <a:avLst/>
            <a:gdLst/>
            <a:ahLst/>
            <a:cxnLst/>
            <a:rect l="l" t="t" r="r" b="b"/>
            <a:pathLst>
              <a:path w="9146540" h="16002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0" y="83820"/>
                </a:lnTo>
                <a:lnTo>
                  <a:pt x="0" y="160020"/>
                </a:lnTo>
                <a:lnTo>
                  <a:pt x="9146540" y="160020"/>
                </a:lnTo>
                <a:lnTo>
                  <a:pt x="9146540" y="8382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1511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2273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3035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3797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4559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5333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6083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6845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7619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8369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9131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9905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10667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11417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12191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12953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13703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14477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15239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16001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1676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1752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1828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1270" y="1905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1270" y="1981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1270" y="2057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1270" y="2133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1270" y="2209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1270" y="2286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1270" y="2362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1270" y="2438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1270" y="2514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1270" y="2590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1270" y="2667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1270" y="2743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1270" y="2819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1270" y="2895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1270" y="2971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1270" y="3048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-1270" y="3124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-1270" y="3200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-1270" y="3276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-1270" y="3352799"/>
            <a:ext cx="9146540" cy="160020"/>
          </a:xfrm>
          <a:custGeom>
            <a:avLst/>
            <a:gdLst/>
            <a:ahLst/>
            <a:cxnLst/>
            <a:rect l="l" t="t" r="r" b="b"/>
            <a:pathLst>
              <a:path w="9146540" h="16002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0" y="83820"/>
                </a:lnTo>
                <a:lnTo>
                  <a:pt x="0" y="160020"/>
                </a:lnTo>
                <a:lnTo>
                  <a:pt x="9146540" y="160020"/>
                </a:lnTo>
                <a:lnTo>
                  <a:pt x="9146540" y="8382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-1270" y="3505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-1270" y="3581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-1270" y="3657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-1270" y="3733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-1270" y="3810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-1270" y="3886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-1270" y="3962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-1270" y="4038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-1270" y="4114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-1270" y="4191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-1270" y="4267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-1270" y="4343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-1270" y="4419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-1270" y="4495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-1270" y="4572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-1270" y="4648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-1270" y="4724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-1270" y="4800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-1270" y="4876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-1270" y="4953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-1270" y="5029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-1270" y="5105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-1270" y="5181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-1270" y="5257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-1270" y="5334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-1270" y="54102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-1270" y="54876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-1270" y="5562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-1270" y="56388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-1270" y="57162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-1270" y="5791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-1270" y="58674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-1270" y="59448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-1270" y="60210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-1270" y="60960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-1270" y="61734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-1270" y="62496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-1270" y="63246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-1270" y="64020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-1270" y="64782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-1270" y="65544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-1270" y="66306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-1270" y="67068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6783070"/>
            <a:ext cx="9144000" cy="74930"/>
          </a:xfrm>
          <a:custGeom>
            <a:avLst/>
            <a:gdLst/>
            <a:ahLst/>
            <a:cxnLst/>
            <a:rect l="l" t="t" r="r" b="b"/>
            <a:pathLst>
              <a:path w="9144000" h="74929">
                <a:moveTo>
                  <a:pt x="0" y="7492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74929"/>
                </a:lnTo>
                <a:lnTo>
                  <a:pt x="0" y="74929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-1270" y="0"/>
            <a:ext cx="9142730" cy="45720"/>
          </a:xfrm>
          <a:custGeom>
            <a:avLst/>
            <a:gdLst/>
            <a:ahLst/>
            <a:cxnLst/>
            <a:rect l="l" t="t" r="r" b="b"/>
            <a:pathLst>
              <a:path w="9142730" h="45720">
                <a:moveTo>
                  <a:pt x="914273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9142730" y="45720"/>
                </a:lnTo>
                <a:lnTo>
                  <a:pt x="9142730" y="24130"/>
                </a:lnTo>
                <a:lnTo>
                  <a:pt x="9142730" y="21590"/>
                </a:lnTo>
                <a:lnTo>
                  <a:pt x="914273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-1270" y="431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-1270" y="647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-1270" y="876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-1270" y="1092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-1270" y="13080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-1270" y="1536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-1270" y="17525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-1270" y="1981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-1270" y="21970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-1270" y="24130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-1270" y="26415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-1270" y="28575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-1270" y="30860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-1270" y="33020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-1270" y="35305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-1270" y="37465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-1270" y="39623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-1270" y="4190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-1270" y="44068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-1270" y="4635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-1270" y="48513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-1270" y="5067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-1270" y="52958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-1270" y="5511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-1270" y="57403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-1270" y="5956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-1270" y="61722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-1270" y="6400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-1270" y="66167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-1270" y="6845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-1270" y="706119"/>
            <a:ext cx="9142730" cy="45720"/>
          </a:xfrm>
          <a:custGeom>
            <a:avLst/>
            <a:gdLst/>
            <a:ahLst/>
            <a:cxnLst/>
            <a:rect l="l" t="t" r="r" b="b"/>
            <a:pathLst>
              <a:path w="9142730" h="45720">
                <a:moveTo>
                  <a:pt x="914273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9142730" y="45720"/>
                </a:lnTo>
                <a:lnTo>
                  <a:pt x="9142730" y="24130"/>
                </a:lnTo>
                <a:lnTo>
                  <a:pt x="9142730" y="21590"/>
                </a:lnTo>
                <a:lnTo>
                  <a:pt x="914273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-1270" y="75057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-1270" y="7721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-1270" y="79502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-1270" y="8166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-1270" y="8381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-1270" y="8610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-1270" y="8826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-1270" y="9055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-1270" y="9270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-1270" y="9486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-1270" y="9715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-1270" y="9931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-1270" y="10159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-1270" y="10375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-1270" y="10604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-1270" y="10820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-1270" y="11036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-1270" y="11264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-1270" y="11480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-1270" y="11709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-1270" y="11925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-1270" y="12141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-1270" y="12369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-1270" y="12585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-1270" y="12814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-1270" y="13030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-1270" y="13246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-1270" y="13474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-1270" y="13690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-1270" y="13919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-1270" y="14135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-1270" y="14350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-1270" y="14579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-1270" y="14795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-1270" y="15024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-1270" y="15239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-1270" y="15455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-1270" y="15684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-1270" y="15900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-1270" y="16128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-1270" y="16344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1270" y="1652269"/>
            <a:ext cx="9141460" cy="1270"/>
          </a:xfrm>
          <a:custGeom>
            <a:avLst/>
            <a:gdLst/>
            <a:ahLst/>
            <a:cxnLst/>
            <a:rect l="l" t="t" r="r" b="b"/>
            <a:pathLst>
              <a:path w="9141460" h="1269">
                <a:moveTo>
                  <a:pt x="0" y="0"/>
                </a:moveTo>
                <a:lnTo>
                  <a:pt x="9141460" y="0"/>
                </a:lnTo>
                <a:lnTo>
                  <a:pt x="9141460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1270" y="165354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1270" y="16573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1270" y="16611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1270" y="16649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1270" y="16687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1270" y="16725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1270" y="16763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-1270" y="6329679"/>
            <a:ext cx="9142730" cy="10160"/>
          </a:xfrm>
          <a:custGeom>
            <a:avLst/>
            <a:gdLst/>
            <a:ahLst/>
            <a:cxnLst/>
            <a:rect l="l" t="t" r="r" b="b"/>
            <a:pathLst>
              <a:path w="9142730" h="10160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3471824" y="1016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10160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3545205" y="10160"/>
                </a:lnTo>
                <a:lnTo>
                  <a:pt x="4523740" y="1016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10160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4592320" y="10160"/>
                </a:lnTo>
                <a:lnTo>
                  <a:pt x="5577319" y="1016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10160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5651728" y="10160"/>
                </a:lnTo>
                <a:lnTo>
                  <a:pt x="9142730" y="1016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-1270" y="633857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-1270" y="634365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-1270" y="63474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-1270" y="635253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-1270" y="635762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-1270" y="63614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-1270" y="636650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-1270" y="637032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-1270" y="637540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-1270" y="63804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-1270" y="63842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64458" y="0"/>
                </a:moveTo>
                <a:lnTo>
                  <a:pt x="0" y="0"/>
                </a:lnTo>
                <a:lnTo>
                  <a:pt x="0" y="5080"/>
                </a:lnTo>
                <a:lnTo>
                  <a:pt x="3464458" y="5080"/>
                </a:lnTo>
                <a:lnTo>
                  <a:pt x="346445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37661" y="0"/>
                </a:lnTo>
                <a:lnTo>
                  <a:pt x="3537661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84850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84850" y="5080"/>
                </a:lnTo>
                <a:lnTo>
                  <a:pt x="5584850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9107" y="0"/>
                </a:lnTo>
                <a:lnTo>
                  <a:pt x="565910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-1270" y="638937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64458" y="0"/>
                </a:moveTo>
                <a:lnTo>
                  <a:pt x="0" y="0"/>
                </a:lnTo>
                <a:lnTo>
                  <a:pt x="0" y="5080"/>
                </a:lnTo>
                <a:lnTo>
                  <a:pt x="3464458" y="5080"/>
                </a:lnTo>
                <a:lnTo>
                  <a:pt x="346445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37661" y="0"/>
                </a:lnTo>
                <a:lnTo>
                  <a:pt x="3537661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84850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84850" y="5080"/>
                </a:lnTo>
                <a:lnTo>
                  <a:pt x="5584850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9107" y="0"/>
                </a:lnTo>
                <a:lnTo>
                  <a:pt x="565910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-1270" y="639445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64458" y="0"/>
                </a:moveTo>
                <a:lnTo>
                  <a:pt x="0" y="0"/>
                </a:lnTo>
                <a:lnTo>
                  <a:pt x="0" y="5080"/>
                </a:lnTo>
                <a:lnTo>
                  <a:pt x="3464458" y="5080"/>
                </a:lnTo>
                <a:lnTo>
                  <a:pt x="346445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37661" y="0"/>
                </a:lnTo>
                <a:lnTo>
                  <a:pt x="3537661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84850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84850" y="5080"/>
                </a:lnTo>
                <a:lnTo>
                  <a:pt x="5584850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9107" y="0"/>
                </a:lnTo>
                <a:lnTo>
                  <a:pt x="565910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-1270" y="58178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-1270" y="58216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-1270" y="58254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-1270" y="58293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-1270" y="58331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-1270" y="58369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-1270" y="58407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-1270" y="58445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-1270" y="58483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-1270" y="58521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-1270" y="58559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-1270" y="58597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-1270" y="58635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-1270" y="53390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-1270" y="53428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-1270" y="53467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-1270" y="53505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-1270" y="53543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-1270" y="53581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-1270" y="53619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-1270" y="53657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-1270" y="53695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-1270" y="53733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-1270" y="53771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-1270" y="53809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-1270" y="538480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-1270" y="49276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-1270" y="49314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-1270" y="49352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-1270" y="49390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-1270" y="49428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-1270" y="49466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-1270" y="49504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-1270" y="495300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22002" y="0"/>
                </a:moveTo>
                <a:lnTo>
                  <a:pt x="0" y="0"/>
                </a:lnTo>
                <a:lnTo>
                  <a:pt x="0" y="5080"/>
                </a:lnTo>
                <a:lnTo>
                  <a:pt x="3622002" y="5080"/>
                </a:lnTo>
                <a:lnTo>
                  <a:pt x="362200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95903" y="0"/>
                </a:lnTo>
                <a:lnTo>
                  <a:pt x="369590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26951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26951" y="5080"/>
                </a:lnTo>
                <a:lnTo>
                  <a:pt x="5426951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01221" y="0"/>
                </a:lnTo>
                <a:lnTo>
                  <a:pt x="5501221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-1270" y="49568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-1270" y="49606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22002" y="0"/>
                </a:moveTo>
                <a:lnTo>
                  <a:pt x="0" y="0"/>
                </a:lnTo>
                <a:lnTo>
                  <a:pt x="0" y="5080"/>
                </a:lnTo>
                <a:lnTo>
                  <a:pt x="3622002" y="5080"/>
                </a:lnTo>
                <a:lnTo>
                  <a:pt x="362200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95903" y="0"/>
                </a:lnTo>
                <a:lnTo>
                  <a:pt x="369590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26951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26951" y="5080"/>
                </a:lnTo>
                <a:lnTo>
                  <a:pt x="5426951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01221" y="0"/>
                </a:lnTo>
                <a:lnTo>
                  <a:pt x="5501221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-1270" y="49644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-1270" y="49682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-1270" y="49720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-1270" y="49758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-1270" y="45377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-1270" y="45415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-1270" y="45440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-1270" y="454786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-1270" y="45516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-1270" y="45554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-1270" y="45593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-1270" y="45631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-1270" y="45669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-1270" y="45707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-1270" y="45745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-1270" y="45783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-1270" y="45821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-1270" y="45859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-1270" y="45897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-1270" y="45923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0" y="4198632"/>
            <a:ext cx="9140190" cy="1270"/>
          </a:xfrm>
          <a:custGeom>
            <a:avLst/>
            <a:gdLst/>
            <a:ahLst/>
            <a:cxnLst/>
            <a:rect l="l" t="t" r="r" b="b"/>
            <a:pathLst>
              <a:path w="9140190" h="1270">
                <a:moveTo>
                  <a:pt x="3703320" y="0"/>
                </a:moveTo>
                <a:lnTo>
                  <a:pt x="0" y="0"/>
                </a:lnTo>
                <a:lnTo>
                  <a:pt x="0" y="1257"/>
                </a:lnTo>
                <a:lnTo>
                  <a:pt x="3703320" y="1257"/>
                </a:lnTo>
                <a:lnTo>
                  <a:pt x="3703320" y="0"/>
                </a:lnTo>
                <a:close/>
              </a:path>
              <a:path w="9140190" h="1270">
                <a:moveTo>
                  <a:pt x="4522470" y="0"/>
                </a:moveTo>
                <a:lnTo>
                  <a:pt x="3777602" y="0"/>
                </a:lnTo>
                <a:lnTo>
                  <a:pt x="3777602" y="1257"/>
                </a:lnTo>
                <a:lnTo>
                  <a:pt x="4522470" y="1257"/>
                </a:lnTo>
                <a:lnTo>
                  <a:pt x="4522470" y="0"/>
                </a:lnTo>
                <a:close/>
              </a:path>
              <a:path w="9140190" h="1270">
                <a:moveTo>
                  <a:pt x="5342902" y="0"/>
                </a:moveTo>
                <a:lnTo>
                  <a:pt x="4591050" y="0"/>
                </a:lnTo>
                <a:lnTo>
                  <a:pt x="4591050" y="1257"/>
                </a:lnTo>
                <a:lnTo>
                  <a:pt x="5342902" y="1257"/>
                </a:lnTo>
                <a:lnTo>
                  <a:pt x="5342902" y="0"/>
                </a:lnTo>
                <a:close/>
              </a:path>
              <a:path w="9140190" h="1270">
                <a:moveTo>
                  <a:pt x="9140190" y="0"/>
                </a:moveTo>
                <a:lnTo>
                  <a:pt x="5417172" y="0"/>
                </a:lnTo>
                <a:lnTo>
                  <a:pt x="5417172" y="1257"/>
                </a:lnTo>
                <a:lnTo>
                  <a:pt x="9140190" y="1257"/>
                </a:lnTo>
                <a:lnTo>
                  <a:pt x="914019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-1270" y="41998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-1270" y="42036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-1270" y="42075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-1270" y="42113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-1270" y="42151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-1270" y="42189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-1270" y="42227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-1270" y="42265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-1270" y="42303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-1270" y="42341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-1270" y="42379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-1270" y="42417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-1270" y="38607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41991" y="0"/>
                </a:moveTo>
                <a:lnTo>
                  <a:pt x="0" y="0"/>
                </a:lnTo>
                <a:lnTo>
                  <a:pt x="0" y="5080"/>
                </a:lnTo>
                <a:lnTo>
                  <a:pt x="3741991" y="5080"/>
                </a:lnTo>
                <a:lnTo>
                  <a:pt x="3741991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816578" y="0"/>
                </a:lnTo>
                <a:lnTo>
                  <a:pt x="3816578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06555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06555" y="5080"/>
                </a:lnTo>
                <a:lnTo>
                  <a:pt x="5306555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380952" y="0"/>
                </a:lnTo>
                <a:lnTo>
                  <a:pt x="538095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-1270" y="38646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-1270" y="38684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-1270" y="38722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-1270" y="38760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-1270" y="38798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-1270" y="38836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-1270" y="38874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-1270" y="38912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-1270" y="38950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-1270" y="38988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-1270" y="390143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41991" y="0"/>
                </a:moveTo>
                <a:lnTo>
                  <a:pt x="0" y="0"/>
                </a:lnTo>
                <a:lnTo>
                  <a:pt x="0" y="5080"/>
                </a:lnTo>
                <a:lnTo>
                  <a:pt x="3741991" y="5080"/>
                </a:lnTo>
                <a:lnTo>
                  <a:pt x="3741991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816578" y="0"/>
                </a:lnTo>
                <a:lnTo>
                  <a:pt x="3816578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06555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06555" y="5080"/>
                </a:lnTo>
                <a:lnTo>
                  <a:pt x="5306555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380952" y="0"/>
                </a:lnTo>
                <a:lnTo>
                  <a:pt x="538095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-1270" y="390525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-1270" y="39090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-1270" y="391287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-1270" y="39166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-1270" y="3585209"/>
            <a:ext cx="9142730" cy="4445"/>
          </a:xfrm>
          <a:custGeom>
            <a:avLst/>
            <a:gdLst/>
            <a:ahLst/>
            <a:cxnLst/>
            <a:rect l="l" t="t" r="r" b="b"/>
            <a:pathLst>
              <a:path w="9142730" h="4445">
                <a:moveTo>
                  <a:pt x="3772027" y="0"/>
                </a:moveTo>
                <a:lnTo>
                  <a:pt x="0" y="0"/>
                </a:lnTo>
                <a:lnTo>
                  <a:pt x="0" y="3822"/>
                </a:lnTo>
                <a:lnTo>
                  <a:pt x="3772027" y="3822"/>
                </a:lnTo>
                <a:lnTo>
                  <a:pt x="3772027" y="0"/>
                </a:lnTo>
                <a:close/>
              </a:path>
              <a:path w="9142730" h="4445">
                <a:moveTo>
                  <a:pt x="4523740" y="0"/>
                </a:moveTo>
                <a:lnTo>
                  <a:pt x="3846753" y="0"/>
                </a:lnTo>
                <a:lnTo>
                  <a:pt x="3846753" y="3822"/>
                </a:lnTo>
                <a:lnTo>
                  <a:pt x="4523740" y="3822"/>
                </a:lnTo>
                <a:lnTo>
                  <a:pt x="4523740" y="0"/>
                </a:lnTo>
                <a:close/>
              </a:path>
              <a:path w="9142730" h="4445">
                <a:moveTo>
                  <a:pt x="5276456" y="0"/>
                </a:moveTo>
                <a:lnTo>
                  <a:pt x="4592320" y="0"/>
                </a:lnTo>
                <a:lnTo>
                  <a:pt x="4592320" y="3822"/>
                </a:lnTo>
                <a:lnTo>
                  <a:pt x="5276456" y="3822"/>
                </a:lnTo>
                <a:lnTo>
                  <a:pt x="5276456" y="0"/>
                </a:lnTo>
                <a:close/>
              </a:path>
              <a:path w="9142730" h="4445">
                <a:moveTo>
                  <a:pt x="9142730" y="0"/>
                </a:moveTo>
                <a:lnTo>
                  <a:pt x="5350853" y="0"/>
                </a:lnTo>
                <a:lnTo>
                  <a:pt x="5350853" y="3822"/>
                </a:lnTo>
                <a:lnTo>
                  <a:pt x="9142730" y="3822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-1270" y="3589032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797"/>
                </a:lnTo>
                <a:lnTo>
                  <a:pt x="3772027" y="3797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797"/>
                </a:lnTo>
                <a:lnTo>
                  <a:pt x="4523740" y="3797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797"/>
                </a:lnTo>
                <a:lnTo>
                  <a:pt x="5276456" y="3797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797"/>
                </a:lnTo>
                <a:lnTo>
                  <a:pt x="9142730" y="3797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-1270" y="35928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-1270" y="35966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-1270" y="35991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-1270" y="36029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-1270" y="36067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-1270" y="36106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-1270" y="36144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-1270" y="36182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-1270" y="362077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-1270" y="33172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-1270" y="33210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-1270" y="33248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-1270" y="33273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-1270" y="33312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-1270" y="33350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-1270" y="33388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-1270" y="33426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-1270" y="33464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-1270" y="33502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-1270" y="33527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802062" y="0"/>
                </a:moveTo>
                <a:lnTo>
                  <a:pt x="0" y="0"/>
                </a:lnTo>
                <a:lnTo>
                  <a:pt x="0" y="5080"/>
                </a:lnTo>
                <a:lnTo>
                  <a:pt x="3802062" y="5080"/>
                </a:lnTo>
                <a:lnTo>
                  <a:pt x="380206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876916" y="0"/>
                </a:lnTo>
                <a:lnTo>
                  <a:pt x="387691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246344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246344" y="5080"/>
                </a:lnTo>
                <a:lnTo>
                  <a:pt x="5246344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320754" y="0"/>
                </a:lnTo>
                <a:lnTo>
                  <a:pt x="5320754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-1270" y="30594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32098" y="0"/>
                </a:moveTo>
                <a:lnTo>
                  <a:pt x="0" y="0"/>
                </a:lnTo>
                <a:lnTo>
                  <a:pt x="0" y="5080"/>
                </a:lnTo>
                <a:lnTo>
                  <a:pt x="3832098" y="5080"/>
                </a:lnTo>
                <a:lnTo>
                  <a:pt x="3832098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07078" y="0"/>
                </a:lnTo>
                <a:lnTo>
                  <a:pt x="3907078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216245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216245" y="5080"/>
                </a:lnTo>
                <a:lnTo>
                  <a:pt x="5216245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90655" y="0"/>
                </a:lnTo>
                <a:lnTo>
                  <a:pt x="5290655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-1270" y="30632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32098" y="0"/>
                </a:moveTo>
                <a:lnTo>
                  <a:pt x="0" y="0"/>
                </a:lnTo>
                <a:lnTo>
                  <a:pt x="0" y="3810"/>
                </a:lnTo>
                <a:lnTo>
                  <a:pt x="3832098" y="3810"/>
                </a:lnTo>
                <a:lnTo>
                  <a:pt x="383209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07078" y="0"/>
                </a:lnTo>
                <a:lnTo>
                  <a:pt x="39070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1624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16245" y="3810"/>
                </a:lnTo>
                <a:lnTo>
                  <a:pt x="521624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0655" y="0"/>
                </a:lnTo>
                <a:lnTo>
                  <a:pt x="529065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-1270" y="30670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32098" y="0"/>
                </a:moveTo>
                <a:lnTo>
                  <a:pt x="0" y="0"/>
                </a:lnTo>
                <a:lnTo>
                  <a:pt x="0" y="3810"/>
                </a:lnTo>
                <a:lnTo>
                  <a:pt x="3832098" y="3810"/>
                </a:lnTo>
                <a:lnTo>
                  <a:pt x="383209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07078" y="0"/>
                </a:lnTo>
                <a:lnTo>
                  <a:pt x="39070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1624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16245" y="3810"/>
                </a:lnTo>
                <a:lnTo>
                  <a:pt x="521624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0655" y="0"/>
                </a:lnTo>
                <a:lnTo>
                  <a:pt x="529065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-1270" y="30708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-1270" y="30746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g object 311"/>
          <p:cNvSpPr/>
          <p:nvPr/>
        </p:nvSpPr>
        <p:spPr>
          <a:xfrm>
            <a:off x="-1270" y="30784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g object 312"/>
          <p:cNvSpPr/>
          <p:nvPr/>
        </p:nvSpPr>
        <p:spPr>
          <a:xfrm>
            <a:off x="-1270" y="30822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32098" y="0"/>
                </a:moveTo>
                <a:lnTo>
                  <a:pt x="0" y="0"/>
                </a:lnTo>
                <a:lnTo>
                  <a:pt x="0" y="3810"/>
                </a:lnTo>
                <a:lnTo>
                  <a:pt x="3832098" y="3810"/>
                </a:lnTo>
                <a:lnTo>
                  <a:pt x="383209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07078" y="0"/>
                </a:lnTo>
                <a:lnTo>
                  <a:pt x="39070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1624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16245" y="3810"/>
                </a:lnTo>
                <a:lnTo>
                  <a:pt x="521624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0655" y="0"/>
                </a:lnTo>
                <a:lnTo>
                  <a:pt x="529065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g object 313"/>
          <p:cNvSpPr/>
          <p:nvPr/>
        </p:nvSpPr>
        <p:spPr>
          <a:xfrm>
            <a:off x="-1270" y="30860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32098" y="0"/>
                </a:moveTo>
                <a:lnTo>
                  <a:pt x="0" y="0"/>
                </a:lnTo>
                <a:lnTo>
                  <a:pt x="0" y="3810"/>
                </a:lnTo>
                <a:lnTo>
                  <a:pt x="3832098" y="3810"/>
                </a:lnTo>
                <a:lnTo>
                  <a:pt x="383209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07078" y="0"/>
                </a:lnTo>
                <a:lnTo>
                  <a:pt x="39070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1624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16245" y="3810"/>
                </a:lnTo>
                <a:lnTo>
                  <a:pt x="521624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0655" y="0"/>
                </a:lnTo>
                <a:lnTo>
                  <a:pt x="529065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g object 314"/>
          <p:cNvSpPr/>
          <p:nvPr/>
        </p:nvSpPr>
        <p:spPr>
          <a:xfrm>
            <a:off x="-1270" y="308863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32098" y="0"/>
                </a:moveTo>
                <a:lnTo>
                  <a:pt x="0" y="0"/>
                </a:lnTo>
                <a:lnTo>
                  <a:pt x="0" y="5080"/>
                </a:lnTo>
                <a:lnTo>
                  <a:pt x="3832098" y="5080"/>
                </a:lnTo>
                <a:lnTo>
                  <a:pt x="3832098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07078" y="0"/>
                </a:lnTo>
                <a:lnTo>
                  <a:pt x="3907078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216245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216245" y="5080"/>
                </a:lnTo>
                <a:lnTo>
                  <a:pt x="5216245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90655" y="0"/>
                </a:lnTo>
                <a:lnTo>
                  <a:pt x="5290655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g object 315"/>
          <p:cNvSpPr/>
          <p:nvPr/>
        </p:nvSpPr>
        <p:spPr>
          <a:xfrm>
            <a:off x="-1270" y="30924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24592" y="0"/>
                </a:moveTo>
                <a:lnTo>
                  <a:pt x="0" y="0"/>
                </a:lnTo>
                <a:lnTo>
                  <a:pt x="0" y="3810"/>
                </a:lnTo>
                <a:lnTo>
                  <a:pt x="3824592" y="3810"/>
                </a:lnTo>
                <a:lnTo>
                  <a:pt x="382459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99408" y="0"/>
                </a:lnTo>
                <a:lnTo>
                  <a:pt x="389940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2391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23916" y="3810"/>
                </a:lnTo>
                <a:lnTo>
                  <a:pt x="522391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8173" y="0"/>
                </a:lnTo>
                <a:lnTo>
                  <a:pt x="529817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g object 316"/>
          <p:cNvSpPr/>
          <p:nvPr/>
        </p:nvSpPr>
        <p:spPr>
          <a:xfrm>
            <a:off x="-1270" y="30962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24592" y="0"/>
                </a:moveTo>
                <a:lnTo>
                  <a:pt x="0" y="0"/>
                </a:lnTo>
                <a:lnTo>
                  <a:pt x="0" y="3810"/>
                </a:lnTo>
                <a:lnTo>
                  <a:pt x="3824592" y="3810"/>
                </a:lnTo>
                <a:lnTo>
                  <a:pt x="382459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99408" y="0"/>
                </a:lnTo>
                <a:lnTo>
                  <a:pt x="389940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2391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23916" y="3810"/>
                </a:lnTo>
                <a:lnTo>
                  <a:pt x="522391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8173" y="0"/>
                </a:lnTo>
                <a:lnTo>
                  <a:pt x="529817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g object 317"/>
          <p:cNvSpPr/>
          <p:nvPr/>
        </p:nvSpPr>
        <p:spPr>
          <a:xfrm>
            <a:off x="-1270" y="260984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84663" y="0"/>
                </a:moveTo>
                <a:lnTo>
                  <a:pt x="0" y="0"/>
                </a:lnTo>
                <a:lnTo>
                  <a:pt x="0" y="5080"/>
                </a:lnTo>
                <a:lnTo>
                  <a:pt x="3884663" y="5080"/>
                </a:lnTo>
                <a:lnTo>
                  <a:pt x="3884663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59733" y="0"/>
                </a:lnTo>
                <a:lnTo>
                  <a:pt x="395973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63718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63718" y="5080"/>
                </a:lnTo>
                <a:lnTo>
                  <a:pt x="5163718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37975" y="0"/>
                </a:lnTo>
                <a:lnTo>
                  <a:pt x="5237975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g object 318"/>
          <p:cNvSpPr/>
          <p:nvPr/>
        </p:nvSpPr>
        <p:spPr>
          <a:xfrm>
            <a:off x="-1270" y="26149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g object 319"/>
          <p:cNvSpPr/>
          <p:nvPr/>
        </p:nvSpPr>
        <p:spPr>
          <a:xfrm>
            <a:off x="-1270" y="26187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g object 320"/>
          <p:cNvSpPr/>
          <p:nvPr/>
        </p:nvSpPr>
        <p:spPr>
          <a:xfrm>
            <a:off x="-1270" y="262254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77145" y="0"/>
                </a:moveTo>
                <a:lnTo>
                  <a:pt x="0" y="0"/>
                </a:lnTo>
                <a:lnTo>
                  <a:pt x="0" y="5080"/>
                </a:lnTo>
                <a:lnTo>
                  <a:pt x="3877145" y="5080"/>
                </a:lnTo>
                <a:lnTo>
                  <a:pt x="3877145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52202" y="0"/>
                </a:lnTo>
                <a:lnTo>
                  <a:pt x="395220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7123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71237" y="5080"/>
                </a:lnTo>
                <a:lnTo>
                  <a:pt x="517123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45493" y="0"/>
                </a:lnTo>
                <a:lnTo>
                  <a:pt x="5245493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g object 321"/>
          <p:cNvSpPr/>
          <p:nvPr/>
        </p:nvSpPr>
        <p:spPr>
          <a:xfrm>
            <a:off x="-1270" y="26276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77145" y="0"/>
                </a:moveTo>
                <a:lnTo>
                  <a:pt x="0" y="0"/>
                </a:lnTo>
                <a:lnTo>
                  <a:pt x="0" y="3810"/>
                </a:lnTo>
                <a:lnTo>
                  <a:pt x="3877145" y="3810"/>
                </a:lnTo>
                <a:lnTo>
                  <a:pt x="38771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52202" y="0"/>
                </a:lnTo>
                <a:lnTo>
                  <a:pt x="395220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7123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71237" y="3810"/>
                </a:lnTo>
                <a:lnTo>
                  <a:pt x="517123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45493" y="0"/>
                </a:lnTo>
                <a:lnTo>
                  <a:pt x="524549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g object 322"/>
          <p:cNvSpPr/>
          <p:nvPr/>
        </p:nvSpPr>
        <p:spPr>
          <a:xfrm>
            <a:off x="-1270" y="28219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g object 323"/>
          <p:cNvSpPr/>
          <p:nvPr/>
        </p:nvSpPr>
        <p:spPr>
          <a:xfrm>
            <a:off x="-1270" y="28257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g object 324"/>
          <p:cNvSpPr/>
          <p:nvPr/>
        </p:nvSpPr>
        <p:spPr>
          <a:xfrm>
            <a:off x="-1270" y="28282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54627" y="0"/>
                </a:moveTo>
                <a:lnTo>
                  <a:pt x="0" y="0"/>
                </a:lnTo>
                <a:lnTo>
                  <a:pt x="0" y="5080"/>
                </a:lnTo>
                <a:lnTo>
                  <a:pt x="3854627" y="5080"/>
                </a:lnTo>
                <a:lnTo>
                  <a:pt x="3854627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29570" y="0"/>
                </a:lnTo>
                <a:lnTo>
                  <a:pt x="39295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9381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93817" y="5080"/>
                </a:lnTo>
                <a:lnTo>
                  <a:pt x="519381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68074" y="0"/>
                </a:lnTo>
                <a:lnTo>
                  <a:pt x="5268074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g object 325"/>
          <p:cNvSpPr/>
          <p:nvPr/>
        </p:nvSpPr>
        <p:spPr>
          <a:xfrm>
            <a:off x="-1270" y="28321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g object 326"/>
          <p:cNvSpPr/>
          <p:nvPr/>
        </p:nvSpPr>
        <p:spPr>
          <a:xfrm>
            <a:off x="-1270" y="28359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g object 327"/>
          <p:cNvSpPr/>
          <p:nvPr/>
        </p:nvSpPr>
        <p:spPr>
          <a:xfrm>
            <a:off x="-1270" y="28397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g object 328"/>
          <p:cNvSpPr/>
          <p:nvPr/>
        </p:nvSpPr>
        <p:spPr>
          <a:xfrm>
            <a:off x="-1270" y="28435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g object 329"/>
          <p:cNvSpPr/>
          <p:nvPr/>
        </p:nvSpPr>
        <p:spPr>
          <a:xfrm>
            <a:off x="-1270" y="28473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g object 330"/>
          <p:cNvSpPr/>
          <p:nvPr/>
        </p:nvSpPr>
        <p:spPr>
          <a:xfrm>
            <a:off x="-1270" y="28511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g object 331"/>
          <p:cNvSpPr/>
          <p:nvPr/>
        </p:nvSpPr>
        <p:spPr>
          <a:xfrm>
            <a:off x="-1270" y="28549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g object 332"/>
          <p:cNvSpPr/>
          <p:nvPr/>
        </p:nvSpPr>
        <p:spPr>
          <a:xfrm>
            <a:off x="-1270" y="28574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54627" y="0"/>
                </a:moveTo>
                <a:lnTo>
                  <a:pt x="0" y="0"/>
                </a:lnTo>
                <a:lnTo>
                  <a:pt x="0" y="5080"/>
                </a:lnTo>
                <a:lnTo>
                  <a:pt x="3854627" y="5080"/>
                </a:lnTo>
                <a:lnTo>
                  <a:pt x="3854627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29570" y="0"/>
                </a:lnTo>
                <a:lnTo>
                  <a:pt x="39295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9381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93817" y="5080"/>
                </a:lnTo>
                <a:lnTo>
                  <a:pt x="519381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68074" y="0"/>
                </a:lnTo>
                <a:lnTo>
                  <a:pt x="5268074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g object 333"/>
          <p:cNvSpPr/>
          <p:nvPr/>
        </p:nvSpPr>
        <p:spPr>
          <a:xfrm>
            <a:off x="-1270" y="24117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99674" y="0"/>
                </a:moveTo>
                <a:lnTo>
                  <a:pt x="0" y="0"/>
                </a:lnTo>
                <a:lnTo>
                  <a:pt x="0" y="5080"/>
                </a:lnTo>
                <a:lnTo>
                  <a:pt x="3899674" y="5080"/>
                </a:lnTo>
                <a:lnTo>
                  <a:pt x="3899674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74820" y="0"/>
                </a:lnTo>
                <a:lnTo>
                  <a:pt x="397482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48656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48656" y="5080"/>
                </a:lnTo>
                <a:lnTo>
                  <a:pt x="5148656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22926" y="0"/>
                </a:lnTo>
                <a:lnTo>
                  <a:pt x="5222926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g object 334"/>
          <p:cNvSpPr/>
          <p:nvPr/>
        </p:nvSpPr>
        <p:spPr>
          <a:xfrm>
            <a:off x="-1270" y="24155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g object 335"/>
          <p:cNvSpPr/>
          <p:nvPr/>
        </p:nvSpPr>
        <p:spPr>
          <a:xfrm>
            <a:off x="-1270" y="24206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99674" y="0"/>
                </a:moveTo>
                <a:lnTo>
                  <a:pt x="0" y="0"/>
                </a:lnTo>
                <a:lnTo>
                  <a:pt x="0" y="3810"/>
                </a:lnTo>
                <a:lnTo>
                  <a:pt x="3899674" y="3810"/>
                </a:lnTo>
                <a:lnTo>
                  <a:pt x="389967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74820" y="0"/>
                </a:lnTo>
                <a:lnTo>
                  <a:pt x="397482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486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48656" y="3810"/>
                </a:lnTo>
                <a:lnTo>
                  <a:pt x="51486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22926" y="0"/>
                </a:lnTo>
                <a:lnTo>
                  <a:pt x="5222926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g object 336"/>
          <p:cNvSpPr/>
          <p:nvPr/>
        </p:nvSpPr>
        <p:spPr>
          <a:xfrm>
            <a:off x="-1270" y="24244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99674" y="0"/>
                </a:moveTo>
                <a:lnTo>
                  <a:pt x="0" y="0"/>
                </a:lnTo>
                <a:lnTo>
                  <a:pt x="0" y="5080"/>
                </a:lnTo>
                <a:lnTo>
                  <a:pt x="3899674" y="5080"/>
                </a:lnTo>
                <a:lnTo>
                  <a:pt x="3899674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74820" y="0"/>
                </a:lnTo>
                <a:lnTo>
                  <a:pt x="397482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48656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48656" y="5080"/>
                </a:lnTo>
                <a:lnTo>
                  <a:pt x="5148656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22926" y="0"/>
                </a:lnTo>
                <a:lnTo>
                  <a:pt x="5222926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g object 337"/>
          <p:cNvSpPr/>
          <p:nvPr/>
        </p:nvSpPr>
        <p:spPr>
          <a:xfrm>
            <a:off x="-1270" y="24295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99674" y="0"/>
                </a:moveTo>
                <a:lnTo>
                  <a:pt x="0" y="0"/>
                </a:lnTo>
                <a:lnTo>
                  <a:pt x="0" y="3810"/>
                </a:lnTo>
                <a:lnTo>
                  <a:pt x="3899674" y="3810"/>
                </a:lnTo>
                <a:lnTo>
                  <a:pt x="389967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74820" y="0"/>
                </a:lnTo>
                <a:lnTo>
                  <a:pt x="397482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486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48656" y="3810"/>
                </a:lnTo>
                <a:lnTo>
                  <a:pt x="51486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22926" y="0"/>
                </a:lnTo>
                <a:lnTo>
                  <a:pt x="5222926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g object 338"/>
          <p:cNvSpPr/>
          <p:nvPr/>
        </p:nvSpPr>
        <p:spPr>
          <a:xfrm>
            <a:off x="-1270" y="22123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22204" y="0"/>
                </a:moveTo>
                <a:lnTo>
                  <a:pt x="0" y="0"/>
                </a:lnTo>
                <a:lnTo>
                  <a:pt x="0" y="3810"/>
                </a:lnTo>
                <a:lnTo>
                  <a:pt x="3922204" y="3810"/>
                </a:lnTo>
                <a:lnTo>
                  <a:pt x="392220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97452" y="0"/>
                </a:lnTo>
                <a:lnTo>
                  <a:pt x="399745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2608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26088" y="3810"/>
                </a:lnTo>
                <a:lnTo>
                  <a:pt x="512608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00345" y="0"/>
                </a:lnTo>
                <a:lnTo>
                  <a:pt x="520034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g object 339"/>
          <p:cNvSpPr/>
          <p:nvPr/>
        </p:nvSpPr>
        <p:spPr>
          <a:xfrm>
            <a:off x="-1270" y="22161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g object 340"/>
          <p:cNvSpPr/>
          <p:nvPr/>
        </p:nvSpPr>
        <p:spPr>
          <a:xfrm>
            <a:off x="-1270" y="22199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g object 341"/>
          <p:cNvSpPr/>
          <p:nvPr/>
        </p:nvSpPr>
        <p:spPr>
          <a:xfrm>
            <a:off x="-1270" y="22237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22204" y="0"/>
                </a:moveTo>
                <a:lnTo>
                  <a:pt x="0" y="0"/>
                </a:lnTo>
                <a:lnTo>
                  <a:pt x="0" y="3810"/>
                </a:lnTo>
                <a:lnTo>
                  <a:pt x="3922204" y="3810"/>
                </a:lnTo>
                <a:lnTo>
                  <a:pt x="392220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97452" y="0"/>
                </a:lnTo>
                <a:lnTo>
                  <a:pt x="399745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2608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26088" y="3810"/>
                </a:lnTo>
                <a:lnTo>
                  <a:pt x="512608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00345" y="0"/>
                </a:lnTo>
                <a:lnTo>
                  <a:pt x="520034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g object 342"/>
          <p:cNvSpPr/>
          <p:nvPr/>
        </p:nvSpPr>
        <p:spPr>
          <a:xfrm>
            <a:off x="-1270" y="22275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22204" y="0"/>
                </a:moveTo>
                <a:lnTo>
                  <a:pt x="0" y="0"/>
                </a:lnTo>
                <a:lnTo>
                  <a:pt x="0" y="3810"/>
                </a:lnTo>
                <a:lnTo>
                  <a:pt x="3922204" y="3810"/>
                </a:lnTo>
                <a:lnTo>
                  <a:pt x="392220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97452" y="0"/>
                </a:lnTo>
                <a:lnTo>
                  <a:pt x="399745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2608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26088" y="3810"/>
                </a:lnTo>
                <a:lnTo>
                  <a:pt x="512608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00345" y="0"/>
                </a:lnTo>
                <a:lnTo>
                  <a:pt x="520034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g object 343"/>
          <p:cNvSpPr/>
          <p:nvPr/>
        </p:nvSpPr>
        <p:spPr>
          <a:xfrm>
            <a:off x="-1270" y="22313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22204" y="0"/>
                </a:moveTo>
                <a:lnTo>
                  <a:pt x="0" y="0"/>
                </a:lnTo>
                <a:lnTo>
                  <a:pt x="0" y="3810"/>
                </a:lnTo>
                <a:lnTo>
                  <a:pt x="3922204" y="3810"/>
                </a:lnTo>
                <a:lnTo>
                  <a:pt x="392220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97452" y="0"/>
                </a:lnTo>
                <a:lnTo>
                  <a:pt x="399745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2608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26088" y="3810"/>
                </a:lnTo>
                <a:lnTo>
                  <a:pt x="512608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00345" y="0"/>
                </a:lnTo>
                <a:lnTo>
                  <a:pt x="520034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g object 344"/>
          <p:cNvSpPr/>
          <p:nvPr/>
        </p:nvSpPr>
        <p:spPr>
          <a:xfrm>
            <a:off x="-1270" y="22351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22204" y="0"/>
                </a:moveTo>
                <a:lnTo>
                  <a:pt x="0" y="0"/>
                </a:lnTo>
                <a:lnTo>
                  <a:pt x="0" y="3810"/>
                </a:lnTo>
                <a:lnTo>
                  <a:pt x="3922204" y="3810"/>
                </a:lnTo>
                <a:lnTo>
                  <a:pt x="392220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97452" y="0"/>
                </a:lnTo>
                <a:lnTo>
                  <a:pt x="399745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2608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26088" y="3810"/>
                </a:lnTo>
                <a:lnTo>
                  <a:pt x="512608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00345" y="0"/>
                </a:lnTo>
                <a:lnTo>
                  <a:pt x="520034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g object 345"/>
          <p:cNvSpPr/>
          <p:nvPr/>
        </p:nvSpPr>
        <p:spPr>
          <a:xfrm>
            <a:off x="-1270" y="223900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22204" y="0"/>
                </a:moveTo>
                <a:lnTo>
                  <a:pt x="0" y="0"/>
                </a:lnTo>
                <a:lnTo>
                  <a:pt x="0" y="5080"/>
                </a:lnTo>
                <a:lnTo>
                  <a:pt x="3922204" y="5080"/>
                </a:lnTo>
                <a:lnTo>
                  <a:pt x="3922204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97452" y="0"/>
                </a:lnTo>
                <a:lnTo>
                  <a:pt x="399745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26088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26088" y="5080"/>
                </a:lnTo>
                <a:lnTo>
                  <a:pt x="5126088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00345" y="0"/>
                </a:lnTo>
                <a:lnTo>
                  <a:pt x="5200345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g object 346"/>
          <p:cNvSpPr/>
          <p:nvPr/>
        </p:nvSpPr>
        <p:spPr>
          <a:xfrm>
            <a:off x="-1270" y="20307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g object 347"/>
          <p:cNvSpPr/>
          <p:nvPr/>
        </p:nvSpPr>
        <p:spPr>
          <a:xfrm>
            <a:off x="-1270" y="20345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g object 348"/>
          <p:cNvSpPr/>
          <p:nvPr/>
        </p:nvSpPr>
        <p:spPr>
          <a:xfrm>
            <a:off x="-1270" y="203834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44721" y="0"/>
                </a:moveTo>
                <a:lnTo>
                  <a:pt x="0" y="0"/>
                </a:lnTo>
                <a:lnTo>
                  <a:pt x="0" y="5080"/>
                </a:lnTo>
                <a:lnTo>
                  <a:pt x="3944721" y="5080"/>
                </a:lnTo>
                <a:lnTo>
                  <a:pt x="3944721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4020070" y="0"/>
                </a:lnTo>
                <a:lnTo>
                  <a:pt x="40200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0350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03507" y="5080"/>
                </a:lnTo>
                <a:lnTo>
                  <a:pt x="510350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177777" y="0"/>
                </a:lnTo>
                <a:lnTo>
                  <a:pt x="517777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g object 349"/>
          <p:cNvSpPr/>
          <p:nvPr/>
        </p:nvSpPr>
        <p:spPr>
          <a:xfrm>
            <a:off x="-1270" y="20421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44721" y="0"/>
                </a:moveTo>
                <a:lnTo>
                  <a:pt x="0" y="0"/>
                </a:lnTo>
                <a:lnTo>
                  <a:pt x="0" y="5080"/>
                </a:lnTo>
                <a:lnTo>
                  <a:pt x="3944721" y="5080"/>
                </a:lnTo>
                <a:lnTo>
                  <a:pt x="3944721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4020070" y="0"/>
                </a:lnTo>
                <a:lnTo>
                  <a:pt x="40200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0350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03507" y="5080"/>
                </a:lnTo>
                <a:lnTo>
                  <a:pt x="510350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177777" y="0"/>
                </a:lnTo>
                <a:lnTo>
                  <a:pt x="517777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g object 350"/>
          <p:cNvSpPr/>
          <p:nvPr/>
        </p:nvSpPr>
        <p:spPr>
          <a:xfrm>
            <a:off x="-1270" y="204596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44721" y="0"/>
                </a:moveTo>
                <a:lnTo>
                  <a:pt x="0" y="0"/>
                </a:lnTo>
                <a:lnTo>
                  <a:pt x="0" y="5080"/>
                </a:lnTo>
                <a:lnTo>
                  <a:pt x="3944721" y="5080"/>
                </a:lnTo>
                <a:lnTo>
                  <a:pt x="3944721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4020070" y="0"/>
                </a:lnTo>
                <a:lnTo>
                  <a:pt x="40200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0350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03507" y="5080"/>
                </a:lnTo>
                <a:lnTo>
                  <a:pt x="510350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177777" y="0"/>
                </a:lnTo>
                <a:lnTo>
                  <a:pt x="517777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g object 351"/>
          <p:cNvSpPr/>
          <p:nvPr/>
        </p:nvSpPr>
        <p:spPr>
          <a:xfrm>
            <a:off x="-1270" y="20497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44721" y="0"/>
                </a:moveTo>
                <a:lnTo>
                  <a:pt x="0" y="0"/>
                </a:lnTo>
                <a:lnTo>
                  <a:pt x="0" y="5080"/>
                </a:lnTo>
                <a:lnTo>
                  <a:pt x="3944721" y="5080"/>
                </a:lnTo>
                <a:lnTo>
                  <a:pt x="3944721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4020070" y="0"/>
                </a:lnTo>
                <a:lnTo>
                  <a:pt x="40200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0350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03507" y="5080"/>
                </a:lnTo>
                <a:lnTo>
                  <a:pt x="510350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177777" y="0"/>
                </a:lnTo>
                <a:lnTo>
                  <a:pt x="517777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g object 352"/>
          <p:cNvSpPr/>
          <p:nvPr/>
        </p:nvSpPr>
        <p:spPr>
          <a:xfrm>
            <a:off x="-1270" y="20535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44721" y="0"/>
                </a:moveTo>
                <a:lnTo>
                  <a:pt x="0" y="0"/>
                </a:lnTo>
                <a:lnTo>
                  <a:pt x="0" y="5080"/>
                </a:lnTo>
                <a:lnTo>
                  <a:pt x="3944721" y="5080"/>
                </a:lnTo>
                <a:lnTo>
                  <a:pt x="3944721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4020070" y="0"/>
                </a:lnTo>
                <a:lnTo>
                  <a:pt x="40200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0350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03507" y="5080"/>
                </a:lnTo>
                <a:lnTo>
                  <a:pt x="510350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177777" y="0"/>
                </a:lnTo>
                <a:lnTo>
                  <a:pt x="517777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g object 353"/>
          <p:cNvSpPr/>
          <p:nvPr/>
        </p:nvSpPr>
        <p:spPr>
          <a:xfrm>
            <a:off x="-1270" y="20586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44721" y="0"/>
                </a:moveTo>
                <a:lnTo>
                  <a:pt x="0" y="0"/>
                </a:lnTo>
                <a:lnTo>
                  <a:pt x="0" y="3810"/>
                </a:lnTo>
                <a:lnTo>
                  <a:pt x="3944721" y="3810"/>
                </a:lnTo>
                <a:lnTo>
                  <a:pt x="394472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20070" y="0"/>
                </a:lnTo>
                <a:lnTo>
                  <a:pt x="40200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0350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03507" y="3810"/>
                </a:lnTo>
                <a:lnTo>
                  <a:pt x="510350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77777" y="0"/>
                </a:lnTo>
                <a:lnTo>
                  <a:pt x="517777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g object 354"/>
          <p:cNvSpPr/>
          <p:nvPr/>
        </p:nvSpPr>
        <p:spPr>
          <a:xfrm>
            <a:off x="-1270" y="18681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g object 355"/>
          <p:cNvSpPr/>
          <p:nvPr/>
        </p:nvSpPr>
        <p:spPr>
          <a:xfrm>
            <a:off x="-1270" y="187070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g object 356"/>
          <p:cNvSpPr/>
          <p:nvPr/>
        </p:nvSpPr>
        <p:spPr>
          <a:xfrm>
            <a:off x="-1270" y="18757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g object 357"/>
          <p:cNvSpPr/>
          <p:nvPr/>
        </p:nvSpPr>
        <p:spPr>
          <a:xfrm>
            <a:off x="-1270" y="18795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g object 358"/>
          <p:cNvSpPr/>
          <p:nvPr/>
        </p:nvSpPr>
        <p:spPr>
          <a:xfrm>
            <a:off x="-1270" y="18834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g object 359"/>
          <p:cNvSpPr/>
          <p:nvPr/>
        </p:nvSpPr>
        <p:spPr>
          <a:xfrm>
            <a:off x="-1270" y="18872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g object 360"/>
          <p:cNvSpPr/>
          <p:nvPr/>
        </p:nvSpPr>
        <p:spPr>
          <a:xfrm>
            <a:off x="-1270" y="18910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g object 361"/>
          <p:cNvSpPr/>
          <p:nvPr/>
        </p:nvSpPr>
        <p:spPr>
          <a:xfrm>
            <a:off x="-1270" y="18948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g object 362"/>
          <p:cNvSpPr/>
          <p:nvPr/>
        </p:nvSpPr>
        <p:spPr>
          <a:xfrm>
            <a:off x="-1270" y="368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g object 363"/>
          <p:cNvSpPr/>
          <p:nvPr/>
        </p:nvSpPr>
        <p:spPr>
          <a:xfrm>
            <a:off x="-1270" y="4063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g object 364"/>
          <p:cNvSpPr/>
          <p:nvPr/>
        </p:nvSpPr>
        <p:spPr>
          <a:xfrm>
            <a:off x="-1270" y="4444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g object 365"/>
          <p:cNvSpPr/>
          <p:nvPr/>
        </p:nvSpPr>
        <p:spPr>
          <a:xfrm>
            <a:off x="-1270" y="4826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g object 366"/>
          <p:cNvSpPr/>
          <p:nvPr/>
        </p:nvSpPr>
        <p:spPr>
          <a:xfrm>
            <a:off x="-1270" y="5206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g object 367"/>
          <p:cNvSpPr/>
          <p:nvPr/>
        </p:nvSpPr>
        <p:spPr>
          <a:xfrm>
            <a:off x="-1270" y="571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g object 368"/>
          <p:cNvSpPr/>
          <p:nvPr/>
        </p:nvSpPr>
        <p:spPr>
          <a:xfrm>
            <a:off x="-1270" y="5969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g object 369"/>
          <p:cNvSpPr/>
          <p:nvPr/>
        </p:nvSpPr>
        <p:spPr>
          <a:xfrm>
            <a:off x="-1270" y="634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g object 370"/>
          <p:cNvSpPr/>
          <p:nvPr/>
        </p:nvSpPr>
        <p:spPr>
          <a:xfrm>
            <a:off x="-1270" y="6731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g object 371"/>
          <p:cNvSpPr/>
          <p:nvPr/>
        </p:nvSpPr>
        <p:spPr>
          <a:xfrm>
            <a:off x="-1270" y="711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g object 372"/>
          <p:cNvSpPr/>
          <p:nvPr/>
        </p:nvSpPr>
        <p:spPr>
          <a:xfrm>
            <a:off x="-1270" y="761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g object 373"/>
          <p:cNvSpPr/>
          <p:nvPr/>
        </p:nvSpPr>
        <p:spPr>
          <a:xfrm>
            <a:off x="-1270" y="787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g object 374"/>
          <p:cNvSpPr/>
          <p:nvPr/>
        </p:nvSpPr>
        <p:spPr>
          <a:xfrm>
            <a:off x="-1270" y="8254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g object 375"/>
          <p:cNvSpPr/>
          <p:nvPr/>
        </p:nvSpPr>
        <p:spPr>
          <a:xfrm>
            <a:off x="-1270" y="294652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797"/>
                </a:lnTo>
                <a:lnTo>
                  <a:pt x="9142730" y="3797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g object 376"/>
          <p:cNvSpPr/>
          <p:nvPr/>
        </p:nvSpPr>
        <p:spPr>
          <a:xfrm>
            <a:off x="-1270" y="2984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g object 377"/>
          <p:cNvSpPr/>
          <p:nvPr/>
        </p:nvSpPr>
        <p:spPr>
          <a:xfrm>
            <a:off x="-1270" y="3022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g object 378"/>
          <p:cNvSpPr/>
          <p:nvPr/>
        </p:nvSpPr>
        <p:spPr>
          <a:xfrm>
            <a:off x="-1270" y="3048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g object 379"/>
          <p:cNvSpPr/>
          <p:nvPr/>
        </p:nvSpPr>
        <p:spPr>
          <a:xfrm>
            <a:off x="-1270" y="3086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g object 380"/>
          <p:cNvSpPr/>
          <p:nvPr/>
        </p:nvSpPr>
        <p:spPr>
          <a:xfrm>
            <a:off x="-1270" y="3124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g object 381"/>
          <p:cNvSpPr/>
          <p:nvPr/>
        </p:nvSpPr>
        <p:spPr>
          <a:xfrm>
            <a:off x="-1270" y="3162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g object 382"/>
          <p:cNvSpPr/>
          <p:nvPr/>
        </p:nvSpPr>
        <p:spPr>
          <a:xfrm>
            <a:off x="-1270" y="3200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g object 383"/>
          <p:cNvSpPr/>
          <p:nvPr/>
        </p:nvSpPr>
        <p:spPr>
          <a:xfrm>
            <a:off x="-1270" y="3238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g object 384"/>
          <p:cNvSpPr/>
          <p:nvPr/>
        </p:nvSpPr>
        <p:spPr>
          <a:xfrm>
            <a:off x="-1270" y="3276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g object 385"/>
          <p:cNvSpPr/>
          <p:nvPr/>
        </p:nvSpPr>
        <p:spPr>
          <a:xfrm>
            <a:off x="-1270" y="33147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g object 386"/>
          <p:cNvSpPr/>
          <p:nvPr/>
        </p:nvSpPr>
        <p:spPr>
          <a:xfrm>
            <a:off x="-1270" y="7531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g object 387"/>
          <p:cNvSpPr/>
          <p:nvPr/>
        </p:nvSpPr>
        <p:spPr>
          <a:xfrm>
            <a:off x="-1270" y="7569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g object 388"/>
          <p:cNvSpPr/>
          <p:nvPr/>
        </p:nvSpPr>
        <p:spPr>
          <a:xfrm>
            <a:off x="-1270" y="7607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g object 389"/>
          <p:cNvSpPr/>
          <p:nvPr/>
        </p:nvSpPr>
        <p:spPr>
          <a:xfrm>
            <a:off x="-1270" y="7645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g object 390"/>
          <p:cNvSpPr/>
          <p:nvPr/>
        </p:nvSpPr>
        <p:spPr>
          <a:xfrm>
            <a:off x="-1270" y="7670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g object 391"/>
          <p:cNvSpPr/>
          <p:nvPr/>
        </p:nvSpPr>
        <p:spPr>
          <a:xfrm>
            <a:off x="-1270" y="7708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g object 392"/>
          <p:cNvSpPr/>
          <p:nvPr/>
        </p:nvSpPr>
        <p:spPr>
          <a:xfrm>
            <a:off x="-1270" y="7746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g object 393"/>
          <p:cNvSpPr/>
          <p:nvPr/>
        </p:nvSpPr>
        <p:spPr>
          <a:xfrm>
            <a:off x="-1270" y="77851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g object 394"/>
          <p:cNvSpPr/>
          <p:nvPr/>
        </p:nvSpPr>
        <p:spPr>
          <a:xfrm>
            <a:off x="-1270" y="7823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g object 395"/>
          <p:cNvSpPr/>
          <p:nvPr/>
        </p:nvSpPr>
        <p:spPr>
          <a:xfrm>
            <a:off x="-1270" y="7861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g object 396"/>
          <p:cNvSpPr/>
          <p:nvPr/>
        </p:nvSpPr>
        <p:spPr>
          <a:xfrm>
            <a:off x="-1270" y="78867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g object 397"/>
          <p:cNvSpPr/>
          <p:nvPr/>
        </p:nvSpPr>
        <p:spPr>
          <a:xfrm>
            <a:off x="-1270" y="5346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g object 398"/>
          <p:cNvSpPr/>
          <p:nvPr/>
        </p:nvSpPr>
        <p:spPr>
          <a:xfrm>
            <a:off x="-1270" y="53721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g object 399"/>
          <p:cNvSpPr/>
          <p:nvPr/>
        </p:nvSpPr>
        <p:spPr>
          <a:xfrm>
            <a:off x="-1270" y="5410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g object 400"/>
          <p:cNvSpPr/>
          <p:nvPr/>
        </p:nvSpPr>
        <p:spPr>
          <a:xfrm>
            <a:off x="-1270" y="5448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g object 401"/>
          <p:cNvSpPr/>
          <p:nvPr/>
        </p:nvSpPr>
        <p:spPr>
          <a:xfrm>
            <a:off x="-1270" y="5486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g object 402"/>
          <p:cNvSpPr/>
          <p:nvPr/>
        </p:nvSpPr>
        <p:spPr>
          <a:xfrm>
            <a:off x="-1270" y="5524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g object 403"/>
          <p:cNvSpPr/>
          <p:nvPr/>
        </p:nvSpPr>
        <p:spPr>
          <a:xfrm>
            <a:off x="-1270" y="55626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g object 404"/>
          <p:cNvSpPr/>
          <p:nvPr/>
        </p:nvSpPr>
        <p:spPr>
          <a:xfrm>
            <a:off x="-1270" y="56007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g object 405"/>
          <p:cNvSpPr/>
          <p:nvPr/>
        </p:nvSpPr>
        <p:spPr>
          <a:xfrm>
            <a:off x="-1270" y="5638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g object 406"/>
          <p:cNvSpPr/>
          <p:nvPr/>
        </p:nvSpPr>
        <p:spPr>
          <a:xfrm>
            <a:off x="-1270" y="56642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g object 407"/>
          <p:cNvSpPr/>
          <p:nvPr/>
        </p:nvSpPr>
        <p:spPr>
          <a:xfrm>
            <a:off x="-1270" y="5702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g object 408"/>
          <p:cNvSpPr/>
          <p:nvPr/>
        </p:nvSpPr>
        <p:spPr>
          <a:xfrm>
            <a:off x="-1270" y="9512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g object 409"/>
          <p:cNvSpPr/>
          <p:nvPr/>
        </p:nvSpPr>
        <p:spPr>
          <a:xfrm>
            <a:off x="-1270" y="95504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g object 410"/>
          <p:cNvSpPr/>
          <p:nvPr/>
        </p:nvSpPr>
        <p:spPr>
          <a:xfrm>
            <a:off x="-1270" y="9588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g object 411"/>
          <p:cNvSpPr/>
          <p:nvPr/>
        </p:nvSpPr>
        <p:spPr>
          <a:xfrm>
            <a:off x="-1270" y="96266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g object 412"/>
          <p:cNvSpPr/>
          <p:nvPr/>
        </p:nvSpPr>
        <p:spPr>
          <a:xfrm>
            <a:off x="-1270" y="9664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g object 413"/>
          <p:cNvSpPr/>
          <p:nvPr/>
        </p:nvSpPr>
        <p:spPr>
          <a:xfrm>
            <a:off x="-1270" y="9702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g object 414"/>
          <p:cNvSpPr/>
          <p:nvPr/>
        </p:nvSpPr>
        <p:spPr>
          <a:xfrm>
            <a:off x="-1270" y="97409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g object 415"/>
          <p:cNvSpPr/>
          <p:nvPr/>
        </p:nvSpPr>
        <p:spPr>
          <a:xfrm>
            <a:off x="-1270" y="9778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g object 416"/>
          <p:cNvSpPr/>
          <p:nvPr/>
        </p:nvSpPr>
        <p:spPr>
          <a:xfrm>
            <a:off x="-1270" y="9804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g object 417"/>
          <p:cNvSpPr/>
          <p:nvPr/>
        </p:nvSpPr>
        <p:spPr>
          <a:xfrm>
            <a:off x="-1270" y="9842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g object 418"/>
          <p:cNvSpPr/>
          <p:nvPr/>
        </p:nvSpPr>
        <p:spPr>
          <a:xfrm>
            <a:off x="-1270" y="98806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g object 419"/>
          <p:cNvSpPr/>
          <p:nvPr/>
        </p:nvSpPr>
        <p:spPr>
          <a:xfrm>
            <a:off x="-1270" y="11531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g object 420"/>
          <p:cNvSpPr/>
          <p:nvPr/>
        </p:nvSpPr>
        <p:spPr>
          <a:xfrm>
            <a:off x="-1270" y="11569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g object 421"/>
          <p:cNvSpPr/>
          <p:nvPr/>
        </p:nvSpPr>
        <p:spPr>
          <a:xfrm>
            <a:off x="-1270" y="11607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g object 422"/>
          <p:cNvSpPr/>
          <p:nvPr/>
        </p:nvSpPr>
        <p:spPr>
          <a:xfrm>
            <a:off x="-1270" y="116459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g object 423"/>
          <p:cNvSpPr/>
          <p:nvPr/>
        </p:nvSpPr>
        <p:spPr>
          <a:xfrm>
            <a:off x="-1270" y="11683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g object 424"/>
          <p:cNvSpPr/>
          <p:nvPr/>
        </p:nvSpPr>
        <p:spPr>
          <a:xfrm>
            <a:off x="-1270" y="117221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g object 425"/>
          <p:cNvSpPr/>
          <p:nvPr/>
        </p:nvSpPr>
        <p:spPr>
          <a:xfrm>
            <a:off x="-1270" y="11760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g object 426"/>
          <p:cNvSpPr/>
          <p:nvPr/>
        </p:nvSpPr>
        <p:spPr>
          <a:xfrm>
            <a:off x="-1270" y="11798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g object 427"/>
          <p:cNvSpPr/>
          <p:nvPr/>
        </p:nvSpPr>
        <p:spPr>
          <a:xfrm>
            <a:off x="-1270" y="13347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g object 428"/>
          <p:cNvSpPr/>
          <p:nvPr/>
        </p:nvSpPr>
        <p:spPr>
          <a:xfrm>
            <a:off x="-1270" y="133731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g object 429"/>
          <p:cNvSpPr/>
          <p:nvPr/>
        </p:nvSpPr>
        <p:spPr>
          <a:xfrm>
            <a:off x="-1270" y="13411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g object 430"/>
          <p:cNvSpPr/>
          <p:nvPr/>
        </p:nvSpPr>
        <p:spPr>
          <a:xfrm>
            <a:off x="-1270" y="13449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g object 431"/>
          <p:cNvSpPr/>
          <p:nvPr/>
        </p:nvSpPr>
        <p:spPr>
          <a:xfrm>
            <a:off x="-1270" y="13487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g object 432"/>
          <p:cNvSpPr/>
          <p:nvPr/>
        </p:nvSpPr>
        <p:spPr>
          <a:xfrm>
            <a:off x="-1270" y="13538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g object 433"/>
          <p:cNvSpPr/>
          <p:nvPr/>
        </p:nvSpPr>
        <p:spPr>
          <a:xfrm>
            <a:off x="-1270" y="135636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g object 434"/>
          <p:cNvSpPr/>
          <p:nvPr/>
        </p:nvSpPr>
        <p:spPr>
          <a:xfrm>
            <a:off x="-1270" y="136016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g object 435"/>
          <p:cNvSpPr/>
          <p:nvPr/>
        </p:nvSpPr>
        <p:spPr>
          <a:xfrm>
            <a:off x="-1270" y="14960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g object 436"/>
          <p:cNvSpPr/>
          <p:nvPr/>
        </p:nvSpPr>
        <p:spPr>
          <a:xfrm>
            <a:off x="-1270" y="14998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g object 437"/>
          <p:cNvSpPr/>
          <p:nvPr/>
        </p:nvSpPr>
        <p:spPr>
          <a:xfrm>
            <a:off x="-1270" y="15036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g object 438"/>
          <p:cNvSpPr/>
          <p:nvPr/>
        </p:nvSpPr>
        <p:spPr>
          <a:xfrm>
            <a:off x="-1270" y="150749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g object 439"/>
          <p:cNvSpPr/>
          <p:nvPr/>
        </p:nvSpPr>
        <p:spPr>
          <a:xfrm>
            <a:off x="-1270" y="15112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g object 440"/>
          <p:cNvSpPr/>
          <p:nvPr/>
        </p:nvSpPr>
        <p:spPr>
          <a:xfrm>
            <a:off x="-1270" y="151511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g object 441"/>
          <p:cNvSpPr/>
          <p:nvPr/>
        </p:nvSpPr>
        <p:spPr>
          <a:xfrm>
            <a:off x="-1270" y="15189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g object 442"/>
          <p:cNvSpPr/>
          <p:nvPr/>
        </p:nvSpPr>
        <p:spPr>
          <a:xfrm>
            <a:off x="-1270" y="15227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g object 443"/>
          <p:cNvSpPr/>
          <p:nvPr/>
        </p:nvSpPr>
        <p:spPr>
          <a:xfrm>
            <a:off x="4522470" y="0"/>
            <a:ext cx="68580" cy="45720"/>
          </a:xfrm>
          <a:custGeom>
            <a:avLst/>
            <a:gdLst/>
            <a:ahLst/>
            <a:cxnLst/>
            <a:rect l="l" t="t" r="r" b="b"/>
            <a:pathLst>
              <a:path w="68579" h="45720">
                <a:moveTo>
                  <a:pt x="6858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68580" y="45720"/>
                </a:lnTo>
                <a:lnTo>
                  <a:pt x="68580" y="24130"/>
                </a:lnTo>
                <a:lnTo>
                  <a:pt x="68580" y="21590"/>
                </a:lnTo>
                <a:lnTo>
                  <a:pt x="6858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g object 444"/>
          <p:cNvSpPr/>
          <p:nvPr/>
        </p:nvSpPr>
        <p:spPr>
          <a:xfrm>
            <a:off x="4522470" y="431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g object 445"/>
          <p:cNvSpPr/>
          <p:nvPr/>
        </p:nvSpPr>
        <p:spPr>
          <a:xfrm>
            <a:off x="4522470" y="6476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g object 446"/>
          <p:cNvSpPr/>
          <p:nvPr/>
        </p:nvSpPr>
        <p:spPr>
          <a:xfrm>
            <a:off x="4522470" y="863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g object 447"/>
          <p:cNvSpPr/>
          <p:nvPr/>
        </p:nvSpPr>
        <p:spPr>
          <a:xfrm>
            <a:off x="4522470" y="10795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g object 448"/>
          <p:cNvSpPr/>
          <p:nvPr/>
        </p:nvSpPr>
        <p:spPr>
          <a:xfrm>
            <a:off x="4522470" y="130809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60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g object 449"/>
          <p:cNvSpPr/>
          <p:nvPr/>
        </p:nvSpPr>
        <p:spPr>
          <a:xfrm>
            <a:off x="4522470" y="15240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g object 450"/>
          <p:cNvSpPr/>
          <p:nvPr/>
        </p:nvSpPr>
        <p:spPr>
          <a:xfrm>
            <a:off x="4522470" y="17399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g object 451"/>
          <p:cNvSpPr/>
          <p:nvPr/>
        </p:nvSpPr>
        <p:spPr>
          <a:xfrm>
            <a:off x="4522470" y="1955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g object 452"/>
          <p:cNvSpPr/>
          <p:nvPr/>
        </p:nvSpPr>
        <p:spPr>
          <a:xfrm>
            <a:off x="4522470" y="21717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g object 453"/>
          <p:cNvSpPr/>
          <p:nvPr/>
        </p:nvSpPr>
        <p:spPr>
          <a:xfrm>
            <a:off x="4522470" y="240029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60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g object 454"/>
          <p:cNvSpPr/>
          <p:nvPr/>
        </p:nvSpPr>
        <p:spPr>
          <a:xfrm>
            <a:off x="4522470" y="26162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g object 455"/>
          <p:cNvSpPr/>
          <p:nvPr/>
        </p:nvSpPr>
        <p:spPr>
          <a:xfrm>
            <a:off x="4522470" y="28320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g object 456"/>
          <p:cNvSpPr/>
          <p:nvPr/>
        </p:nvSpPr>
        <p:spPr>
          <a:xfrm>
            <a:off x="4522470" y="30480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g object 457"/>
          <p:cNvSpPr/>
          <p:nvPr/>
        </p:nvSpPr>
        <p:spPr>
          <a:xfrm>
            <a:off x="4522470" y="32638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g object 458"/>
          <p:cNvSpPr/>
          <p:nvPr/>
        </p:nvSpPr>
        <p:spPr>
          <a:xfrm>
            <a:off x="4522470" y="34925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g object 459"/>
          <p:cNvSpPr/>
          <p:nvPr/>
        </p:nvSpPr>
        <p:spPr>
          <a:xfrm>
            <a:off x="4522470" y="37083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g object 460"/>
          <p:cNvSpPr/>
          <p:nvPr/>
        </p:nvSpPr>
        <p:spPr>
          <a:xfrm>
            <a:off x="4522470" y="3924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g object 461"/>
          <p:cNvSpPr/>
          <p:nvPr/>
        </p:nvSpPr>
        <p:spPr>
          <a:xfrm>
            <a:off x="4522470" y="41402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g object 462"/>
          <p:cNvSpPr/>
          <p:nvPr/>
        </p:nvSpPr>
        <p:spPr>
          <a:xfrm>
            <a:off x="4522470" y="436879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59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g object 463"/>
          <p:cNvSpPr/>
          <p:nvPr/>
        </p:nvSpPr>
        <p:spPr>
          <a:xfrm>
            <a:off x="4522470" y="45847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g object 464"/>
          <p:cNvSpPr/>
          <p:nvPr/>
        </p:nvSpPr>
        <p:spPr>
          <a:xfrm>
            <a:off x="4522470" y="4800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g object 465"/>
          <p:cNvSpPr/>
          <p:nvPr/>
        </p:nvSpPr>
        <p:spPr>
          <a:xfrm>
            <a:off x="4522470" y="5016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g object 466"/>
          <p:cNvSpPr/>
          <p:nvPr/>
        </p:nvSpPr>
        <p:spPr>
          <a:xfrm>
            <a:off x="4522470" y="52323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g object 467"/>
          <p:cNvSpPr/>
          <p:nvPr/>
        </p:nvSpPr>
        <p:spPr>
          <a:xfrm>
            <a:off x="4522470" y="5448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g object 468"/>
          <p:cNvSpPr/>
          <p:nvPr/>
        </p:nvSpPr>
        <p:spPr>
          <a:xfrm>
            <a:off x="4522470" y="56768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g object 469"/>
          <p:cNvSpPr/>
          <p:nvPr/>
        </p:nvSpPr>
        <p:spPr>
          <a:xfrm>
            <a:off x="4522470" y="5892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g object 470"/>
          <p:cNvSpPr/>
          <p:nvPr/>
        </p:nvSpPr>
        <p:spPr>
          <a:xfrm>
            <a:off x="4522470" y="61087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g object 471"/>
          <p:cNvSpPr/>
          <p:nvPr/>
        </p:nvSpPr>
        <p:spPr>
          <a:xfrm>
            <a:off x="4522470" y="6324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g object 472"/>
          <p:cNvSpPr/>
          <p:nvPr/>
        </p:nvSpPr>
        <p:spPr>
          <a:xfrm>
            <a:off x="4522470" y="655319"/>
            <a:ext cx="68580" cy="45720"/>
          </a:xfrm>
          <a:custGeom>
            <a:avLst/>
            <a:gdLst/>
            <a:ahLst/>
            <a:cxnLst/>
            <a:rect l="l" t="t" r="r" b="b"/>
            <a:pathLst>
              <a:path w="68579" h="45720">
                <a:moveTo>
                  <a:pt x="6858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68580" y="45720"/>
                </a:lnTo>
                <a:lnTo>
                  <a:pt x="68580" y="24130"/>
                </a:lnTo>
                <a:lnTo>
                  <a:pt x="68580" y="21590"/>
                </a:lnTo>
                <a:lnTo>
                  <a:pt x="6858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g object 473"/>
          <p:cNvSpPr/>
          <p:nvPr/>
        </p:nvSpPr>
        <p:spPr>
          <a:xfrm>
            <a:off x="4522470" y="69849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g object 474"/>
          <p:cNvSpPr/>
          <p:nvPr/>
        </p:nvSpPr>
        <p:spPr>
          <a:xfrm>
            <a:off x="4522470" y="72008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g object 475"/>
          <p:cNvSpPr/>
          <p:nvPr/>
        </p:nvSpPr>
        <p:spPr>
          <a:xfrm>
            <a:off x="4522470" y="742949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59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g object 476"/>
          <p:cNvSpPr/>
          <p:nvPr/>
        </p:nvSpPr>
        <p:spPr>
          <a:xfrm>
            <a:off x="4522470" y="76453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g object 477"/>
          <p:cNvSpPr/>
          <p:nvPr/>
        </p:nvSpPr>
        <p:spPr>
          <a:xfrm>
            <a:off x="4522470" y="7861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g object 478"/>
          <p:cNvSpPr/>
          <p:nvPr/>
        </p:nvSpPr>
        <p:spPr>
          <a:xfrm>
            <a:off x="4522470" y="80772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g object 479"/>
          <p:cNvSpPr/>
          <p:nvPr/>
        </p:nvSpPr>
        <p:spPr>
          <a:xfrm>
            <a:off x="4522470" y="82931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g object 480"/>
          <p:cNvSpPr/>
          <p:nvPr/>
        </p:nvSpPr>
        <p:spPr>
          <a:xfrm>
            <a:off x="4522470" y="85089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g object 481"/>
          <p:cNvSpPr/>
          <p:nvPr/>
        </p:nvSpPr>
        <p:spPr>
          <a:xfrm>
            <a:off x="4522470" y="8737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g object 482"/>
          <p:cNvSpPr/>
          <p:nvPr/>
        </p:nvSpPr>
        <p:spPr>
          <a:xfrm>
            <a:off x="4522470" y="8953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g object 483"/>
          <p:cNvSpPr/>
          <p:nvPr/>
        </p:nvSpPr>
        <p:spPr>
          <a:xfrm>
            <a:off x="4522470" y="91694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g object 484"/>
          <p:cNvSpPr/>
          <p:nvPr/>
        </p:nvSpPr>
        <p:spPr>
          <a:xfrm>
            <a:off x="4522470" y="9385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g object 485"/>
          <p:cNvSpPr/>
          <p:nvPr/>
        </p:nvSpPr>
        <p:spPr>
          <a:xfrm>
            <a:off x="4522470" y="961390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59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g object 486"/>
          <p:cNvSpPr/>
          <p:nvPr/>
        </p:nvSpPr>
        <p:spPr>
          <a:xfrm>
            <a:off x="4522470" y="9829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g object 487"/>
          <p:cNvSpPr/>
          <p:nvPr/>
        </p:nvSpPr>
        <p:spPr>
          <a:xfrm>
            <a:off x="4522470" y="100456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g object 488"/>
          <p:cNvSpPr/>
          <p:nvPr/>
        </p:nvSpPr>
        <p:spPr>
          <a:xfrm>
            <a:off x="4522470" y="10261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g object 489"/>
          <p:cNvSpPr/>
          <p:nvPr/>
        </p:nvSpPr>
        <p:spPr>
          <a:xfrm>
            <a:off x="4522470" y="10477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g object 490"/>
          <p:cNvSpPr/>
          <p:nvPr/>
        </p:nvSpPr>
        <p:spPr>
          <a:xfrm>
            <a:off x="4522470" y="106934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g object 491"/>
          <p:cNvSpPr/>
          <p:nvPr/>
        </p:nvSpPr>
        <p:spPr>
          <a:xfrm>
            <a:off x="4522470" y="109219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g object 492"/>
          <p:cNvSpPr/>
          <p:nvPr/>
        </p:nvSpPr>
        <p:spPr>
          <a:xfrm>
            <a:off x="4522470" y="111379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g object 493"/>
          <p:cNvSpPr/>
          <p:nvPr/>
        </p:nvSpPr>
        <p:spPr>
          <a:xfrm>
            <a:off x="4522470" y="11353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g object 494"/>
          <p:cNvSpPr/>
          <p:nvPr/>
        </p:nvSpPr>
        <p:spPr>
          <a:xfrm>
            <a:off x="4522470" y="115696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g object 495"/>
          <p:cNvSpPr/>
          <p:nvPr/>
        </p:nvSpPr>
        <p:spPr>
          <a:xfrm>
            <a:off x="4522470" y="11798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g object 496"/>
          <p:cNvSpPr/>
          <p:nvPr/>
        </p:nvSpPr>
        <p:spPr>
          <a:xfrm>
            <a:off x="4522470" y="120141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g object 497"/>
          <p:cNvSpPr/>
          <p:nvPr/>
        </p:nvSpPr>
        <p:spPr>
          <a:xfrm>
            <a:off x="4522470" y="122301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g object 498"/>
          <p:cNvSpPr/>
          <p:nvPr/>
        </p:nvSpPr>
        <p:spPr>
          <a:xfrm>
            <a:off x="4522470" y="124459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g object 499"/>
          <p:cNvSpPr/>
          <p:nvPr/>
        </p:nvSpPr>
        <p:spPr>
          <a:xfrm>
            <a:off x="4522470" y="1267460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59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g object 500"/>
          <p:cNvSpPr/>
          <p:nvPr/>
        </p:nvSpPr>
        <p:spPr>
          <a:xfrm>
            <a:off x="4522470" y="12890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g object 501"/>
          <p:cNvSpPr/>
          <p:nvPr/>
        </p:nvSpPr>
        <p:spPr>
          <a:xfrm>
            <a:off x="4522470" y="131064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g object 502"/>
          <p:cNvSpPr/>
          <p:nvPr/>
        </p:nvSpPr>
        <p:spPr>
          <a:xfrm>
            <a:off x="4522470" y="13322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g object 503"/>
          <p:cNvSpPr/>
          <p:nvPr/>
        </p:nvSpPr>
        <p:spPr>
          <a:xfrm>
            <a:off x="4522470" y="135381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g object 504"/>
          <p:cNvSpPr/>
          <p:nvPr/>
        </p:nvSpPr>
        <p:spPr>
          <a:xfrm>
            <a:off x="4522470" y="137541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g object 505"/>
          <p:cNvSpPr/>
          <p:nvPr/>
        </p:nvSpPr>
        <p:spPr>
          <a:xfrm>
            <a:off x="4522470" y="139826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g object 506"/>
          <p:cNvSpPr/>
          <p:nvPr/>
        </p:nvSpPr>
        <p:spPr>
          <a:xfrm>
            <a:off x="4522470" y="14198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g object 507"/>
          <p:cNvSpPr/>
          <p:nvPr/>
        </p:nvSpPr>
        <p:spPr>
          <a:xfrm>
            <a:off x="4522470" y="14414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g object 508"/>
          <p:cNvSpPr/>
          <p:nvPr/>
        </p:nvSpPr>
        <p:spPr>
          <a:xfrm>
            <a:off x="4522470" y="146304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g object 509"/>
          <p:cNvSpPr/>
          <p:nvPr/>
        </p:nvSpPr>
        <p:spPr>
          <a:xfrm>
            <a:off x="4522470" y="148589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g object 510"/>
          <p:cNvSpPr/>
          <p:nvPr/>
        </p:nvSpPr>
        <p:spPr>
          <a:xfrm>
            <a:off x="4522470" y="150749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g object 511"/>
          <p:cNvSpPr/>
          <p:nvPr/>
        </p:nvSpPr>
        <p:spPr>
          <a:xfrm>
            <a:off x="4522470" y="15290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g object 512"/>
          <p:cNvSpPr/>
          <p:nvPr/>
        </p:nvSpPr>
        <p:spPr>
          <a:xfrm>
            <a:off x="4522470" y="155066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g object 513"/>
          <p:cNvSpPr/>
          <p:nvPr/>
        </p:nvSpPr>
        <p:spPr>
          <a:xfrm>
            <a:off x="4522470" y="15722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g object 514"/>
          <p:cNvSpPr/>
          <p:nvPr/>
        </p:nvSpPr>
        <p:spPr>
          <a:xfrm>
            <a:off x="4522470" y="15938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g object 515"/>
          <p:cNvSpPr/>
          <p:nvPr/>
        </p:nvSpPr>
        <p:spPr>
          <a:xfrm>
            <a:off x="4522470" y="161671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g object 516"/>
          <p:cNvSpPr/>
          <p:nvPr/>
        </p:nvSpPr>
        <p:spPr>
          <a:xfrm>
            <a:off x="4522470" y="163830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g object 517"/>
          <p:cNvSpPr/>
          <p:nvPr/>
        </p:nvSpPr>
        <p:spPr>
          <a:xfrm>
            <a:off x="4522470" y="1648459"/>
            <a:ext cx="68580" cy="143510"/>
          </a:xfrm>
          <a:custGeom>
            <a:avLst/>
            <a:gdLst/>
            <a:ahLst/>
            <a:cxnLst/>
            <a:rect l="l" t="t" r="r" b="b"/>
            <a:pathLst>
              <a:path w="68579" h="143510">
                <a:moveTo>
                  <a:pt x="68580" y="0"/>
                </a:moveTo>
                <a:lnTo>
                  <a:pt x="0" y="0"/>
                </a:lnTo>
                <a:lnTo>
                  <a:pt x="0" y="68580"/>
                </a:lnTo>
                <a:lnTo>
                  <a:pt x="0" y="76200"/>
                </a:lnTo>
                <a:lnTo>
                  <a:pt x="0" y="143510"/>
                </a:lnTo>
                <a:lnTo>
                  <a:pt x="68580" y="143510"/>
                </a:lnTo>
                <a:lnTo>
                  <a:pt x="68580" y="76200"/>
                </a:lnTo>
                <a:lnTo>
                  <a:pt x="68580" y="68580"/>
                </a:lnTo>
                <a:lnTo>
                  <a:pt x="6858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g object 518"/>
          <p:cNvSpPr/>
          <p:nvPr/>
        </p:nvSpPr>
        <p:spPr>
          <a:xfrm>
            <a:off x="4522470" y="178561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g object 519"/>
          <p:cNvSpPr/>
          <p:nvPr/>
        </p:nvSpPr>
        <p:spPr>
          <a:xfrm>
            <a:off x="4522470" y="185420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g object 520"/>
          <p:cNvSpPr/>
          <p:nvPr/>
        </p:nvSpPr>
        <p:spPr>
          <a:xfrm>
            <a:off x="4522470" y="19227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g object 521"/>
          <p:cNvSpPr/>
          <p:nvPr/>
        </p:nvSpPr>
        <p:spPr>
          <a:xfrm>
            <a:off x="4522470" y="199135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g object 522"/>
          <p:cNvSpPr/>
          <p:nvPr/>
        </p:nvSpPr>
        <p:spPr>
          <a:xfrm>
            <a:off x="4522470" y="205994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g object 523"/>
          <p:cNvSpPr/>
          <p:nvPr/>
        </p:nvSpPr>
        <p:spPr>
          <a:xfrm>
            <a:off x="4522470" y="212851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4" name="bg object 5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56379" cy="6858000"/>
          </a:xfrm>
          <a:prstGeom prst="rect">
            <a:avLst/>
          </a:prstGeom>
        </p:spPr>
      </p:pic>
      <p:sp>
        <p:nvSpPr>
          <p:cNvPr id="525" name="bg object 525"/>
          <p:cNvSpPr/>
          <p:nvPr/>
        </p:nvSpPr>
        <p:spPr>
          <a:xfrm>
            <a:off x="4522470" y="219710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g object 526"/>
          <p:cNvSpPr/>
          <p:nvPr/>
        </p:nvSpPr>
        <p:spPr>
          <a:xfrm>
            <a:off x="4522470" y="22656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g object 527"/>
          <p:cNvSpPr/>
          <p:nvPr/>
        </p:nvSpPr>
        <p:spPr>
          <a:xfrm>
            <a:off x="4522470" y="233425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g object 528"/>
          <p:cNvSpPr/>
          <p:nvPr/>
        </p:nvSpPr>
        <p:spPr>
          <a:xfrm>
            <a:off x="4522470" y="240284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g object 529"/>
          <p:cNvSpPr/>
          <p:nvPr/>
        </p:nvSpPr>
        <p:spPr>
          <a:xfrm>
            <a:off x="4522470" y="247141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g object 530"/>
          <p:cNvSpPr/>
          <p:nvPr/>
        </p:nvSpPr>
        <p:spPr>
          <a:xfrm>
            <a:off x="4522470" y="254000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g object 531"/>
          <p:cNvSpPr/>
          <p:nvPr/>
        </p:nvSpPr>
        <p:spPr>
          <a:xfrm>
            <a:off x="4522470" y="26085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g object 532"/>
          <p:cNvSpPr/>
          <p:nvPr/>
        </p:nvSpPr>
        <p:spPr>
          <a:xfrm>
            <a:off x="4522470" y="267715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g object 533"/>
          <p:cNvSpPr/>
          <p:nvPr/>
        </p:nvSpPr>
        <p:spPr>
          <a:xfrm>
            <a:off x="4522470" y="274574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g object 534"/>
          <p:cNvSpPr/>
          <p:nvPr/>
        </p:nvSpPr>
        <p:spPr>
          <a:xfrm>
            <a:off x="4522470" y="281431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g object 535"/>
          <p:cNvSpPr/>
          <p:nvPr/>
        </p:nvSpPr>
        <p:spPr>
          <a:xfrm>
            <a:off x="4522470" y="288290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g object 536"/>
          <p:cNvSpPr/>
          <p:nvPr/>
        </p:nvSpPr>
        <p:spPr>
          <a:xfrm>
            <a:off x="4522470" y="29514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g object 537"/>
          <p:cNvSpPr/>
          <p:nvPr/>
        </p:nvSpPr>
        <p:spPr>
          <a:xfrm>
            <a:off x="4522470" y="301879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g object 538"/>
          <p:cNvSpPr/>
          <p:nvPr/>
        </p:nvSpPr>
        <p:spPr>
          <a:xfrm>
            <a:off x="4522470" y="308864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g object 539"/>
          <p:cNvSpPr/>
          <p:nvPr/>
        </p:nvSpPr>
        <p:spPr>
          <a:xfrm>
            <a:off x="4522470" y="315595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g object 540"/>
          <p:cNvSpPr/>
          <p:nvPr/>
        </p:nvSpPr>
        <p:spPr>
          <a:xfrm>
            <a:off x="4522470" y="322580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g object 541"/>
          <p:cNvSpPr/>
          <p:nvPr/>
        </p:nvSpPr>
        <p:spPr>
          <a:xfrm>
            <a:off x="4522470" y="329310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g object 542"/>
          <p:cNvSpPr/>
          <p:nvPr/>
        </p:nvSpPr>
        <p:spPr>
          <a:xfrm>
            <a:off x="4522470" y="336168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g object 543"/>
          <p:cNvSpPr/>
          <p:nvPr/>
        </p:nvSpPr>
        <p:spPr>
          <a:xfrm>
            <a:off x="4522470" y="343027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g object 544"/>
          <p:cNvSpPr/>
          <p:nvPr/>
        </p:nvSpPr>
        <p:spPr>
          <a:xfrm>
            <a:off x="4522470" y="349885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g object 545"/>
          <p:cNvSpPr/>
          <p:nvPr/>
        </p:nvSpPr>
        <p:spPr>
          <a:xfrm>
            <a:off x="4522470" y="356742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g object 546"/>
          <p:cNvSpPr/>
          <p:nvPr/>
        </p:nvSpPr>
        <p:spPr>
          <a:xfrm>
            <a:off x="4522470" y="363600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g object 547"/>
          <p:cNvSpPr/>
          <p:nvPr/>
        </p:nvSpPr>
        <p:spPr>
          <a:xfrm>
            <a:off x="4522470" y="370458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g object 548"/>
          <p:cNvSpPr/>
          <p:nvPr/>
        </p:nvSpPr>
        <p:spPr>
          <a:xfrm>
            <a:off x="4522470" y="377317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g object 549"/>
          <p:cNvSpPr/>
          <p:nvPr/>
        </p:nvSpPr>
        <p:spPr>
          <a:xfrm>
            <a:off x="4522470" y="384175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g object 550"/>
          <p:cNvSpPr/>
          <p:nvPr/>
        </p:nvSpPr>
        <p:spPr>
          <a:xfrm>
            <a:off x="4522470" y="391032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g object 551"/>
          <p:cNvSpPr/>
          <p:nvPr/>
        </p:nvSpPr>
        <p:spPr>
          <a:xfrm>
            <a:off x="4522470" y="397890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g object 552"/>
          <p:cNvSpPr/>
          <p:nvPr/>
        </p:nvSpPr>
        <p:spPr>
          <a:xfrm>
            <a:off x="4522470" y="404748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g object 553"/>
          <p:cNvSpPr/>
          <p:nvPr/>
        </p:nvSpPr>
        <p:spPr>
          <a:xfrm>
            <a:off x="4522470" y="411607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g object 554"/>
          <p:cNvSpPr/>
          <p:nvPr/>
        </p:nvSpPr>
        <p:spPr>
          <a:xfrm>
            <a:off x="4522470" y="418465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g object 555"/>
          <p:cNvSpPr/>
          <p:nvPr/>
        </p:nvSpPr>
        <p:spPr>
          <a:xfrm>
            <a:off x="4522470" y="425322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g object 556"/>
          <p:cNvSpPr/>
          <p:nvPr/>
        </p:nvSpPr>
        <p:spPr>
          <a:xfrm>
            <a:off x="4522470" y="432180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g object 557"/>
          <p:cNvSpPr/>
          <p:nvPr/>
        </p:nvSpPr>
        <p:spPr>
          <a:xfrm>
            <a:off x="4522470" y="439038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g object 558"/>
          <p:cNvSpPr/>
          <p:nvPr/>
        </p:nvSpPr>
        <p:spPr>
          <a:xfrm>
            <a:off x="4522470" y="445897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g object 559"/>
          <p:cNvSpPr/>
          <p:nvPr/>
        </p:nvSpPr>
        <p:spPr>
          <a:xfrm>
            <a:off x="4522470" y="452755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g object 560"/>
          <p:cNvSpPr/>
          <p:nvPr/>
        </p:nvSpPr>
        <p:spPr>
          <a:xfrm>
            <a:off x="4522470" y="459612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g object 561"/>
          <p:cNvSpPr/>
          <p:nvPr/>
        </p:nvSpPr>
        <p:spPr>
          <a:xfrm>
            <a:off x="4522470" y="466470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g object 562"/>
          <p:cNvSpPr/>
          <p:nvPr/>
        </p:nvSpPr>
        <p:spPr>
          <a:xfrm>
            <a:off x="4522470" y="473328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g object 563"/>
          <p:cNvSpPr/>
          <p:nvPr/>
        </p:nvSpPr>
        <p:spPr>
          <a:xfrm>
            <a:off x="4522470" y="480187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g object 564"/>
          <p:cNvSpPr/>
          <p:nvPr/>
        </p:nvSpPr>
        <p:spPr>
          <a:xfrm>
            <a:off x="4522470" y="4870450"/>
            <a:ext cx="68580" cy="143510"/>
          </a:xfrm>
          <a:custGeom>
            <a:avLst/>
            <a:gdLst/>
            <a:ahLst/>
            <a:cxnLst/>
            <a:rect l="l" t="t" r="r" b="b"/>
            <a:pathLst>
              <a:path w="68579" h="143510">
                <a:moveTo>
                  <a:pt x="68580" y="0"/>
                </a:moveTo>
                <a:lnTo>
                  <a:pt x="0" y="0"/>
                </a:lnTo>
                <a:lnTo>
                  <a:pt x="0" y="68580"/>
                </a:lnTo>
                <a:lnTo>
                  <a:pt x="0" y="74930"/>
                </a:lnTo>
                <a:lnTo>
                  <a:pt x="0" y="143510"/>
                </a:lnTo>
                <a:lnTo>
                  <a:pt x="68580" y="143510"/>
                </a:lnTo>
                <a:lnTo>
                  <a:pt x="68580" y="74930"/>
                </a:lnTo>
                <a:lnTo>
                  <a:pt x="68580" y="68580"/>
                </a:lnTo>
                <a:lnTo>
                  <a:pt x="6858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g object 565"/>
          <p:cNvSpPr/>
          <p:nvPr/>
        </p:nvSpPr>
        <p:spPr>
          <a:xfrm>
            <a:off x="4522470" y="500760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g object 566"/>
          <p:cNvSpPr/>
          <p:nvPr/>
        </p:nvSpPr>
        <p:spPr>
          <a:xfrm>
            <a:off x="4522470" y="507618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g object 567"/>
          <p:cNvSpPr/>
          <p:nvPr/>
        </p:nvSpPr>
        <p:spPr>
          <a:xfrm>
            <a:off x="4522470" y="514477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g object 568"/>
          <p:cNvSpPr/>
          <p:nvPr/>
        </p:nvSpPr>
        <p:spPr>
          <a:xfrm>
            <a:off x="4522470" y="521335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g object 569"/>
          <p:cNvSpPr/>
          <p:nvPr/>
        </p:nvSpPr>
        <p:spPr>
          <a:xfrm>
            <a:off x="4522470" y="528065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g object 570"/>
          <p:cNvSpPr/>
          <p:nvPr/>
        </p:nvSpPr>
        <p:spPr>
          <a:xfrm>
            <a:off x="4522470" y="535050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g object 571"/>
          <p:cNvSpPr/>
          <p:nvPr/>
        </p:nvSpPr>
        <p:spPr>
          <a:xfrm>
            <a:off x="4522470" y="541782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g object 572"/>
          <p:cNvSpPr/>
          <p:nvPr/>
        </p:nvSpPr>
        <p:spPr>
          <a:xfrm>
            <a:off x="4522470" y="548767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g object 573"/>
          <p:cNvSpPr/>
          <p:nvPr/>
        </p:nvSpPr>
        <p:spPr>
          <a:xfrm>
            <a:off x="4522470" y="555497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g object 574"/>
          <p:cNvSpPr/>
          <p:nvPr/>
        </p:nvSpPr>
        <p:spPr>
          <a:xfrm>
            <a:off x="4522470" y="562355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g object 575"/>
          <p:cNvSpPr/>
          <p:nvPr/>
        </p:nvSpPr>
        <p:spPr>
          <a:xfrm>
            <a:off x="4522470" y="569213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g object 576"/>
          <p:cNvSpPr/>
          <p:nvPr/>
        </p:nvSpPr>
        <p:spPr>
          <a:xfrm>
            <a:off x="4522470" y="576072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g object 577"/>
          <p:cNvSpPr/>
          <p:nvPr/>
        </p:nvSpPr>
        <p:spPr>
          <a:xfrm>
            <a:off x="4522470" y="582930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g object 578"/>
          <p:cNvSpPr/>
          <p:nvPr/>
        </p:nvSpPr>
        <p:spPr>
          <a:xfrm>
            <a:off x="4522470" y="589787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g object 579"/>
          <p:cNvSpPr/>
          <p:nvPr/>
        </p:nvSpPr>
        <p:spPr>
          <a:xfrm>
            <a:off x="4522470" y="596645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g object 580"/>
          <p:cNvSpPr/>
          <p:nvPr/>
        </p:nvSpPr>
        <p:spPr>
          <a:xfrm>
            <a:off x="4522470" y="603503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g object 581"/>
          <p:cNvSpPr/>
          <p:nvPr/>
        </p:nvSpPr>
        <p:spPr>
          <a:xfrm>
            <a:off x="4522470" y="610362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g object 582"/>
          <p:cNvSpPr/>
          <p:nvPr/>
        </p:nvSpPr>
        <p:spPr>
          <a:xfrm>
            <a:off x="4522470" y="617220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g object 583"/>
          <p:cNvSpPr/>
          <p:nvPr/>
        </p:nvSpPr>
        <p:spPr>
          <a:xfrm>
            <a:off x="4522470" y="62407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g object 584"/>
          <p:cNvSpPr/>
          <p:nvPr/>
        </p:nvSpPr>
        <p:spPr>
          <a:xfrm>
            <a:off x="4522470" y="630935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g object 585"/>
          <p:cNvSpPr/>
          <p:nvPr/>
        </p:nvSpPr>
        <p:spPr>
          <a:xfrm>
            <a:off x="4522470" y="637793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g object 586"/>
          <p:cNvSpPr/>
          <p:nvPr/>
        </p:nvSpPr>
        <p:spPr>
          <a:xfrm>
            <a:off x="4522470" y="644652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g object 587"/>
          <p:cNvSpPr/>
          <p:nvPr/>
        </p:nvSpPr>
        <p:spPr>
          <a:xfrm>
            <a:off x="4522470" y="651509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g object 588"/>
          <p:cNvSpPr/>
          <p:nvPr/>
        </p:nvSpPr>
        <p:spPr>
          <a:xfrm>
            <a:off x="4522470" y="65836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g object 589"/>
          <p:cNvSpPr/>
          <p:nvPr/>
        </p:nvSpPr>
        <p:spPr>
          <a:xfrm>
            <a:off x="4522470" y="665226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g object 590"/>
          <p:cNvSpPr/>
          <p:nvPr/>
        </p:nvSpPr>
        <p:spPr>
          <a:xfrm>
            <a:off x="4522470" y="672083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g object 591"/>
          <p:cNvSpPr/>
          <p:nvPr/>
        </p:nvSpPr>
        <p:spPr>
          <a:xfrm>
            <a:off x="4522470" y="6789420"/>
            <a:ext cx="67310" cy="68580"/>
          </a:xfrm>
          <a:custGeom>
            <a:avLst/>
            <a:gdLst/>
            <a:ahLst/>
            <a:cxnLst/>
            <a:rect l="l" t="t" r="r" b="b"/>
            <a:pathLst>
              <a:path w="67310" h="68579">
                <a:moveTo>
                  <a:pt x="0" y="0"/>
                </a:moveTo>
                <a:lnTo>
                  <a:pt x="67310" y="0"/>
                </a:lnTo>
                <a:lnTo>
                  <a:pt x="67310" y="68579"/>
                </a:lnTo>
                <a:lnTo>
                  <a:pt x="0" y="68579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2" name="bg object 59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4759" y="0"/>
            <a:ext cx="4075430" cy="6858000"/>
          </a:xfrm>
          <a:prstGeom prst="rect">
            <a:avLst/>
          </a:prstGeom>
        </p:spPr>
      </p:pic>
      <p:sp>
        <p:nvSpPr>
          <p:cNvPr id="593" name="bg object 593"/>
          <p:cNvSpPr/>
          <p:nvPr/>
        </p:nvSpPr>
        <p:spPr>
          <a:xfrm>
            <a:off x="0" y="1649729"/>
            <a:ext cx="1504950" cy="2660650"/>
          </a:xfrm>
          <a:custGeom>
            <a:avLst/>
            <a:gdLst/>
            <a:ahLst/>
            <a:cxnLst/>
            <a:rect l="l" t="t" r="r" b="b"/>
            <a:pathLst>
              <a:path w="1504950" h="2660650">
                <a:moveTo>
                  <a:pt x="483870" y="7620"/>
                </a:moveTo>
                <a:lnTo>
                  <a:pt x="447040" y="0"/>
                </a:lnTo>
                <a:lnTo>
                  <a:pt x="400050" y="0"/>
                </a:lnTo>
                <a:lnTo>
                  <a:pt x="0" y="572770"/>
                </a:lnTo>
                <a:lnTo>
                  <a:pt x="0" y="676910"/>
                </a:lnTo>
                <a:lnTo>
                  <a:pt x="483870" y="7620"/>
                </a:lnTo>
                <a:close/>
              </a:path>
              <a:path w="1504950" h="2660650">
                <a:moveTo>
                  <a:pt x="999490" y="6350"/>
                </a:moveTo>
                <a:lnTo>
                  <a:pt x="962660" y="0"/>
                </a:lnTo>
                <a:lnTo>
                  <a:pt x="924560" y="0"/>
                </a:lnTo>
                <a:lnTo>
                  <a:pt x="0" y="1383030"/>
                </a:lnTo>
                <a:lnTo>
                  <a:pt x="0" y="1487170"/>
                </a:lnTo>
                <a:lnTo>
                  <a:pt x="999490" y="6350"/>
                </a:lnTo>
                <a:close/>
              </a:path>
              <a:path w="1504950" h="2660650">
                <a:moveTo>
                  <a:pt x="1504950" y="7620"/>
                </a:moveTo>
                <a:lnTo>
                  <a:pt x="1475740" y="0"/>
                </a:lnTo>
                <a:lnTo>
                  <a:pt x="1437640" y="0"/>
                </a:lnTo>
                <a:lnTo>
                  <a:pt x="0" y="2528570"/>
                </a:lnTo>
                <a:lnTo>
                  <a:pt x="0" y="2660650"/>
                </a:lnTo>
                <a:lnTo>
                  <a:pt x="1504950" y="762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g object 594"/>
          <p:cNvSpPr/>
          <p:nvPr/>
        </p:nvSpPr>
        <p:spPr>
          <a:xfrm>
            <a:off x="7112000" y="1649729"/>
            <a:ext cx="121920" cy="116839"/>
          </a:xfrm>
          <a:custGeom>
            <a:avLst/>
            <a:gdLst/>
            <a:ahLst/>
            <a:cxnLst/>
            <a:rect l="l" t="t" r="r" b="b"/>
            <a:pathLst>
              <a:path w="121920" h="116839">
                <a:moveTo>
                  <a:pt x="121666" y="116840"/>
                </a:moveTo>
                <a:lnTo>
                  <a:pt x="94449" y="59690"/>
                </a:lnTo>
                <a:lnTo>
                  <a:pt x="92036" y="54610"/>
                </a:lnTo>
                <a:lnTo>
                  <a:pt x="66040" y="0"/>
                </a:lnTo>
                <a:lnTo>
                  <a:pt x="26670" y="0"/>
                </a:lnTo>
                <a:lnTo>
                  <a:pt x="0" y="6350"/>
                </a:lnTo>
                <a:lnTo>
                  <a:pt x="22974" y="54610"/>
                </a:lnTo>
                <a:lnTo>
                  <a:pt x="52616" y="116840"/>
                </a:lnTo>
                <a:lnTo>
                  <a:pt x="121666" y="11684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g object 595"/>
          <p:cNvSpPr/>
          <p:nvPr/>
        </p:nvSpPr>
        <p:spPr>
          <a:xfrm>
            <a:off x="7161600" y="176021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9045" y="0"/>
                </a:moveTo>
                <a:lnTo>
                  <a:pt x="0" y="0"/>
                </a:lnTo>
                <a:lnTo>
                  <a:pt x="29639" y="62229"/>
                </a:lnTo>
                <a:lnTo>
                  <a:pt x="98674" y="62229"/>
                </a:lnTo>
                <a:lnTo>
                  <a:pt x="69045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g object 596"/>
          <p:cNvSpPr/>
          <p:nvPr/>
        </p:nvSpPr>
        <p:spPr>
          <a:xfrm>
            <a:off x="7188820" y="181736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9035" y="0"/>
                </a:moveTo>
                <a:lnTo>
                  <a:pt x="0" y="0"/>
                </a:lnTo>
                <a:lnTo>
                  <a:pt x="29034" y="60959"/>
                </a:lnTo>
                <a:lnTo>
                  <a:pt x="98059" y="60959"/>
                </a:lnTo>
                <a:lnTo>
                  <a:pt x="69035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g object 597"/>
          <p:cNvSpPr/>
          <p:nvPr/>
        </p:nvSpPr>
        <p:spPr>
          <a:xfrm>
            <a:off x="7215436" y="1873250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9025" y="0"/>
                </a:moveTo>
                <a:lnTo>
                  <a:pt x="0" y="0"/>
                </a:lnTo>
                <a:lnTo>
                  <a:pt x="29034" y="60960"/>
                </a:lnTo>
                <a:lnTo>
                  <a:pt x="98049" y="60960"/>
                </a:lnTo>
                <a:lnTo>
                  <a:pt x="69025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g object 598"/>
          <p:cNvSpPr/>
          <p:nvPr/>
        </p:nvSpPr>
        <p:spPr>
          <a:xfrm>
            <a:off x="7242050" y="192912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9016" y="0"/>
                </a:moveTo>
                <a:lnTo>
                  <a:pt x="0" y="0"/>
                </a:lnTo>
                <a:lnTo>
                  <a:pt x="29639" y="62230"/>
                </a:lnTo>
                <a:lnTo>
                  <a:pt x="98644" y="62230"/>
                </a:lnTo>
                <a:lnTo>
                  <a:pt x="69016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g object 599"/>
          <p:cNvSpPr/>
          <p:nvPr/>
        </p:nvSpPr>
        <p:spPr>
          <a:xfrm>
            <a:off x="7268666" y="198500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9006" y="0"/>
                </a:moveTo>
                <a:lnTo>
                  <a:pt x="0" y="0"/>
                </a:lnTo>
                <a:lnTo>
                  <a:pt x="29639" y="62229"/>
                </a:lnTo>
                <a:lnTo>
                  <a:pt x="98635" y="62229"/>
                </a:lnTo>
                <a:lnTo>
                  <a:pt x="6900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g object 600"/>
          <p:cNvSpPr/>
          <p:nvPr/>
        </p:nvSpPr>
        <p:spPr>
          <a:xfrm>
            <a:off x="7295886" y="204215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96" y="0"/>
                </a:moveTo>
                <a:lnTo>
                  <a:pt x="0" y="0"/>
                </a:lnTo>
                <a:lnTo>
                  <a:pt x="29034" y="60960"/>
                </a:lnTo>
                <a:lnTo>
                  <a:pt x="98020" y="60960"/>
                </a:lnTo>
                <a:lnTo>
                  <a:pt x="6899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g object 601"/>
          <p:cNvSpPr/>
          <p:nvPr/>
        </p:nvSpPr>
        <p:spPr>
          <a:xfrm>
            <a:off x="7322500" y="2098040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86" y="0"/>
                </a:moveTo>
                <a:lnTo>
                  <a:pt x="0" y="0"/>
                </a:lnTo>
                <a:lnTo>
                  <a:pt x="29034" y="60960"/>
                </a:lnTo>
                <a:lnTo>
                  <a:pt x="98011" y="60960"/>
                </a:lnTo>
                <a:lnTo>
                  <a:pt x="68986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g object 602"/>
          <p:cNvSpPr/>
          <p:nvPr/>
        </p:nvSpPr>
        <p:spPr>
          <a:xfrm>
            <a:off x="7349116" y="215391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77" y="0"/>
                </a:moveTo>
                <a:lnTo>
                  <a:pt x="0" y="0"/>
                </a:lnTo>
                <a:lnTo>
                  <a:pt x="29034" y="60959"/>
                </a:lnTo>
                <a:lnTo>
                  <a:pt x="98001" y="60959"/>
                </a:lnTo>
                <a:lnTo>
                  <a:pt x="6897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g object 603"/>
          <p:cNvSpPr/>
          <p:nvPr/>
        </p:nvSpPr>
        <p:spPr>
          <a:xfrm>
            <a:off x="7375730" y="2209800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967" y="0"/>
                </a:moveTo>
                <a:lnTo>
                  <a:pt x="0" y="0"/>
                </a:lnTo>
                <a:lnTo>
                  <a:pt x="29639" y="62229"/>
                </a:lnTo>
                <a:lnTo>
                  <a:pt x="98596" y="62229"/>
                </a:lnTo>
                <a:lnTo>
                  <a:pt x="689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g object 604"/>
          <p:cNvSpPr/>
          <p:nvPr/>
        </p:nvSpPr>
        <p:spPr>
          <a:xfrm>
            <a:off x="7402346" y="226567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958" y="0"/>
                </a:moveTo>
                <a:lnTo>
                  <a:pt x="0" y="0"/>
                </a:lnTo>
                <a:lnTo>
                  <a:pt x="29639" y="62230"/>
                </a:lnTo>
                <a:lnTo>
                  <a:pt x="98586" y="62230"/>
                </a:lnTo>
                <a:lnTo>
                  <a:pt x="68958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g object 605"/>
          <p:cNvSpPr/>
          <p:nvPr/>
        </p:nvSpPr>
        <p:spPr>
          <a:xfrm>
            <a:off x="7429566" y="232282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48" y="0"/>
                </a:moveTo>
                <a:lnTo>
                  <a:pt x="0" y="0"/>
                </a:lnTo>
                <a:lnTo>
                  <a:pt x="29034" y="60960"/>
                </a:lnTo>
                <a:lnTo>
                  <a:pt x="97972" y="60960"/>
                </a:lnTo>
                <a:lnTo>
                  <a:pt x="68948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g object 606"/>
          <p:cNvSpPr/>
          <p:nvPr/>
        </p:nvSpPr>
        <p:spPr>
          <a:xfrm>
            <a:off x="7456181" y="237870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38" y="0"/>
                </a:moveTo>
                <a:lnTo>
                  <a:pt x="0" y="0"/>
                </a:lnTo>
                <a:lnTo>
                  <a:pt x="29034" y="60960"/>
                </a:lnTo>
                <a:lnTo>
                  <a:pt x="97962" y="60960"/>
                </a:lnTo>
                <a:lnTo>
                  <a:pt x="6893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g object 607"/>
          <p:cNvSpPr/>
          <p:nvPr/>
        </p:nvSpPr>
        <p:spPr>
          <a:xfrm>
            <a:off x="7482796" y="2434590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28" y="0"/>
                </a:moveTo>
                <a:lnTo>
                  <a:pt x="0" y="0"/>
                </a:lnTo>
                <a:lnTo>
                  <a:pt x="29034" y="60960"/>
                </a:lnTo>
                <a:lnTo>
                  <a:pt x="97952" y="60960"/>
                </a:lnTo>
                <a:lnTo>
                  <a:pt x="6892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g object 608"/>
          <p:cNvSpPr/>
          <p:nvPr/>
        </p:nvSpPr>
        <p:spPr>
          <a:xfrm>
            <a:off x="7509411" y="249046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19" y="0"/>
                </a:moveTo>
                <a:lnTo>
                  <a:pt x="0" y="0"/>
                </a:lnTo>
                <a:lnTo>
                  <a:pt x="29034" y="60959"/>
                </a:lnTo>
                <a:lnTo>
                  <a:pt x="97943" y="60959"/>
                </a:lnTo>
                <a:lnTo>
                  <a:pt x="6891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g object 609"/>
          <p:cNvSpPr/>
          <p:nvPr/>
        </p:nvSpPr>
        <p:spPr>
          <a:xfrm>
            <a:off x="7536026" y="2546350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909" y="0"/>
                </a:moveTo>
                <a:lnTo>
                  <a:pt x="0" y="0"/>
                </a:lnTo>
                <a:lnTo>
                  <a:pt x="29639" y="62229"/>
                </a:lnTo>
                <a:lnTo>
                  <a:pt x="98538" y="62229"/>
                </a:lnTo>
                <a:lnTo>
                  <a:pt x="6890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g object 610"/>
          <p:cNvSpPr/>
          <p:nvPr/>
        </p:nvSpPr>
        <p:spPr>
          <a:xfrm>
            <a:off x="7562641" y="260222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899" y="0"/>
                </a:moveTo>
                <a:lnTo>
                  <a:pt x="0" y="0"/>
                </a:lnTo>
                <a:lnTo>
                  <a:pt x="29639" y="62230"/>
                </a:lnTo>
                <a:lnTo>
                  <a:pt x="98528" y="62230"/>
                </a:lnTo>
                <a:lnTo>
                  <a:pt x="6889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g object 611"/>
          <p:cNvSpPr/>
          <p:nvPr/>
        </p:nvSpPr>
        <p:spPr>
          <a:xfrm>
            <a:off x="7589861" y="265937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89" y="0"/>
                </a:moveTo>
                <a:lnTo>
                  <a:pt x="0" y="0"/>
                </a:lnTo>
                <a:lnTo>
                  <a:pt x="29034" y="60960"/>
                </a:lnTo>
                <a:lnTo>
                  <a:pt x="97914" y="60960"/>
                </a:lnTo>
                <a:lnTo>
                  <a:pt x="6888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g object 612"/>
          <p:cNvSpPr/>
          <p:nvPr/>
        </p:nvSpPr>
        <p:spPr>
          <a:xfrm>
            <a:off x="7616476" y="271525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80" y="0"/>
                </a:moveTo>
                <a:lnTo>
                  <a:pt x="0" y="0"/>
                </a:lnTo>
                <a:lnTo>
                  <a:pt x="29034" y="60960"/>
                </a:lnTo>
                <a:lnTo>
                  <a:pt x="97904" y="60960"/>
                </a:lnTo>
                <a:lnTo>
                  <a:pt x="6888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g object 613"/>
          <p:cNvSpPr/>
          <p:nvPr/>
        </p:nvSpPr>
        <p:spPr>
          <a:xfrm>
            <a:off x="7643092" y="2771140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870" y="0"/>
                </a:moveTo>
                <a:lnTo>
                  <a:pt x="0" y="0"/>
                </a:lnTo>
                <a:lnTo>
                  <a:pt x="29639" y="62230"/>
                </a:lnTo>
                <a:lnTo>
                  <a:pt x="98499" y="62230"/>
                </a:lnTo>
                <a:lnTo>
                  <a:pt x="6887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g object 614"/>
          <p:cNvSpPr/>
          <p:nvPr/>
        </p:nvSpPr>
        <p:spPr>
          <a:xfrm>
            <a:off x="7669706" y="282701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861" y="0"/>
                </a:moveTo>
                <a:lnTo>
                  <a:pt x="0" y="0"/>
                </a:lnTo>
                <a:lnTo>
                  <a:pt x="29639" y="62229"/>
                </a:lnTo>
                <a:lnTo>
                  <a:pt x="98489" y="62229"/>
                </a:lnTo>
                <a:lnTo>
                  <a:pt x="68861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g object 615"/>
          <p:cNvSpPr/>
          <p:nvPr/>
        </p:nvSpPr>
        <p:spPr>
          <a:xfrm>
            <a:off x="7696926" y="288416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51" y="0"/>
                </a:moveTo>
                <a:lnTo>
                  <a:pt x="0" y="0"/>
                </a:lnTo>
                <a:lnTo>
                  <a:pt x="29034" y="60959"/>
                </a:lnTo>
                <a:lnTo>
                  <a:pt x="97875" y="60959"/>
                </a:lnTo>
                <a:lnTo>
                  <a:pt x="6885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g object 616"/>
          <p:cNvSpPr/>
          <p:nvPr/>
        </p:nvSpPr>
        <p:spPr>
          <a:xfrm>
            <a:off x="7723542" y="2940050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41" y="0"/>
                </a:moveTo>
                <a:lnTo>
                  <a:pt x="0" y="0"/>
                </a:lnTo>
                <a:lnTo>
                  <a:pt x="29034" y="60960"/>
                </a:lnTo>
                <a:lnTo>
                  <a:pt x="97865" y="60960"/>
                </a:lnTo>
                <a:lnTo>
                  <a:pt x="68841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g object 617"/>
          <p:cNvSpPr/>
          <p:nvPr/>
        </p:nvSpPr>
        <p:spPr>
          <a:xfrm>
            <a:off x="7750156" y="299592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31" y="0"/>
                </a:moveTo>
                <a:lnTo>
                  <a:pt x="0" y="0"/>
                </a:lnTo>
                <a:lnTo>
                  <a:pt x="29034" y="60960"/>
                </a:lnTo>
                <a:lnTo>
                  <a:pt x="97855" y="60960"/>
                </a:lnTo>
                <a:lnTo>
                  <a:pt x="68831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g object 618"/>
          <p:cNvSpPr/>
          <p:nvPr/>
        </p:nvSpPr>
        <p:spPr>
          <a:xfrm>
            <a:off x="7776772" y="305180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22" y="0"/>
                </a:moveTo>
                <a:lnTo>
                  <a:pt x="0" y="0"/>
                </a:lnTo>
                <a:lnTo>
                  <a:pt x="29034" y="60960"/>
                </a:lnTo>
                <a:lnTo>
                  <a:pt x="97846" y="60960"/>
                </a:lnTo>
                <a:lnTo>
                  <a:pt x="68822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g object 619"/>
          <p:cNvSpPr/>
          <p:nvPr/>
        </p:nvSpPr>
        <p:spPr>
          <a:xfrm>
            <a:off x="7803386" y="3107690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812" y="0"/>
                </a:moveTo>
                <a:lnTo>
                  <a:pt x="0" y="0"/>
                </a:lnTo>
                <a:lnTo>
                  <a:pt x="29639" y="62230"/>
                </a:lnTo>
                <a:lnTo>
                  <a:pt x="98441" y="62230"/>
                </a:lnTo>
                <a:lnTo>
                  <a:pt x="68812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g object 620"/>
          <p:cNvSpPr/>
          <p:nvPr/>
        </p:nvSpPr>
        <p:spPr>
          <a:xfrm>
            <a:off x="7830002" y="316356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802" y="0"/>
                </a:moveTo>
                <a:lnTo>
                  <a:pt x="0" y="0"/>
                </a:lnTo>
                <a:lnTo>
                  <a:pt x="29639" y="62229"/>
                </a:lnTo>
                <a:lnTo>
                  <a:pt x="98431" y="62229"/>
                </a:lnTo>
                <a:lnTo>
                  <a:pt x="68802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g object 621"/>
          <p:cNvSpPr/>
          <p:nvPr/>
        </p:nvSpPr>
        <p:spPr>
          <a:xfrm>
            <a:off x="7857222" y="322071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792" y="0"/>
                </a:moveTo>
                <a:lnTo>
                  <a:pt x="0" y="0"/>
                </a:lnTo>
                <a:lnTo>
                  <a:pt x="29034" y="60959"/>
                </a:lnTo>
                <a:lnTo>
                  <a:pt x="97817" y="60959"/>
                </a:lnTo>
                <a:lnTo>
                  <a:pt x="6879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g object 622"/>
          <p:cNvSpPr/>
          <p:nvPr/>
        </p:nvSpPr>
        <p:spPr>
          <a:xfrm>
            <a:off x="7883837" y="3276600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783" y="0"/>
                </a:moveTo>
                <a:lnTo>
                  <a:pt x="0" y="0"/>
                </a:lnTo>
                <a:lnTo>
                  <a:pt x="29034" y="60960"/>
                </a:lnTo>
                <a:lnTo>
                  <a:pt x="97807" y="60960"/>
                </a:lnTo>
                <a:lnTo>
                  <a:pt x="68783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g object 623"/>
          <p:cNvSpPr/>
          <p:nvPr/>
        </p:nvSpPr>
        <p:spPr>
          <a:xfrm>
            <a:off x="7910452" y="333247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773" y="0"/>
                </a:moveTo>
                <a:lnTo>
                  <a:pt x="0" y="0"/>
                </a:lnTo>
                <a:lnTo>
                  <a:pt x="29639" y="62230"/>
                </a:lnTo>
                <a:lnTo>
                  <a:pt x="98402" y="62230"/>
                </a:lnTo>
                <a:lnTo>
                  <a:pt x="6877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g object 624"/>
          <p:cNvSpPr/>
          <p:nvPr/>
        </p:nvSpPr>
        <p:spPr>
          <a:xfrm>
            <a:off x="7937067" y="338835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764" y="0"/>
                </a:moveTo>
                <a:lnTo>
                  <a:pt x="0" y="0"/>
                </a:lnTo>
                <a:lnTo>
                  <a:pt x="29639" y="62229"/>
                </a:lnTo>
                <a:lnTo>
                  <a:pt x="98392" y="62229"/>
                </a:lnTo>
                <a:lnTo>
                  <a:pt x="687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g object 625"/>
          <p:cNvSpPr/>
          <p:nvPr/>
        </p:nvSpPr>
        <p:spPr>
          <a:xfrm>
            <a:off x="7963682" y="344423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754" y="0"/>
                </a:moveTo>
                <a:lnTo>
                  <a:pt x="0" y="0"/>
                </a:lnTo>
                <a:lnTo>
                  <a:pt x="29639" y="62230"/>
                </a:lnTo>
                <a:lnTo>
                  <a:pt x="98383" y="62230"/>
                </a:lnTo>
                <a:lnTo>
                  <a:pt x="68754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g object 626"/>
          <p:cNvSpPr/>
          <p:nvPr/>
        </p:nvSpPr>
        <p:spPr>
          <a:xfrm>
            <a:off x="7990902" y="350138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744" y="0"/>
                </a:moveTo>
                <a:lnTo>
                  <a:pt x="0" y="0"/>
                </a:lnTo>
                <a:lnTo>
                  <a:pt x="29034" y="60960"/>
                </a:lnTo>
                <a:lnTo>
                  <a:pt x="97768" y="60960"/>
                </a:lnTo>
                <a:lnTo>
                  <a:pt x="68744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g object 627"/>
          <p:cNvSpPr/>
          <p:nvPr/>
        </p:nvSpPr>
        <p:spPr>
          <a:xfrm>
            <a:off x="8017517" y="355727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734" y="0"/>
                </a:moveTo>
                <a:lnTo>
                  <a:pt x="0" y="0"/>
                </a:lnTo>
                <a:lnTo>
                  <a:pt x="29034" y="60959"/>
                </a:lnTo>
                <a:lnTo>
                  <a:pt x="97758" y="60959"/>
                </a:lnTo>
                <a:lnTo>
                  <a:pt x="687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g object 628"/>
          <p:cNvSpPr/>
          <p:nvPr/>
        </p:nvSpPr>
        <p:spPr>
          <a:xfrm>
            <a:off x="8044132" y="361315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725" y="0"/>
                </a:moveTo>
                <a:lnTo>
                  <a:pt x="0" y="0"/>
                </a:lnTo>
                <a:lnTo>
                  <a:pt x="29639" y="62230"/>
                </a:lnTo>
                <a:lnTo>
                  <a:pt x="98353" y="62230"/>
                </a:lnTo>
                <a:lnTo>
                  <a:pt x="6872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g object 629"/>
          <p:cNvSpPr/>
          <p:nvPr/>
        </p:nvSpPr>
        <p:spPr>
          <a:xfrm>
            <a:off x="8070747" y="366902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715" y="0"/>
                </a:moveTo>
                <a:lnTo>
                  <a:pt x="0" y="0"/>
                </a:lnTo>
                <a:lnTo>
                  <a:pt x="29639" y="62230"/>
                </a:lnTo>
                <a:lnTo>
                  <a:pt x="98344" y="62230"/>
                </a:lnTo>
                <a:lnTo>
                  <a:pt x="6871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g object 630"/>
          <p:cNvSpPr/>
          <p:nvPr/>
        </p:nvSpPr>
        <p:spPr>
          <a:xfrm>
            <a:off x="8097967" y="372617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705" y="0"/>
                </a:moveTo>
                <a:lnTo>
                  <a:pt x="0" y="0"/>
                </a:lnTo>
                <a:lnTo>
                  <a:pt x="29034" y="60960"/>
                </a:lnTo>
                <a:lnTo>
                  <a:pt x="97729" y="60960"/>
                </a:lnTo>
                <a:lnTo>
                  <a:pt x="68705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g object 631"/>
          <p:cNvSpPr/>
          <p:nvPr/>
        </p:nvSpPr>
        <p:spPr>
          <a:xfrm>
            <a:off x="8124582" y="378205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696" y="0"/>
                </a:moveTo>
                <a:lnTo>
                  <a:pt x="0" y="0"/>
                </a:lnTo>
                <a:lnTo>
                  <a:pt x="29034" y="60959"/>
                </a:lnTo>
                <a:lnTo>
                  <a:pt x="97720" y="60959"/>
                </a:lnTo>
                <a:lnTo>
                  <a:pt x="6869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g object 632"/>
          <p:cNvSpPr/>
          <p:nvPr/>
        </p:nvSpPr>
        <p:spPr>
          <a:xfrm>
            <a:off x="8151197" y="383793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686" y="0"/>
                </a:moveTo>
                <a:lnTo>
                  <a:pt x="0" y="0"/>
                </a:lnTo>
                <a:lnTo>
                  <a:pt x="29034" y="60960"/>
                </a:lnTo>
                <a:lnTo>
                  <a:pt x="97710" y="60960"/>
                </a:lnTo>
                <a:lnTo>
                  <a:pt x="68686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g object 633"/>
          <p:cNvSpPr/>
          <p:nvPr/>
        </p:nvSpPr>
        <p:spPr>
          <a:xfrm>
            <a:off x="8177812" y="389382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676" y="0"/>
                </a:moveTo>
                <a:lnTo>
                  <a:pt x="0" y="0"/>
                </a:lnTo>
                <a:lnTo>
                  <a:pt x="29034" y="60959"/>
                </a:lnTo>
                <a:lnTo>
                  <a:pt x="97700" y="60959"/>
                </a:lnTo>
                <a:lnTo>
                  <a:pt x="68676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g object 634"/>
          <p:cNvSpPr/>
          <p:nvPr/>
        </p:nvSpPr>
        <p:spPr>
          <a:xfrm>
            <a:off x="8204428" y="394970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667" y="0"/>
                </a:moveTo>
                <a:lnTo>
                  <a:pt x="0" y="0"/>
                </a:lnTo>
                <a:lnTo>
                  <a:pt x="29639" y="62230"/>
                </a:lnTo>
                <a:lnTo>
                  <a:pt x="98295" y="62230"/>
                </a:lnTo>
                <a:lnTo>
                  <a:pt x="68667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g object 635"/>
          <p:cNvSpPr/>
          <p:nvPr/>
        </p:nvSpPr>
        <p:spPr>
          <a:xfrm>
            <a:off x="8231043" y="400557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657" y="0"/>
                </a:moveTo>
                <a:lnTo>
                  <a:pt x="0" y="0"/>
                </a:lnTo>
                <a:lnTo>
                  <a:pt x="29639" y="62230"/>
                </a:lnTo>
                <a:lnTo>
                  <a:pt x="98286" y="62230"/>
                </a:lnTo>
                <a:lnTo>
                  <a:pt x="68657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g object 636"/>
          <p:cNvSpPr/>
          <p:nvPr/>
        </p:nvSpPr>
        <p:spPr>
          <a:xfrm>
            <a:off x="8258263" y="406272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647" y="0"/>
                </a:moveTo>
                <a:lnTo>
                  <a:pt x="0" y="0"/>
                </a:lnTo>
                <a:lnTo>
                  <a:pt x="29034" y="60960"/>
                </a:lnTo>
                <a:lnTo>
                  <a:pt x="97671" y="60960"/>
                </a:lnTo>
                <a:lnTo>
                  <a:pt x="68647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g object 637"/>
          <p:cNvSpPr/>
          <p:nvPr/>
        </p:nvSpPr>
        <p:spPr>
          <a:xfrm>
            <a:off x="8284878" y="411860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637" y="0"/>
                </a:moveTo>
                <a:lnTo>
                  <a:pt x="0" y="0"/>
                </a:lnTo>
                <a:lnTo>
                  <a:pt x="29034" y="60959"/>
                </a:lnTo>
                <a:lnTo>
                  <a:pt x="97661" y="60959"/>
                </a:lnTo>
                <a:lnTo>
                  <a:pt x="68637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g object 638"/>
          <p:cNvSpPr/>
          <p:nvPr/>
        </p:nvSpPr>
        <p:spPr>
          <a:xfrm>
            <a:off x="8311493" y="417448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628" y="0"/>
                </a:moveTo>
                <a:lnTo>
                  <a:pt x="0" y="0"/>
                </a:lnTo>
                <a:lnTo>
                  <a:pt x="29639" y="62230"/>
                </a:lnTo>
                <a:lnTo>
                  <a:pt x="98256" y="62230"/>
                </a:lnTo>
                <a:lnTo>
                  <a:pt x="68628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g object 639"/>
          <p:cNvSpPr/>
          <p:nvPr/>
        </p:nvSpPr>
        <p:spPr>
          <a:xfrm>
            <a:off x="8338108" y="423037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618" y="0"/>
                </a:moveTo>
                <a:lnTo>
                  <a:pt x="0" y="0"/>
                </a:lnTo>
                <a:lnTo>
                  <a:pt x="29639" y="62229"/>
                </a:lnTo>
                <a:lnTo>
                  <a:pt x="98247" y="62229"/>
                </a:lnTo>
                <a:lnTo>
                  <a:pt x="6861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g object 640"/>
          <p:cNvSpPr/>
          <p:nvPr/>
        </p:nvSpPr>
        <p:spPr>
          <a:xfrm>
            <a:off x="8364715" y="4286249"/>
            <a:ext cx="125095" cy="118110"/>
          </a:xfrm>
          <a:custGeom>
            <a:avLst/>
            <a:gdLst/>
            <a:ahLst/>
            <a:cxnLst/>
            <a:rect l="l" t="t" r="r" b="b"/>
            <a:pathLst>
              <a:path w="125095" h="118110">
                <a:moveTo>
                  <a:pt x="124841" y="118110"/>
                </a:moveTo>
                <a:lnTo>
                  <a:pt x="98234" y="62230"/>
                </a:lnTo>
                <a:lnTo>
                  <a:pt x="95821" y="57150"/>
                </a:lnTo>
                <a:lnTo>
                  <a:pt x="68605" y="0"/>
                </a:lnTo>
                <a:lnTo>
                  <a:pt x="0" y="0"/>
                </a:lnTo>
                <a:lnTo>
                  <a:pt x="27216" y="57150"/>
                </a:lnTo>
                <a:lnTo>
                  <a:pt x="56261" y="118110"/>
                </a:lnTo>
                <a:lnTo>
                  <a:pt x="124841" y="11811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g object 641"/>
          <p:cNvSpPr/>
          <p:nvPr/>
        </p:nvSpPr>
        <p:spPr>
          <a:xfrm>
            <a:off x="8418558" y="439927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89" y="0"/>
                </a:moveTo>
                <a:lnTo>
                  <a:pt x="0" y="0"/>
                </a:lnTo>
                <a:lnTo>
                  <a:pt x="29034" y="60960"/>
                </a:lnTo>
                <a:lnTo>
                  <a:pt x="97613" y="60960"/>
                </a:lnTo>
                <a:lnTo>
                  <a:pt x="6858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g object 642"/>
          <p:cNvSpPr/>
          <p:nvPr/>
        </p:nvSpPr>
        <p:spPr>
          <a:xfrm>
            <a:off x="8445173" y="445515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79" y="0"/>
                </a:moveTo>
                <a:lnTo>
                  <a:pt x="0" y="0"/>
                </a:lnTo>
                <a:lnTo>
                  <a:pt x="29034" y="60959"/>
                </a:lnTo>
                <a:lnTo>
                  <a:pt x="97603" y="60959"/>
                </a:lnTo>
                <a:lnTo>
                  <a:pt x="6857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g object 643"/>
          <p:cNvSpPr/>
          <p:nvPr/>
        </p:nvSpPr>
        <p:spPr>
          <a:xfrm>
            <a:off x="8471788" y="451103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570" y="0"/>
                </a:moveTo>
                <a:lnTo>
                  <a:pt x="0" y="0"/>
                </a:lnTo>
                <a:lnTo>
                  <a:pt x="29639" y="62230"/>
                </a:lnTo>
                <a:lnTo>
                  <a:pt x="98198" y="62230"/>
                </a:lnTo>
                <a:lnTo>
                  <a:pt x="6857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g object 644"/>
          <p:cNvSpPr/>
          <p:nvPr/>
        </p:nvSpPr>
        <p:spPr>
          <a:xfrm>
            <a:off x="8498403" y="456692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560" y="0"/>
                </a:moveTo>
                <a:lnTo>
                  <a:pt x="0" y="0"/>
                </a:lnTo>
                <a:lnTo>
                  <a:pt x="29639" y="62229"/>
                </a:lnTo>
                <a:lnTo>
                  <a:pt x="98189" y="62229"/>
                </a:lnTo>
                <a:lnTo>
                  <a:pt x="6856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g object 645"/>
          <p:cNvSpPr/>
          <p:nvPr/>
        </p:nvSpPr>
        <p:spPr>
          <a:xfrm>
            <a:off x="8525623" y="462407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50" y="0"/>
                </a:moveTo>
                <a:lnTo>
                  <a:pt x="0" y="0"/>
                </a:lnTo>
                <a:lnTo>
                  <a:pt x="29034" y="60959"/>
                </a:lnTo>
                <a:lnTo>
                  <a:pt x="97574" y="60959"/>
                </a:lnTo>
                <a:lnTo>
                  <a:pt x="6855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g object 646"/>
          <p:cNvSpPr/>
          <p:nvPr/>
        </p:nvSpPr>
        <p:spPr>
          <a:xfrm>
            <a:off x="8552238" y="467995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40" y="0"/>
                </a:moveTo>
                <a:lnTo>
                  <a:pt x="0" y="0"/>
                </a:lnTo>
                <a:lnTo>
                  <a:pt x="29034" y="60960"/>
                </a:lnTo>
                <a:lnTo>
                  <a:pt x="97564" y="60960"/>
                </a:lnTo>
                <a:lnTo>
                  <a:pt x="685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g object 647"/>
          <p:cNvSpPr/>
          <p:nvPr/>
        </p:nvSpPr>
        <p:spPr>
          <a:xfrm>
            <a:off x="8578853" y="473582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31" y="0"/>
                </a:moveTo>
                <a:lnTo>
                  <a:pt x="0" y="0"/>
                </a:lnTo>
                <a:lnTo>
                  <a:pt x="29034" y="60960"/>
                </a:lnTo>
                <a:lnTo>
                  <a:pt x="97555" y="60960"/>
                </a:lnTo>
                <a:lnTo>
                  <a:pt x="68531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g object 648"/>
          <p:cNvSpPr/>
          <p:nvPr/>
        </p:nvSpPr>
        <p:spPr>
          <a:xfrm>
            <a:off x="8605468" y="479170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521" y="0"/>
                </a:moveTo>
                <a:lnTo>
                  <a:pt x="0" y="0"/>
                </a:lnTo>
                <a:lnTo>
                  <a:pt x="29639" y="62229"/>
                </a:lnTo>
                <a:lnTo>
                  <a:pt x="98150" y="62229"/>
                </a:lnTo>
                <a:lnTo>
                  <a:pt x="68521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g object 649"/>
          <p:cNvSpPr/>
          <p:nvPr/>
        </p:nvSpPr>
        <p:spPr>
          <a:xfrm>
            <a:off x="8632083" y="484758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511" y="0"/>
                </a:moveTo>
                <a:lnTo>
                  <a:pt x="0" y="0"/>
                </a:lnTo>
                <a:lnTo>
                  <a:pt x="29639" y="62230"/>
                </a:lnTo>
                <a:lnTo>
                  <a:pt x="98140" y="62230"/>
                </a:lnTo>
                <a:lnTo>
                  <a:pt x="68511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g object 650"/>
          <p:cNvSpPr/>
          <p:nvPr/>
        </p:nvSpPr>
        <p:spPr>
          <a:xfrm>
            <a:off x="8659303" y="490473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02" y="0"/>
                </a:moveTo>
                <a:lnTo>
                  <a:pt x="0" y="0"/>
                </a:lnTo>
                <a:lnTo>
                  <a:pt x="29034" y="60960"/>
                </a:lnTo>
                <a:lnTo>
                  <a:pt x="97526" y="60960"/>
                </a:lnTo>
                <a:lnTo>
                  <a:pt x="68502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g object 651"/>
          <p:cNvSpPr/>
          <p:nvPr/>
        </p:nvSpPr>
        <p:spPr>
          <a:xfrm>
            <a:off x="8685919" y="496062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92" y="0"/>
                </a:moveTo>
                <a:lnTo>
                  <a:pt x="0" y="0"/>
                </a:lnTo>
                <a:lnTo>
                  <a:pt x="29034" y="60959"/>
                </a:lnTo>
                <a:lnTo>
                  <a:pt x="97516" y="60959"/>
                </a:lnTo>
                <a:lnTo>
                  <a:pt x="6849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g object 652"/>
          <p:cNvSpPr/>
          <p:nvPr/>
        </p:nvSpPr>
        <p:spPr>
          <a:xfrm>
            <a:off x="8712533" y="501650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482" y="0"/>
                </a:moveTo>
                <a:lnTo>
                  <a:pt x="0" y="0"/>
                </a:lnTo>
                <a:lnTo>
                  <a:pt x="29639" y="62230"/>
                </a:lnTo>
                <a:lnTo>
                  <a:pt x="98111" y="62230"/>
                </a:lnTo>
                <a:lnTo>
                  <a:pt x="6848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g object 653"/>
          <p:cNvSpPr/>
          <p:nvPr/>
        </p:nvSpPr>
        <p:spPr>
          <a:xfrm>
            <a:off x="8739149" y="507237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473" y="0"/>
                </a:moveTo>
                <a:lnTo>
                  <a:pt x="0" y="0"/>
                </a:lnTo>
                <a:lnTo>
                  <a:pt x="29639" y="62230"/>
                </a:lnTo>
                <a:lnTo>
                  <a:pt x="98101" y="62230"/>
                </a:lnTo>
                <a:lnTo>
                  <a:pt x="6847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g object 654"/>
          <p:cNvSpPr/>
          <p:nvPr/>
        </p:nvSpPr>
        <p:spPr>
          <a:xfrm>
            <a:off x="8766369" y="512952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63" y="0"/>
                </a:moveTo>
                <a:lnTo>
                  <a:pt x="0" y="0"/>
                </a:lnTo>
                <a:lnTo>
                  <a:pt x="29034" y="60960"/>
                </a:lnTo>
                <a:lnTo>
                  <a:pt x="97487" y="60960"/>
                </a:lnTo>
                <a:lnTo>
                  <a:pt x="68463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g object 655"/>
          <p:cNvSpPr/>
          <p:nvPr/>
        </p:nvSpPr>
        <p:spPr>
          <a:xfrm>
            <a:off x="8792983" y="518540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53" y="0"/>
                </a:moveTo>
                <a:lnTo>
                  <a:pt x="0" y="0"/>
                </a:lnTo>
                <a:lnTo>
                  <a:pt x="29034" y="60959"/>
                </a:lnTo>
                <a:lnTo>
                  <a:pt x="97477" y="60959"/>
                </a:lnTo>
                <a:lnTo>
                  <a:pt x="68453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g object 656"/>
          <p:cNvSpPr/>
          <p:nvPr/>
        </p:nvSpPr>
        <p:spPr>
          <a:xfrm>
            <a:off x="8819599" y="524128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43" y="0"/>
                </a:moveTo>
                <a:lnTo>
                  <a:pt x="0" y="0"/>
                </a:lnTo>
                <a:lnTo>
                  <a:pt x="29034" y="60960"/>
                </a:lnTo>
                <a:lnTo>
                  <a:pt x="97467" y="60960"/>
                </a:lnTo>
                <a:lnTo>
                  <a:pt x="68443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g object 657"/>
          <p:cNvSpPr/>
          <p:nvPr/>
        </p:nvSpPr>
        <p:spPr>
          <a:xfrm>
            <a:off x="8846213" y="529717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34" y="0"/>
                </a:moveTo>
                <a:lnTo>
                  <a:pt x="0" y="0"/>
                </a:lnTo>
                <a:lnTo>
                  <a:pt x="29034" y="60959"/>
                </a:lnTo>
                <a:lnTo>
                  <a:pt x="97458" y="60959"/>
                </a:lnTo>
                <a:lnTo>
                  <a:pt x="68434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g object 658"/>
          <p:cNvSpPr/>
          <p:nvPr/>
        </p:nvSpPr>
        <p:spPr>
          <a:xfrm>
            <a:off x="8872829" y="535305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424" y="0"/>
                </a:moveTo>
                <a:lnTo>
                  <a:pt x="0" y="0"/>
                </a:lnTo>
                <a:lnTo>
                  <a:pt x="29639" y="62230"/>
                </a:lnTo>
                <a:lnTo>
                  <a:pt x="98053" y="62230"/>
                </a:lnTo>
                <a:lnTo>
                  <a:pt x="68424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g object 659"/>
          <p:cNvSpPr/>
          <p:nvPr/>
        </p:nvSpPr>
        <p:spPr>
          <a:xfrm>
            <a:off x="8899444" y="540892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414" y="0"/>
                </a:moveTo>
                <a:lnTo>
                  <a:pt x="0" y="0"/>
                </a:lnTo>
                <a:lnTo>
                  <a:pt x="29639" y="62230"/>
                </a:lnTo>
                <a:lnTo>
                  <a:pt x="98043" y="62230"/>
                </a:lnTo>
                <a:lnTo>
                  <a:pt x="68414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g object 660"/>
          <p:cNvSpPr/>
          <p:nvPr/>
        </p:nvSpPr>
        <p:spPr>
          <a:xfrm>
            <a:off x="8926664" y="546607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05" y="0"/>
                </a:moveTo>
                <a:lnTo>
                  <a:pt x="0" y="0"/>
                </a:lnTo>
                <a:lnTo>
                  <a:pt x="29034" y="60960"/>
                </a:lnTo>
                <a:lnTo>
                  <a:pt x="97429" y="60960"/>
                </a:lnTo>
                <a:lnTo>
                  <a:pt x="68405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g object 661"/>
          <p:cNvSpPr/>
          <p:nvPr/>
        </p:nvSpPr>
        <p:spPr>
          <a:xfrm>
            <a:off x="8953279" y="552195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395" y="0"/>
                </a:moveTo>
                <a:lnTo>
                  <a:pt x="0" y="0"/>
                </a:lnTo>
                <a:lnTo>
                  <a:pt x="29034" y="60959"/>
                </a:lnTo>
                <a:lnTo>
                  <a:pt x="97419" y="60959"/>
                </a:lnTo>
                <a:lnTo>
                  <a:pt x="68395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g object 662"/>
          <p:cNvSpPr/>
          <p:nvPr/>
        </p:nvSpPr>
        <p:spPr>
          <a:xfrm>
            <a:off x="8979894" y="557783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385" y="0"/>
                </a:moveTo>
                <a:lnTo>
                  <a:pt x="0" y="0"/>
                </a:lnTo>
                <a:lnTo>
                  <a:pt x="29034" y="60960"/>
                </a:lnTo>
                <a:lnTo>
                  <a:pt x="97409" y="60960"/>
                </a:lnTo>
                <a:lnTo>
                  <a:pt x="68385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g object 663"/>
          <p:cNvSpPr/>
          <p:nvPr/>
        </p:nvSpPr>
        <p:spPr>
          <a:xfrm>
            <a:off x="9006509" y="563371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376" y="0"/>
                </a:moveTo>
                <a:lnTo>
                  <a:pt x="0" y="0"/>
                </a:lnTo>
                <a:lnTo>
                  <a:pt x="29639" y="62229"/>
                </a:lnTo>
                <a:lnTo>
                  <a:pt x="98004" y="62229"/>
                </a:lnTo>
                <a:lnTo>
                  <a:pt x="68376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g object 664"/>
          <p:cNvSpPr/>
          <p:nvPr/>
        </p:nvSpPr>
        <p:spPr>
          <a:xfrm>
            <a:off x="9033124" y="568959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366" y="0"/>
                </a:moveTo>
                <a:lnTo>
                  <a:pt x="0" y="0"/>
                </a:lnTo>
                <a:lnTo>
                  <a:pt x="29639" y="62230"/>
                </a:lnTo>
                <a:lnTo>
                  <a:pt x="97995" y="62230"/>
                </a:lnTo>
                <a:lnTo>
                  <a:pt x="68366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g object 665"/>
          <p:cNvSpPr/>
          <p:nvPr/>
        </p:nvSpPr>
        <p:spPr>
          <a:xfrm>
            <a:off x="9060344" y="5746749"/>
            <a:ext cx="80010" cy="60960"/>
          </a:xfrm>
          <a:custGeom>
            <a:avLst/>
            <a:gdLst/>
            <a:ahLst/>
            <a:cxnLst/>
            <a:rect l="l" t="t" r="r" b="b"/>
            <a:pathLst>
              <a:path w="80009" h="60960">
                <a:moveTo>
                  <a:pt x="68356" y="0"/>
                </a:moveTo>
                <a:lnTo>
                  <a:pt x="0" y="0"/>
                </a:lnTo>
                <a:lnTo>
                  <a:pt x="29034" y="60959"/>
                </a:lnTo>
                <a:lnTo>
                  <a:pt x="79845" y="60959"/>
                </a:lnTo>
                <a:lnTo>
                  <a:pt x="79845" y="24130"/>
                </a:lnTo>
                <a:lnTo>
                  <a:pt x="68356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g object 666"/>
          <p:cNvSpPr/>
          <p:nvPr/>
        </p:nvSpPr>
        <p:spPr>
          <a:xfrm>
            <a:off x="9086959" y="5802629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60">
                <a:moveTo>
                  <a:pt x="53230" y="0"/>
                </a:moveTo>
                <a:lnTo>
                  <a:pt x="0" y="0"/>
                </a:lnTo>
                <a:lnTo>
                  <a:pt x="29034" y="60960"/>
                </a:lnTo>
                <a:lnTo>
                  <a:pt x="53230" y="60960"/>
                </a:lnTo>
                <a:lnTo>
                  <a:pt x="5323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g object 667"/>
          <p:cNvSpPr/>
          <p:nvPr/>
        </p:nvSpPr>
        <p:spPr>
          <a:xfrm>
            <a:off x="9113574" y="5858509"/>
            <a:ext cx="26670" cy="55880"/>
          </a:xfrm>
          <a:custGeom>
            <a:avLst/>
            <a:gdLst/>
            <a:ahLst/>
            <a:cxnLst/>
            <a:rect l="l" t="t" r="r" b="b"/>
            <a:pathLst>
              <a:path w="26670" h="55879">
                <a:moveTo>
                  <a:pt x="26615" y="0"/>
                </a:moveTo>
                <a:lnTo>
                  <a:pt x="0" y="0"/>
                </a:lnTo>
                <a:lnTo>
                  <a:pt x="26615" y="55879"/>
                </a:lnTo>
                <a:lnTo>
                  <a:pt x="26615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g object 668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0"/>
            <a:ext cx="9146540" cy="160020"/>
          </a:xfrm>
          <a:custGeom>
            <a:avLst/>
            <a:gdLst/>
            <a:ahLst/>
            <a:cxnLst/>
            <a:rect l="l" t="t" r="r" b="b"/>
            <a:pathLst>
              <a:path w="9146540" h="16002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0" y="83820"/>
                </a:lnTo>
                <a:lnTo>
                  <a:pt x="0" y="160020"/>
                </a:lnTo>
                <a:lnTo>
                  <a:pt x="9146540" y="160020"/>
                </a:lnTo>
                <a:lnTo>
                  <a:pt x="9146540" y="8382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1511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2273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3035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3797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4559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5333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6083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6845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7619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8369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9131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9905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10667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11417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12191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12953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13703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14477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15239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16001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1676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1752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1828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1270" y="1905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1270" y="1981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1270" y="2057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1270" y="2133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1270" y="2209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1270" y="2286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1270" y="2362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1270" y="2438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1270" y="2514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1270" y="2590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1270" y="2667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1270" y="2743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1270" y="2819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1270" y="2895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1270" y="2971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1270" y="3048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-1270" y="3124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-1270" y="3200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-1270" y="3276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-1270" y="3352799"/>
            <a:ext cx="9146540" cy="160020"/>
          </a:xfrm>
          <a:custGeom>
            <a:avLst/>
            <a:gdLst/>
            <a:ahLst/>
            <a:cxnLst/>
            <a:rect l="l" t="t" r="r" b="b"/>
            <a:pathLst>
              <a:path w="9146540" h="16002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0" y="83820"/>
                </a:lnTo>
                <a:lnTo>
                  <a:pt x="0" y="160020"/>
                </a:lnTo>
                <a:lnTo>
                  <a:pt x="9146540" y="160020"/>
                </a:lnTo>
                <a:lnTo>
                  <a:pt x="9146540" y="8382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-1270" y="3505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-1270" y="3581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-1270" y="3657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-1270" y="3733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-1270" y="3810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-1270" y="3886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-1270" y="3962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-1270" y="4038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-1270" y="4114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-1270" y="4191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-1270" y="4267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-1270" y="4343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-1270" y="4419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-1270" y="4495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-1270" y="4572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-1270" y="4648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-1270" y="4724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-1270" y="4800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-1270" y="4876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-1270" y="4953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-1270" y="5029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-1270" y="5105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-1270" y="5181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-1270" y="5257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-1270" y="5334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-1270" y="54102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-1270" y="54876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-1270" y="5562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-1270" y="56388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-1270" y="57162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-1270" y="5791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-1270" y="58674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-1270" y="59448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-1270" y="60210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-1270" y="60960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-1270" y="61734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-1270" y="62496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-1270" y="63246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-1270" y="64020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-1270" y="64782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-1270" y="65544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-1270" y="66306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-1270" y="67068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6783070"/>
            <a:ext cx="9144000" cy="74930"/>
          </a:xfrm>
          <a:custGeom>
            <a:avLst/>
            <a:gdLst/>
            <a:ahLst/>
            <a:cxnLst/>
            <a:rect l="l" t="t" r="r" b="b"/>
            <a:pathLst>
              <a:path w="9144000" h="74929">
                <a:moveTo>
                  <a:pt x="0" y="7492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74929"/>
                </a:lnTo>
                <a:lnTo>
                  <a:pt x="0" y="74929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-1270" y="0"/>
            <a:ext cx="9142730" cy="45720"/>
          </a:xfrm>
          <a:custGeom>
            <a:avLst/>
            <a:gdLst/>
            <a:ahLst/>
            <a:cxnLst/>
            <a:rect l="l" t="t" r="r" b="b"/>
            <a:pathLst>
              <a:path w="9142730" h="45720">
                <a:moveTo>
                  <a:pt x="914273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9142730" y="45720"/>
                </a:lnTo>
                <a:lnTo>
                  <a:pt x="9142730" y="24130"/>
                </a:lnTo>
                <a:lnTo>
                  <a:pt x="9142730" y="21590"/>
                </a:lnTo>
                <a:lnTo>
                  <a:pt x="914273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-1270" y="431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-1270" y="647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-1270" y="876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-1270" y="1092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-1270" y="13080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-1270" y="1536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-1270" y="17525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-1270" y="1981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-1270" y="21970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-1270" y="24130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-1270" y="26415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-1270" y="28575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-1270" y="30860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-1270" y="33020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-1270" y="35305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-1270" y="37465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-1270" y="39623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-1270" y="4190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-1270" y="44068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-1270" y="4635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-1270" y="48513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-1270" y="5067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-1270" y="52958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-1270" y="5511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-1270" y="57403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-1270" y="5956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-1270" y="61722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-1270" y="6400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-1270" y="66167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-1270" y="6845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-1270" y="706119"/>
            <a:ext cx="9142730" cy="45720"/>
          </a:xfrm>
          <a:custGeom>
            <a:avLst/>
            <a:gdLst/>
            <a:ahLst/>
            <a:cxnLst/>
            <a:rect l="l" t="t" r="r" b="b"/>
            <a:pathLst>
              <a:path w="9142730" h="45720">
                <a:moveTo>
                  <a:pt x="914273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9142730" y="45720"/>
                </a:lnTo>
                <a:lnTo>
                  <a:pt x="9142730" y="24130"/>
                </a:lnTo>
                <a:lnTo>
                  <a:pt x="9142730" y="21590"/>
                </a:lnTo>
                <a:lnTo>
                  <a:pt x="914273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-1270" y="75057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-1270" y="7721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-1270" y="79502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-1270" y="8166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-1270" y="8381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-1270" y="8610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-1270" y="8826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-1270" y="9055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-1270" y="9270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-1270" y="9486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-1270" y="9715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-1270" y="9931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-1270" y="10159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-1270" y="10375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-1270" y="10604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-1270" y="10820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-1270" y="11036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-1270" y="11264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-1270" y="11480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-1270" y="11709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-1270" y="11925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-1270" y="12141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-1270" y="12369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-1270" y="12585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-1270" y="12814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-1270" y="13030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-1270" y="13246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-1270" y="13474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-1270" y="13690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-1270" y="13919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-1270" y="14135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-1270" y="14350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-1270" y="14579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-1270" y="14795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-1270" y="15024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-1270" y="15239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-1270" y="15455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-1270" y="15684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-1270" y="15900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-1270" y="16128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-1270" y="16344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1270" y="1652269"/>
            <a:ext cx="9141460" cy="1270"/>
          </a:xfrm>
          <a:custGeom>
            <a:avLst/>
            <a:gdLst/>
            <a:ahLst/>
            <a:cxnLst/>
            <a:rect l="l" t="t" r="r" b="b"/>
            <a:pathLst>
              <a:path w="9141460" h="1269">
                <a:moveTo>
                  <a:pt x="0" y="0"/>
                </a:moveTo>
                <a:lnTo>
                  <a:pt x="9141460" y="0"/>
                </a:lnTo>
                <a:lnTo>
                  <a:pt x="9141460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1270" y="165354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1270" y="16573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1270" y="16611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1270" y="16649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1270" y="16687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1270" y="16725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1270" y="16763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-1270" y="6329679"/>
            <a:ext cx="9142730" cy="10160"/>
          </a:xfrm>
          <a:custGeom>
            <a:avLst/>
            <a:gdLst/>
            <a:ahLst/>
            <a:cxnLst/>
            <a:rect l="l" t="t" r="r" b="b"/>
            <a:pathLst>
              <a:path w="9142730" h="10160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3471824" y="1016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10160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3545205" y="10160"/>
                </a:lnTo>
                <a:lnTo>
                  <a:pt x="4523740" y="1016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10160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4592320" y="10160"/>
                </a:lnTo>
                <a:lnTo>
                  <a:pt x="5577319" y="1016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10160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5651728" y="10160"/>
                </a:lnTo>
                <a:lnTo>
                  <a:pt x="9142730" y="1016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-1270" y="633857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-1270" y="634365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-1270" y="63474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-1270" y="635253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-1270" y="635762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-1270" y="63614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-1270" y="636650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-1270" y="637032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-1270" y="637540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-1270" y="63804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-1270" y="63842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64458" y="0"/>
                </a:moveTo>
                <a:lnTo>
                  <a:pt x="0" y="0"/>
                </a:lnTo>
                <a:lnTo>
                  <a:pt x="0" y="5080"/>
                </a:lnTo>
                <a:lnTo>
                  <a:pt x="3464458" y="5080"/>
                </a:lnTo>
                <a:lnTo>
                  <a:pt x="346445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37661" y="0"/>
                </a:lnTo>
                <a:lnTo>
                  <a:pt x="3537661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84850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84850" y="5080"/>
                </a:lnTo>
                <a:lnTo>
                  <a:pt x="5584850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9107" y="0"/>
                </a:lnTo>
                <a:lnTo>
                  <a:pt x="565910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-1270" y="638937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64458" y="0"/>
                </a:moveTo>
                <a:lnTo>
                  <a:pt x="0" y="0"/>
                </a:lnTo>
                <a:lnTo>
                  <a:pt x="0" y="5080"/>
                </a:lnTo>
                <a:lnTo>
                  <a:pt x="3464458" y="5080"/>
                </a:lnTo>
                <a:lnTo>
                  <a:pt x="346445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37661" y="0"/>
                </a:lnTo>
                <a:lnTo>
                  <a:pt x="3537661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84850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84850" y="5080"/>
                </a:lnTo>
                <a:lnTo>
                  <a:pt x="5584850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9107" y="0"/>
                </a:lnTo>
                <a:lnTo>
                  <a:pt x="565910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-1270" y="639445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64458" y="0"/>
                </a:moveTo>
                <a:lnTo>
                  <a:pt x="0" y="0"/>
                </a:lnTo>
                <a:lnTo>
                  <a:pt x="0" y="5080"/>
                </a:lnTo>
                <a:lnTo>
                  <a:pt x="3464458" y="5080"/>
                </a:lnTo>
                <a:lnTo>
                  <a:pt x="346445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37661" y="0"/>
                </a:lnTo>
                <a:lnTo>
                  <a:pt x="3537661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84850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84850" y="5080"/>
                </a:lnTo>
                <a:lnTo>
                  <a:pt x="5584850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9107" y="0"/>
                </a:lnTo>
                <a:lnTo>
                  <a:pt x="565910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-1270" y="58178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-1270" y="58216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-1270" y="58254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-1270" y="58293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-1270" y="58331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-1270" y="58369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-1270" y="58407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-1270" y="58445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-1270" y="58483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-1270" y="58521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-1270" y="58559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-1270" y="58597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-1270" y="58635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-1270" y="53390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-1270" y="53428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-1270" y="53467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-1270" y="53505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-1270" y="53543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-1270" y="53581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-1270" y="53619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-1270" y="53657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-1270" y="53695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-1270" y="53733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-1270" y="53771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-1270" y="53809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-1270" y="538480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-1270" y="49276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-1270" y="49314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-1270" y="49352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-1270" y="49390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-1270" y="49428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-1270" y="49466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-1270" y="49504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-1270" y="495300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22002" y="0"/>
                </a:moveTo>
                <a:lnTo>
                  <a:pt x="0" y="0"/>
                </a:lnTo>
                <a:lnTo>
                  <a:pt x="0" y="5080"/>
                </a:lnTo>
                <a:lnTo>
                  <a:pt x="3622002" y="5080"/>
                </a:lnTo>
                <a:lnTo>
                  <a:pt x="362200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95903" y="0"/>
                </a:lnTo>
                <a:lnTo>
                  <a:pt x="369590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26951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26951" y="5080"/>
                </a:lnTo>
                <a:lnTo>
                  <a:pt x="5426951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01221" y="0"/>
                </a:lnTo>
                <a:lnTo>
                  <a:pt x="5501221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-1270" y="49568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-1270" y="49606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22002" y="0"/>
                </a:moveTo>
                <a:lnTo>
                  <a:pt x="0" y="0"/>
                </a:lnTo>
                <a:lnTo>
                  <a:pt x="0" y="5080"/>
                </a:lnTo>
                <a:lnTo>
                  <a:pt x="3622002" y="5080"/>
                </a:lnTo>
                <a:lnTo>
                  <a:pt x="362200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95903" y="0"/>
                </a:lnTo>
                <a:lnTo>
                  <a:pt x="369590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26951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26951" y="5080"/>
                </a:lnTo>
                <a:lnTo>
                  <a:pt x="5426951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01221" y="0"/>
                </a:lnTo>
                <a:lnTo>
                  <a:pt x="5501221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-1270" y="49644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-1270" y="49682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-1270" y="49720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-1270" y="49758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-1270" y="45377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-1270" y="45415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-1270" y="45440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-1270" y="454786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-1270" y="45516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-1270" y="45554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-1270" y="45593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-1270" y="45631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-1270" y="45669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-1270" y="45707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-1270" y="45745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-1270" y="45783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-1270" y="45821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-1270" y="45859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-1270" y="45897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-1270" y="45923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0" y="4198632"/>
            <a:ext cx="9140190" cy="1270"/>
          </a:xfrm>
          <a:custGeom>
            <a:avLst/>
            <a:gdLst/>
            <a:ahLst/>
            <a:cxnLst/>
            <a:rect l="l" t="t" r="r" b="b"/>
            <a:pathLst>
              <a:path w="9140190" h="1270">
                <a:moveTo>
                  <a:pt x="3703320" y="0"/>
                </a:moveTo>
                <a:lnTo>
                  <a:pt x="0" y="0"/>
                </a:lnTo>
                <a:lnTo>
                  <a:pt x="0" y="1257"/>
                </a:lnTo>
                <a:lnTo>
                  <a:pt x="3703320" y="1257"/>
                </a:lnTo>
                <a:lnTo>
                  <a:pt x="3703320" y="0"/>
                </a:lnTo>
                <a:close/>
              </a:path>
              <a:path w="9140190" h="1270">
                <a:moveTo>
                  <a:pt x="4522470" y="0"/>
                </a:moveTo>
                <a:lnTo>
                  <a:pt x="3777602" y="0"/>
                </a:lnTo>
                <a:lnTo>
                  <a:pt x="3777602" y="1257"/>
                </a:lnTo>
                <a:lnTo>
                  <a:pt x="4522470" y="1257"/>
                </a:lnTo>
                <a:lnTo>
                  <a:pt x="4522470" y="0"/>
                </a:lnTo>
                <a:close/>
              </a:path>
              <a:path w="9140190" h="1270">
                <a:moveTo>
                  <a:pt x="5342902" y="0"/>
                </a:moveTo>
                <a:lnTo>
                  <a:pt x="4591050" y="0"/>
                </a:lnTo>
                <a:lnTo>
                  <a:pt x="4591050" y="1257"/>
                </a:lnTo>
                <a:lnTo>
                  <a:pt x="5342902" y="1257"/>
                </a:lnTo>
                <a:lnTo>
                  <a:pt x="5342902" y="0"/>
                </a:lnTo>
                <a:close/>
              </a:path>
              <a:path w="9140190" h="1270">
                <a:moveTo>
                  <a:pt x="9140190" y="0"/>
                </a:moveTo>
                <a:lnTo>
                  <a:pt x="5417172" y="0"/>
                </a:lnTo>
                <a:lnTo>
                  <a:pt x="5417172" y="1257"/>
                </a:lnTo>
                <a:lnTo>
                  <a:pt x="9140190" y="1257"/>
                </a:lnTo>
                <a:lnTo>
                  <a:pt x="914019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-1270" y="41998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-1270" y="42036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-1270" y="42075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-1270" y="42113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-1270" y="42151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-1270" y="42189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-1270" y="42227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-1270" y="42265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-1270" y="42303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-1270" y="42341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-1270" y="42379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-1270" y="42417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-1270" y="38607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41991" y="0"/>
                </a:moveTo>
                <a:lnTo>
                  <a:pt x="0" y="0"/>
                </a:lnTo>
                <a:lnTo>
                  <a:pt x="0" y="5080"/>
                </a:lnTo>
                <a:lnTo>
                  <a:pt x="3741991" y="5080"/>
                </a:lnTo>
                <a:lnTo>
                  <a:pt x="3741991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816578" y="0"/>
                </a:lnTo>
                <a:lnTo>
                  <a:pt x="3816578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06555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06555" y="5080"/>
                </a:lnTo>
                <a:lnTo>
                  <a:pt x="5306555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380952" y="0"/>
                </a:lnTo>
                <a:lnTo>
                  <a:pt x="538095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-1270" y="38646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-1270" y="38684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-1270" y="38722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-1270" y="38760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-1270" y="38798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-1270" y="38836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-1270" y="38874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-1270" y="38912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-1270" y="38950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-1270" y="38988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-1270" y="390143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41991" y="0"/>
                </a:moveTo>
                <a:lnTo>
                  <a:pt x="0" y="0"/>
                </a:lnTo>
                <a:lnTo>
                  <a:pt x="0" y="5080"/>
                </a:lnTo>
                <a:lnTo>
                  <a:pt x="3741991" y="5080"/>
                </a:lnTo>
                <a:lnTo>
                  <a:pt x="3741991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816578" y="0"/>
                </a:lnTo>
                <a:lnTo>
                  <a:pt x="3816578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06555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06555" y="5080"/>
                </a:lnTo>
                <a:lnTo>
                  <a:pt x="5306555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380952" y="0"/>
                </a:lnTo>
                <a:lnTo>
                  <a:pt x="538095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-1270" y="390525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-1270" y="39090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-1270" y="391287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-1270" y="39166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-1270" y="3585209"/>
            <a:ext cx="9142730" cy="4445"/>
          </a:xfrm>
          <a:custGeom>
            <a:avLst/>
            <a:gdLst/>
            <a:ahLst/>
            <a:cxnLst/>
            <a:rect l="l" t="t" r="r" b="b"/>
            <a:pathLst>
              <a:path w="9142730" h="4445">
                <a:moveTo>
                  <a:pt x="3772027" y="0"/>
                </a:moveTo>
                <a:lnTo>
                  <a:pt x="0" y="0"/>
                </a:lnTo>
                <a:lnTo>
                  <a:pt x="0" y="3822"/>
                </a:lnTo>
                <a:lnTo>
                  <a:pt x="3772027" y="3822"/>
                </a:lnTo>
                <a:lnTo>
                  <a:pt x="3772027" y="0"/>
                </a:lnTo>
                <a:close/>
              </a:path>
              <a:path w="9142730" h="4445">
                <a:moveTo>
                  <a:pt x="4523740" y="0"/>
                </a:moveTo>
                <a:lnTo>
                  <a:pt x="3846753" y="0"/>
                </a:lnTo>
                <a:lnTo>
                  <a:pt x="3846753" y="3822"/>
                </a:lnTo>
                <a:lnTo>
                  <a:pt x="4523740" y="3822"/>
                </a:lnTo>
                <a:lnTo>
                  <a:pt x="4523740" y="0"/>
                </a:lnTo>
                <a:close/>
              </a:path>
              <a:path w="9142730" h="4445">
                <a:moveTo>
                  <a:pt x="5276456" y="0"/>
                </a:moveTo>
                <a:lnTo>
                  <a:pt x="4592320" y="0"/>
                </a:lnTo>
                <a:lnTo>
                  <a:pt x="4592320" y="3822"/>
                </a:lnTo>
                <a:lnTo>
                  <a:pt x="5276456" y="3822"/>
                </a:lnTo>
                <a:lnTo>
                  <a:pt x="5276456" y="0"/>
                </a:lnTo>
                <a:close/>
              </a:path>
              <a:path w="9142730" h="4445">
                <a:moveTo>
                  <a:pt x="9142730" y="0"/>
                </a:moveTo>
                <a:lnTo>
                  <a:pt x="5350853" y="0"/>
                </a:lnTo>
                <a:lnTo>
                  <a:pt x="5350853" y="3822"/>
                </a:lnTo>
                <a:lnTo>
                  <a:pt x="9142730" y="3822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-1270" y="3589032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797"/>
                </a:lnTo>
                <a:lnTo>
                  <a:pt x="3772027" y="3797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797"/>
                </a:lnTo>
                <a:lnTo>
                  <a:pt x="4523740" y="3797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797"/>
                </a:lnTo>
                <a:lnTo>
                  <a:pt x="5276456" y="3797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797"/>
                </a:lnTo>
                <a:lnTo>
                  <a:pt x="9142730" y="3797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-1270" y="35928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-1270" y="35966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-1270" y="35991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-1270" y="36029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-1270" y="36067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-1270" y="36106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-1270" y="36144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-1270" y="36182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-1270" y="362077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-1270" y="33172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-1270" y="33210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-1270" y="33248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-1270" y="33273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-1270" y="33312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-1270" y="33350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-1270" y="33388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-1270" y="33426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-1270" y="33464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-1270" y="33502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-1270" y="33527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802062" y="0"/>
                </a:moveTo>
                <a:lnTo>
                  <a:pt x="0" y="0"/>
                </a:lnTo>
                <a:lnTo>
                  <a:pt x="0" y="5080"/>
                </a:lnTo>
                <a:lnTo>
                  <a:pt x="3802062" y="5080"/>
                </a:lnTo>
                <a:lnTo>
                  <a:pt x="380206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876916" y="0"/>
                </a:lnTo>
                <a:lnTo>
                  <a:pt x="387691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246344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246344" y="5080"/>
                </a:lnTo>
                <a:lnTo>
                  <a:pt x="5246344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320754" y="0"/>
                </a:lnTo>
                <a:lnTo>
                  <a:pt x="5320754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-1270" y="30594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32098" y="0"/>
                </a:moveTo>
                <a:lnTo>
                  <a:pt x="0" y="0"/>
                </a:lnTo>
                <a:lnTo>
                  <a:pt x="0" y="5080"/>
                </a:lnTo>
                <a:lnTo>
                  <a:pt x="3832098" y="5080"/>
                </a:lnTo>
                <a:lnTo>
                  <a:pt x="3832098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07078" y="0"/>
                </a:lnTo>
                <a:lnTo>
                  <a:pt x="3907078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216245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216245" y="5080"/>
                </a:lnTo>
                <a:lnTo>
                  <a:pt x="5216245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90655" y="0"/>
                </a:lnTo>
                <a:lnTo>
                  <a:pt x="5290655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-1270" y="30632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32098" y="0"/>
                </a:moveTo>
                <a:lnTo>
                  <a:pt x="0" y="0"/>
                </a:lnTo>
                <a:lnTo>
                  <a:pt x="0" y="3810"/>
                </a:lnTo>
                <a:lnTo>
                  <a:pt x="3832098" y="3810"/>
                </a:lnTo>
                <a:lnTo>
                  <a:pt x="383209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07078" y="0"/>
                </a:lnTo>
                <a:lnTo>
                  <a:pt x="39070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1624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16245" y="3810"/>
                </a:lnTo>
                <a:lnTo>
                  <a:pt x="521624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0655" y="0"/>
                </a:lnTo>
                <a:lnTo>
                  <a:pt x="529065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-1270" y="30670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32098" y="0"/>
                </a:moveTo>
                <a:lnTo>
                  <a:pt x="0" y="0"/>
                </a:lnTo>
                <a:lnTo>
                  <a:pt x="0" y="3810"/>
                </a:lnTo>
                <a:lnTo>
                  <a:pt x="3832098" y="3810"/>
                </a:lnTo>
                <a:lnTo>
                  <a:pt x="383209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07078" y="0"/>
                </a:lnTo>
                <a:lnTo>
                  <a:pt x="39070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1624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16245" y="3810"/>
                </a:lnTo>
                <a:lnTo>
                  <a:pt x="521624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0655" y="0"/>
                </a:lnTo>
                <a:lnTo>
                  <a:pt x="529065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-1270" y="30708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-1270" y="30746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g object 311"/>
          <p:cNvSpPr/>
          <p:nvPr/>
        </p:nvSpPr>
        <p:spPr>
          <a:xfrm>
            <a:off x="-1270" y="30784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g object 312"/>
          <p:cNvSpPr/>
          <p:nvPr/>
        </p:nvSpPr>
        <p:spPr>
          <a:xfrm>
            <a:off x="-1270" y="30822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32098" y="0"/>
                </a:moveTo>
                <a:lnTo>
                  <a:pt x="0" y="0"/>
                </a:lnTo>
                <a:lnTo>
                  <a:pt x="0" y="3810"/>
                </a:lnTo>
                <a:lnTo>
                  <a:pt x="3832098" y="3810"/>
                </a:lnTo>
                <a:lnTo>
                  <a:pt x="383209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07078" y="0"/>
                </a:lnTo>
                <a:lnTo>
                  <a:pt x="39070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1624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16245" y="3810"/>
                </a:lnTo>
                <a:lnTo>
                  <a:pt x="521624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0655" y="0"/>
                </a:lnTo>
                <a:lnTo>
                  <a:pt x="529065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g object 313"/>
          <p:cNvSpPr/>
          <p:nvPr/>
        </p:nvSpPr>
        <p:spPr>
          <a:xfrm>
            <a:off x="-1270" y="30860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32098" y="0"/>
                </a:moveTo>
                <a:lnTo>
                  <a:pt x="0" y="0"/>
                </a:lnTo>
                <a:lnTo>
                  <a:pt x="0" y="3810"/>
                </a:lnTo>
                <a:lnTo>
                  <a:pt x="3832098" y="3810"/>
                </a:lnTo>
                <a:lnTo>
                  <a:pt x="383209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07078" y="0"/>
                </a:lnTo>
                <a:lnTo>
                  <a:pt x="39070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1624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16245" y="3810"/>
                </a:lnTo>
                <a:lnTo>
                  <a:pt x="521624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0655" y="0"/>
                </a:lnTo>
                <a:lnTo>
                  <a:pt x="529065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g object 314"/>
          <p:cNvSpPr/>
          <p:nvPr/>
        </p:nvSpPr>
        <p:spPr>
          <a:xfrm>
            <a:off x="-1270" y="308863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32098" y="0"/>
                </a:moveTo>
                <a:lnTo>
                  <a:pt x="0" y="0"/>
                </a:lnTo>
                <a:lnTo>
                  <a:pt x="0" y="5080"/>
                </a:lnTo>
                <a:lnTo>
                  <a:pt x="3832098" y="5080"/>
                </a:lnTo>
                <a:lnTo>
                  <a:pt x="3832098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07078" y="0"/>
                </a:lnTo>
                <a:lnTo>
                  <a:pt x="3907078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216245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216245" y="5080"/>
                </a:lnTo>
                <a:lnTo>
                  <a:pt x="5216245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90655" y="0"/>
                </a:lnTo>
                <a:lnTo>
                  <a:pt x="5290655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g object 315"/>
          <p:cNvSpPr/>
          <p:nvPr/>
        </p:nvSpPr>
        <p:spPr>
          <a:xfrm>
            <a:off x="-1270" y="30924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24592" y="0"/>
                </a:moveTo>
                <a:lnTo>
                  <a:pt x="0" y="0"/>
                </a:lnTo>
                <a:lnTo>
                  <a:pt x="0" y="3810"/>
                </a:lnTo>
                <a:lnTo>
                  <a:pt x="3824592" y="3810"/>
                </a:lnTo>
                <a:lnTo>
                  <a:pt x="382459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99408" y="0"/>
                </a:lnTo>
                <a:lnTo>
                  <a:pt x="389940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2391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23916" y="3810"/>
                </a:lnTo>
                <a:lnTo>
                  <a:pt x="522391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8173" y="0"/>
                </a:lnTo>
                <a:lnTo>
                  <a:pt x="529817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g object 316"/>
          <p:cNvSpPr/>
          <p:nvPr/>
        </p:nvSpPr>
        <p:spPr>
          <a:xfrm>
            <a:off x="-1270" y="30962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24592" y="0"/>
                </a:moveTo>
                <a:lnTo>
                  <a:pt x="0" y="0"/>
                </a:lnTo>
                <a:lnTo>
                  <a:pt x="0" y="3810"/>
                </a:lnTo>
                <a:lnTo>
                  <a:pt x="3824592" y="3810"/>
                </a:lnTo>
                <a:lnTo>
                  <a:pt x="382459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99408" y="0"/>
                </a:lnTo>
                <a:lnTo>
                  <a:pt x="389940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2391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23916" y="3810"/>
                </a:lnTo>
                <a:lnTo>
                  <a:pt x="522391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98173" y="0"/>
                </a:lnTo>
                <a:lnTo>
                  <a:pt x="529817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g object 317"/>
          <p:cNvSpPr/>
          <p:nvPr/>
        </p:nvSpPr>
        <p:spPr>
          <a:xfrm>
            <a:off x="-1270" y="260984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84663" y="0"/>
                </a:moveTo>
                <a:lnTo>
                  <a:pt x="0" y="0"/>
                </a:lnTo>
                <a:lnTo>
                  <a:pt x="0" y="5080"/>
                </a:lnTo>
                <a:lnTo>
                  <a:pt x="3884663" y="5080"/>
                </a:lnTo>
                <a:lnTo>
                  <a:pt x="3884663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59733" y="0"/>
                </a:lnTo>
                <a:lnTo>
                  <a:pt x="395973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63718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63718" y="5080"/>
                </a:lnTo>
                <a:lnTo>
                  <a:pt x="5163718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37975" y="0"/>
                </a:lnTo>
                <a:lnTo>
                  <a:pt x="5237975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g object 318"/>
          <p:cNvSpPr/>
          <p:nvPr/>
        </p:nvSpPr>
        <p:spPr>
          <a:xfrm>
            <a:off x="-1270" y="26149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g object 319"/>
          <p:cNvSpPr/>
          <p:nvPr/>
        </p:nvSpPr>
        <p:spPr>
          <a:xfrm>
            <a:off x="-1270" y="26187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g object 320"/>
          <p:cNvSpPr/>
          <p:nvPr/>
        </p:nvSpPr>
        <p:spPr>
          <a:xfrm>
            <a:off x="-1270" y="262254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77145" y="0"/>
                </a:moveTo>
                <a:lnTo>
                  <a:pt x="0" y="0"/>
                </a:lnTo>
                <a:lnTo>
                  <a:pt x="0" y="5080"/>
                </a:lnTo>
                <a:lnTo>
                  <a:pt x="3877145" y="5080"/>
                </a:lnTo>
                <a:lnTo>
                  <a:pt x="3877145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52202" y="0"/>
                </a:lnTo>
                <a:lnTo>
                  <a:pt x="395220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7123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71237" y="5080"/>
                </a:lnTo>
                <a:lnTo>
                  <a:pt x="517123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45493" y="0"/>
                </a:lnTo>
                <a:lnTo>
                  <a:pt x="5245493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g object 321"/>
          <p:cNvSpPr/>
          <p:nvPr/>
        </p:nvSpPr>
        <p:spPr>
          <a:xfrm>
            <a:off x="-1270" y="26276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77145" y="0"/>
                </a:moveTo>
                <a:lnTo>
                  <a:pt x="0" y="0"/>
                </a:lnTo>
                <a:lnTo>
                  <a:pt x="0" y="3810"/>
                </a:lnTo>
                <a:lnTo>
                  <a:pt x="3877145" y="3810"/>
                </a:lnTo>
                <a:lnTo>
                  <a:pt x="38771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52202" y="0"/>
                </a:lnTo>
                <a:lnTo>
                  <a:pt x="395220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7123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71237" y="3810"/>
                </a:lnTo>
                <a:lnTo>
                  <a:pt x="517123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45493" y="0"/>
                </a:lnTo>
                <a:lnTo>
                  <a:pt x="524549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g object 322"/>
          <p:cNvSpPr/>
          <p:nvPr/>
        </p:nvSpPr>
        <p:spPr>
          <a:xfrm>
            <a:off x="-1270" y="28219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g object 323"/>
          <p:cNvSpPr/>
          <p:nvPr/>
        </p:nvSpPr>
        <p:spPr>
          <a:xfrm>
            <a:off x="-1270" y="28257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g object 324"/>
          <p:cNvSpPr/>
          <p:nvPr/>
        </p:nvSpPr>
        <p:spPr>
          <a:xfrm>
            <a:off x="-1270" y="28282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54627" y="0"/>
                </a:moveTo>
                <a:lnTo>
                  <a:pt x="0" y="0"/>
                </a:lnTo>
                <a:lnTo>
                  <a:pt x="0" y="5080"/>
                </a:lnTo>
                <a:lnTo>
                  <a:pt x="3854627" y="5080"/>
                </a:lnTo>
                <a:lnTo>
                  <a:pt x="3854627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29570" y="0"/>
                </a:lnTo>
                <a:lnTo>
                  <a:pt x="39295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9381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93817" y="5080"/>
                </a:lnTo>
                <a:lnTo>
                  <a:pt x="519381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68074" y="0"/>
                </a:lnTo>
                <a:lnTo>
                  <a:pt x="5268074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g object 325"/>
          <p:cNvSpPr/>
          <p:nvPr/>
        </p:nvSpPr>
        <p:spPr>
          <a:xfrm>
            <a:off x="-1270" y="28321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g object 326"/>
          <p:cNvSpPr/>
          <p:nvPr/>
        </p:nvSpPr>
        <p:spPr>
          <a:xfrm>
            <a:off x="-1270" y="28359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g object 327"/>
          <p:cNvSpPr/>
          <p:nvPr/>
        </p:nvSpPr>
        <p:spPr>
          <a:xfrm>
            <a:off x="-1270" y="28397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g object 328"/>
          <p:cNvSpPr/>
          <p:nvPr/>
        </p:nvSpPr>
        <p:spPr>
          <a:xfrm>
            <a:off x="-1270" y="28435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g object 329"/>
          <p:cNvSpPr/>
          <p:nvPr/>
        </p:nvSpPr>
        <p:spPr>
          <a:xfrm>
            <a:off x="-1270" y="28473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g object 330"/>
          <p:cNvSpPr/>
          <p:nvPr/>
        </p:nvSpPr>
        <p:spPr>
          <a:xfrm>
            <a:off x="-1270" y="28511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g object 331"/>
          <p:cNvSpPr/>
          <p:nvPr/>
        </p:nvSpPr>
        <p:spPr>
          <a:xfrm>
            <a:off x="-1270" y="28549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54627" y="0"/>
                </a:moveTo>
                <a:lnTo>
                  <a:pt x="0" y="0"/>
                </a:lnTo>
                <a:lnTo>
                  <a:pt x="0" y="3810"/>
                </a:lnTo>
                <a:lnTo>
                  <a:pt x="3854627" y="3810"/>
                </a:lnTo>
                <a:lnTo>
                  <a:pt x="38546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29570" y="0"/>
                </a:lnTo>
                <a:lnTo>
                  <a:pt x="39295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9381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93817" y="3810"/>
                </a:lnTo>
                <a:lnTo>
                  <a:pt x="519381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68074" y="0"/>
                </a:lnTo>
                <a:lnTo>
                  <a:pt x="526807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g object 332"/>
          <p:cNvSpPr/>
          <p:nvPr/>
        </p:nvSpPr>
        <p:spPr>
          <a:xfrm>
            <a:off x="-1270" y="28574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54627" y="0"/>
                </a:moveTo>
                <a:lnTo>
                  <a:pt x="0" y="0"/>
                </a:lnTo>
                <a:lnTo>
                  <a:pt x="0" y="5080"/>
                </a:lnTo>
                <a:lnTo>
                  <a:pt x="3854627" y="5080"/>
                </a:lnTo>
                <a:lnTo>
                  <a:pt x="385462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68074" y="0"/>
                </a:lnTo>
                <a:lnTo>
                  <a:pt x="5268074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g object 333"/>
          <p:cNvSpPr/>
          <p:nvPr/>
        </p:nvSpPr>
        <p:spPr>
          <a:xfrm>
            <a:off x="-1270" y="24117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99674" y="0"/>
                </a:moveTo>
                <a:lnTo>
                  <a:pt x="0" y="0"/>
                </a:lnTo>
                <a:lnTo>
                  <a:pt x="0" y="5080"/>
                </a:lnTo>
                <a:lnTo>
                  <a:pt x="3899674" y="5080"/>
                </a:lnTo>
                <a:lnTo>
                  <a:pt x="3899674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74820" y="0"/>
                </a:lnTo>
                <a:lnTo>
                  <a:pt x="397482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48656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48656" y="5080"/>
                </a:lnTo>
                <a:lnTo>
                  <a:pt x="5148656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22926" y="0"/>
                </a:lnTo>
                <a:lnTo>
                  <a:pt x="5222926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g object 334"/>
          <p:cNvSpPr/>
          <p:nvPr/>
        </p:nvSpPr>
        <p:spPr>
          <a:xfrm>
            <a:off x="-1270" y="24155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g object 335"/>
          <p:cNvSpPr/>
          <p:nvPr/>
        </p:nvSpPr>
        <p:spPr>
          <a:xfrm>
            <a:off x="-1270" y="24206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99674" y="0"/>
                </a:moveTo>
                <a:lnTo>
                  <a:pt x="0" y="0"/>
                </a:lnTo>
                <a:lnTo>
                  <a:pt x="0" y="3810"/>
                </a:lnTo>
                <a:lnTo>
                  <a:pt x="3899674" y="3810"/>
                </a:lnTo>
                <a:lnTo>
                  <a:pt x="389967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74820" y="0"/>
                </a:lnTo>
                <a:lnTo>
                  <a:pt x="397482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486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48656" y="3810"/>
                </a:lnTo>
                <a:lnTo>
                  <a:pt x="51486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22926" y="0"/>
                </a:lnTo>
                <a:lnTo>
                  <a:pt x="5222926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g object 336"/>
          <p:cNvSpPr/>
          <p:nvPr/>
        </p:nvSpPr>
        <p:spPr>
          <a:xfrm>
            <a:off x="-1270" y="24244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899674" y="0"/>
                </a:moveTo>
                <a:lnTo>
                  <a:pt x="0" y="0"/>
                </a:lnTo>
                <a:lnTo>
                  <a:pt x="0" y="5080"/>
                </a:lnTo>
                <a:lnTo>
                  <a:pt x="3899674" y="5080"/>
                </a:lnTo>
                <a:lnTo>
                  <a:pt x="3899674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74820" y="0"/>
                </a:lnTo>
                <a:lnTo>
                  <a:pt x="397482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48656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48656" y="5080"/>
                </a:lnTo>
                <a:lnTo>
                  <a:pt x="5148656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22926" y="0"/>
                </a:lnTo>
                <a:lnTo>
                  <a:pt x="5222926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g object 337"/>
          <p:cNvSpPr/>
          <p:nvPr/>
        </p:nvSpPr>
        <p:spPr>
          <a:xfrm>
            <a:off x="-1270" y="24295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99674" y="0"/>
                </a:moveTo>
                <a:lnTo>
                  <a:pt x="0" y="0"/>
                </a:lnTo>
                <a:lnTo>
                  <a:pt x="0" y="3810"/>
                </a:lnTo>
                <a:lnTo>
                  <a:pt x="3899674" y="3810"/>
                </a:lnTo>
                <a:lnTo>
                  <a:pt x="389967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74820" y="0"/>
                </a:lnTo>
                <a:lnTo>
                  <a:pt x="397482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486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48656" y="3810"/>
                </a:lnTo>
                <a:lnTo>
                  <a:pt x="51486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22926" y="0"/>
                </a:lnTo>
                <a:lnTo>
                  <a:pt x="5222926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g object 338"/>
          <p:cNvSpPr/>
          <p:nvPr/>
        </p:nvSpPr>
        <p:spPr>
          <a:xfrm>
            <a:off x="-1270" y="22123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22204" y="0"/>
                </a:moveTo>
                <a:lnTo>
                  <a:pt x="0" y="0"/>
                </a:lnTo>
                <a:lnTo>
                  <a:pt x="0" y="3810"/>
                </a:lnTo>
                <a:lnTo>
                  <a:pt x="3922204" y="3810"/>
                </a:lnTo>
                <a:lnTo>
                  <a:pt x="392220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97452" y="0"/>
                </a:lnTo>
                <a:lnTo>
                  <a:pt x="399745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2608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26088" y="3810"/>
                </a:lnTo>
                <a:lnTo>
                  <a:pt x="512608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00345" y="0"/>
                </a:lnTo>
                <a:lnTo>
                  <a:pt x="520034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g object 339"/>
          <p:cNvSpPr/>
          <p:nvPr/>
        </p:nvSpPr>
        <p:spPr>
          <a:xfrm>
            <a:off x="-1270" y="22161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g object 340"/>
          <p:cNvSpPr/>
          <p:nvPr/>
        </p:nvSpPr>
        <p:spPr>
          <a:xfrm>
            <a:off x="-1270" y="22199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g object 341"/>
          <p:cNvSpPr/>
          <p:nvPr/>
        </p:nvSpPr>
        <p:spPr>
          <a:xfrm>
            <a:off x="-1270" y="22237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22204" y="0"/>
                </a:moveTo>
                <a:lnTo>
                  <a:pt x="0" y="0"/>
                </a:lnTo>
                <a:lnTo>
                  <a:pt x="0" y="3810"/>
                </a:lnTo>
                <a:lnTo>
                  <a:pt x="3922204" y="3810"/>
                </a:lnTo>
                <a:lnTo>
                  <a:pt x="392220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97452" y="0"/>
                </a:lnTo>
                <a:lnTo>
                  <a:pt x="399745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2608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26088" y="3810"/>
                </a:lnTo>
                <a:lnTo>
                  <a:pt x="512608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00345" y="0"/>
                </a:lnTo>
                <a:lnTo>
                  <a:pt x="520034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g object 342"/>
          <p:cNvSpPr/>
          <p:nvPr/>
        </p:nvSpPr>
        <p:spPr>
          <a:xfrm>
            <a:off x="-1270" y="22275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22204" y="0"/>
                </a:moveTo>
                <a:lnTo>
                  <a:pt x="0" y="0"/>
                </a:lnTo>
                <a:lnTo>
                  <a:pt x="0" y="3810"/>
                </a:lnTo>
                <a:lnTo>
                  <a:pt x="3922204" y="3810"/>
                </a:lnTo>
                <a:lnTo>
                  <a:pt x="392220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97452" y="0"/>
                </a:lnTo>
                <a:lnTo>
                  <a:pt x="399745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2608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26088" y="3810"/>
                </a:lnTo>
                <a:lnTo>
                  <a:pt x="512608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00345" y="0"/>
                </a:lnTo>
                <a:lnTo>
                  <a:pt x="520034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g object 343"/>
          <p:cNvSpPr/>
          <p:nvPr/>
        </p:nvSpPr>
        <p:spPr>
          <a:xfrm>
            <a:off x="-1270" y="22313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22204" y="0"/>
                </a:moveTo>
                <a:lnTo>
                  <a:pt x="0" y="0"/>
                </a:lnTo>
                <a:lnTo>
                  <a:pt x="0" y="3810"/>
                </a:lnTo>
                <a:lnTo>
                  <a:pt x="3922204" y="3810"/>
                </a:lnTo>
                <a:lnTo>
                  <a:pt x="392220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97452" y="0"/>
                </a:lnTo>
                <a:lnTo>
                  <a:pt x="399745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2608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26088" y="3810"/>
                </a:lnTo>
                <a:lnTo>
                  <a:pt x="512608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00345" y="0"/>
                </a:lnTo>
                <a:lnTo>
                  <a:pt x="520034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g object 344"/>
          <p:cNvSpPr/>
          <p:nvPr/>
        </p:nvSpPr>
        <p:spPr>
          <a:xfrm>
            <a:off x="-1270" y="22351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22204" y="0"/>
                </a:moveTo>
                <a:lnTo>
                  <a:pt x="0" y="0"/>
                </a:lnTo>
                <a:lnTo>
                  <a:pt x="0" y="3810"/>
                </a:lnTo>
                <a:lnTo>
                  <a:pt x="3922204" y="3810"/>
                </a:lnTo>
                <a:lnTo>
                  <a:pt x="3922204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997452" y="0"/>
                </a:lnTo>
                <a:lnTo>
                  <a:pt x="399745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2608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26088" y="3810"/>
                </a:lnTo>
                <a:lnTo>
                  <a:pt x="512608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200345" y="0"/>
                </a:lnTo>
                <a:lnTo>
                  <a:pt x="5200345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g object 345"/>
          <p:cNvSpPr/>
          <p:nvPr/>
        </p:nvSpPr>
        <p:spPr>
          <a:xfrm>
            <a:off x="-1270" y="223900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22204" y="0"/>
                </a:moveTo>
                <a:lnTo>
                  <a:pt x="0" y="0"/>
                </a:lnTo>
                <a:lnTo>
                  <a:pt x="0" y="5080"/>
                </a:lnTo>
                <a:lnTo>
                  <a:pt x="3922204" y="5080"/>
                </a:lnTo>
                <a:lnTo>
                  <a:pt x="3922204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3997452" y="0"/>
                </a:lnTo>
                <a:lnTo>
                  <a:pt x="399745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26088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26088" y="5080"/>
                </a:lnTo>
                <a:lnTo>
                  <a:pt x="5126088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200345" y="0"/>
                </a:lnTo>
                <a:lnTo>
                  <a:pt x="5200345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g object 346"/>
          <p:cNvSpPr/>
          <p:nvPr/>
        </p:nvSpPr>
        <p:spPr>
          <a:xfrm>
            <a:off x="-1270" y="20307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g object 347"/>
          <p:cNvSpPr/>
          <p:nvPr/>
        </p:nvSpPr>
        <p:spPr>
          <a:xfrm>
            <a:off x="-1270" y="20345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g object 348"/>
          <p:cNvSpPr/>
          <p:nvPr/>
        </p:nvSpPr>
        <p:spPr>
          <a:xfrm>
            <a:off x="-1270" y="203834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44721" y="0"/>
                </a:moveTo>
                <a:lnTo>
                  <a:pt x="0" y="0"/>
                </a:lnTo>
                <a:lnTo>
                  <a:pt x="0" y="5080"/>
                </a:lnTo>
                <a:lnTo>
                  <a:pt x="3944721" y="5080"/>
                </a:lnTo>
                <a:lnTo>
                  <a:pt x="3944721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4020070" y="0"/>
                </a:lnTo>
                <a:lnTo>
                  <a:pt x="40200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0350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03507" y="5080"/>
                </a:lnTo>
                <a:lnTo>
                  <a:pt x="510350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177777" y="0"/>
                </a:lnTo>
                <a:lnTo>
                  <a:pt x="517777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g object 349"/>
          <p:cNvSpPr/>
          <p:nvPr/>
        </p:nvSpPr>
        <p:spPr>
          <a:xfrm>
            <a:off x="-1270" y="20421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44721" y="0"/>
                </a:moveTo>
                <a:lnTo>
                  <a:pt x="0" y="0"/>
                </a:lnTo>
                <a:lnTo>
                  <a:pt x="0" y="5080"/>
                </a:lnTo>
                <a:lnTo>
                  <a:pt x="3944721" y="5080"/>
                </a:lnTo>
                <a:lnTo>
                  <a:pt x="3944721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4020070" y="0"/>
                </a:lnTo>
                <a:lnTo>
                  <a:pt x="40200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0350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03507" y="5080"/>
                </a:lnTo>
                <a:lnTo>
                  <a:pt x="510350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177777" y="0"/>
                </a:lnTo>
                <a:lnTo>
                  <a:pt x="517777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g object 350"/>
          <p:cNvSpPr/>
          <p:nvPr/>
        </p:nvSpPr>
        <p:spPr>
          <a:xfrm>
            <a:off x="-1270" y="204596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44721" y="0"/>
                </a:moveTo>
                <a:lnTo>
                  <a:pt x="0" y="0"/>
                </a:lnTo>
                <a:lnTo>
                  <a:pt x="0" y="5080"/>
                </a:lnTo>
                <a:lnTo>
                  <a:pt x="3944721" y="5080"/>
                </a:lnTo>
                <a:lnTo>
                  <a:pt x="3944721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4020070" y="0"/>
                </a:lnTo>
                <a:lnTo>
                  <a:pt x="40200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0350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03507" y="5080"/>
                </a:lnTo>
                <a:lnTo>
                  <a:pt x="510350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177777" y="0"/>
                </a:lnTo>
                <a:lnTo>
                  <a:pt x="517777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g object 351"/>
          <p:cNvSpPr/>
          <p:nvPr/>
        </p:nvSpPr>
        <p:spPr>
          <a:xfrm>
            <a:off x="-1270" y="20497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44721" y="0"/>
                </a:moveTo>
                <a:lnTo>
                  <a:pt x="0" y="0"/>
                </a:lnTo>
                <a:lnTo>
                  <a:pt x="0" y="5080"/>
                </a:lnTo>
                <a:lnTo>
                  <a:pt x="3944721" y="5080"/>
                </a:lnTo>
                <a:lnTo>
                  <a:pt x="3944721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4020070" y="0"/>
                </a:lnTo>
                <a:lnTo>
                  <a:pt x="40200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0350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03507" y="5080"/>
                </a:lnTo>
                <a:lnTo>
                  <a:pt x="510350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177777" y="0"/>
                </a:lnTo>
                <a:lnTo>
                  <a:pt x="517777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g object 352"/>
          <p:cNvSpPr/>
          <p:nvPr/>
        </p:nvSpPr>
        <p:spPr>
          <a:xfrm>
            <a:off x="-1270" y="20535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3944721" y="0"/>
                </a:moveTo>
                <a:lnTo>
                  <a:pt x="0" y="0"/>
                </a:lnTo>
                <a:lnTo>
                  <a:pt x="0" y="5080"/>
                </a:lnTo>
                <a:lnTo>
                  <a:pt x="3944721" y="5080"/>
                </a:lnTo>
                <a:lnTo>
                  <a:pt x="3944721" y="0"/>
                </a:lnTo>
                <a:close/>
              </a:path>
              <a:path w="9142730" h="5080">
                <a:moveTo>
                  <a:pt x="4523740" y="0"/>
                </a:moveTo>
                <a:lnTo>
                  <a:pt x="4020070" y="0"/>
                </a:lnTo>
                <a:lnTo>
                  <a:pt x="4020070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80">
                <a:moveTo>
                  <a:pt x="5103507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103507" y="5080"/>
                </a:lnTo>
                <a:lnTo>
                  <a:pt x="5103507" y="0"/>
                </a:lnTo>
                <a:close/>
              </a:path>
              <a:path w="9142730" h="5080">
                <a:moveTo>
                  <a:pt x="9142730" y="0"/>
                </a:moveTo>
                <a:lnTo>
                  <a:pt x="5177777" y="0"/>
                </a:lnTo>
                <a:lnTo>
                  <a:pt x="517777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g object 353"/>
          <p:cNvSpPr/>
          <p:nvPr/>
        </p:nvSpPr>
        <p:spPr>
          <a:xfrm>
            <a:off x="-1270" y="20586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44721" y="0"/>
                </a:moveTo>
                <a:lnTo>
                  <a:pt x="0" y="0"/>
                </a:lnTo>
                <a:lnTo>
                  <a:pt x="0" y="3810"/>
                </a:lnTo>
                <a:lnTo>
                  <a:pt x="3944721" y="3810"/>
                </a:lnTo>
                <a:lnTo>
                  <a:pt x="394472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20070" y="0"/>
                </a:lnTo>
                <a:lnTo>
                  <a:pt x="4020070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103507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103507" y="3810"/>
                </a:lnTo>
                <a:lnTo>
                  <a:pt x="5103507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77777" y="0"/>
                </a:lnTo>
                <a:lnTo>
                  <a:pt x="517777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g object 354"/>
          <p:cNvSpPr/>
          <p:nvPr/>
        </p:nvSpPr>
        <p:spPr>
          <a:xfrm>
            <a:off x="-1270" y="18681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g object 355"/>
          <p:cNvSpPr/>
          <p:nvPr/>
        </p:nvSpPr>
        <p:spPr>
          <a:xfrm>
            <a:off x="-1270" y="187070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g object 356"/>
          <p:cNvSpPr/>
          <p:nvPr/>
        </p:nvSpPr>
        <p:spPr>
          <a:xfrm>
            <a:off x="-1270" y="18757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g object 357"/>
          <p:cNvSpPr/>
          <p:nvPr/>
        </p:nvSpPr>
        <p:spPr>
          <a:xfrm>
            <a:off x="-1270" y="18795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g object 358"/>
          <p:cNvSpPr/>
          <p:nvPr/>
        </p:nvSpPr>
        <p:spPr>
          <a:xfrm>
            <a:off x="-1270" y="18834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g object 359"/>
          <p:cNvSpPr/>
          <p:nvPr/>
        </p:nvSpPr>
        <p:spPr>
          <a:xfrm>
            <a:off x="-1270" y="18872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g object 360"/>
          <p:cNvSpPr/>
          <p:nvPr/>
        </p:nvSpPr>
        <p:spPr>
          <a:xfrm>
            <a:off x="-1270" y="18910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g object 361"/>
          <p:cNvSpPr/>
          <p:nvPr/>
        </p:nvSpPr>
        <p:spPr>
          <a:xfrm>
            <a:off x="-1270" y="18948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59745" y="0"/>
                </a:moveTo>
                <a:lnTo>
                  <a:pt x="0" y="0"/>
                </a:lnTo>
                <a:lnTo>
                  <a:pt x="0" y="3810"/>
                </a:lnTo>
                <a:lnTo>
                  <a:pt x="3959745" y="3810"/>
                </a:lnTo>
                <a:lnTo>
                  <a:pt x="395974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4035158" y="0"/>
                </a:lnTo>
                <a:lnTo>
                  <a:pt x="403515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088458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088458" y="3810"/>
                </a:lnTo>
                <a:lnTo>
                  <a:pt x="5088458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62728" y="0"/>
                </a:lnTo>
                <a:lnTo>
                  <a:pt x="516272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g object 362"/>
          <p:cNvSpPr/>
          <p:nvPr/>
        </p:nvSpPr>
        <p:spPr>
          <a:xfrm>
            <a:off x="-1270" y="368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g object 363"/>
          <p:cNvSpPr/>
          <p:nvPr/>
        </p:nvSpPr>
        <p:spPr>
          <a:xfrm>
            <a:off x="-1270" y="4063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g object 364"/>
          <p:cNvSpPr/>
          <p:nvPr/>
        </p:nvSpPr>
        <p:spPr>
          <a:xfrm>
            <a:off x="-1270" y="4444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g object 365"/>
          <p:cNvSpPr/>
          <p:nvPr/>
        </p:nvSpPr>
        <p:spPr>
          <a:xfrm>
            <a:off x="-1270" y="4826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g object 366"/>
          <p:cNvSpPr/>
          <p:nvPr/>
        </p:nvSpPr>
        <p:spPr>
          <a:xfrm>
            <a:off x="-1270" y="5206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g object 367"/>
          <p:cNvSpPr/>
          <p:nvPr/>
        </p:nvSpPr>
        <p:spPr>
          <a:xfrm>
            <a:off x="-1270" y="571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g object 368"/>
          <p:cNvSpPr/>
          <p:nvPr/>
        </p:nvSpPr>
        <p:spPr>
          <a:xfrm>
            <a:off x="-1270" y="5969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g object 369"/>
          <p:cNvSpPr/>
          <p:nvPr/>
        </p:nvSpPr>
        <p:spPr>
          <a:xfrm>
            <a:off x="-1270" y="634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g object 370"/>
          <p:cNvSpPr/>
          <p:nvPr/>
        </p:nvSpPr>
        <p:spPr>
          <a:xfrm>
            <a:off x="-1270" y="6731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g object 371"/>
          <p:cNvSpPr/>
          <p:nvPr/>
        </p:nvSpPr>
        <p:spPr>
          <a:xfrm>
            <a:off x="-1270" y="711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g object 372"/>
          <p:cNvSpPr/>
          <p:nvPr/>
        </p:nvSpPr>
        <p:spPr>
          <a:xfrm>
            <a:off x="-1270" y="761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g object 373"/>
          <p:cNvSpPr/>
          <p:nvPr/>
        </p:nvSpPr>
        <p:spPr>
          <a:xfrm>
            <a:off x="-1270" y="787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g object 374"/>
          <p:cNvSpPr/>
          <p:nvPr/>
        </p:nvSpPr>
        <p:spPr>
          <a:xfrm>
            <a:off x="-1270" y="8254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g object 375"/>
          <p:cNvSpPr/>
          <p:nvPr/>
        </p:nvSpPr>
        <p:spPr>
          <a:xfrm>
            <a:off x="-1270" y="294652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797"/>
                </a:lnTo>
                <a:lnTo>
                  <a:pt x="9142730" y="3797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g object 376"/>
          <p:cNvSpPr/>
          <p:nvPr/>
        </p:nvSpPr>
        <p:spPr>
          <a:xfrm>
            <a:off x="-1270" y="2984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g object 377"/>
          <p:cNvSpPr/>
          <p:nvPr/>
        </p:nvSpPr>
        <p:spPr>
          <a:xfrm>
            <a:off x="-1270" y="3022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g object 378"/>
          <p:cNvSpPr/>
          <p:nvPr/>
        </p:nvSpPr>
        <p:spPr>
          <a:xfrm>
            <a:off x="-1270" y="3048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g object 379"/>
          <p:cNvSpPr/>
          <p:nvPr/>
        </p:nvSpPr>
        <p:spPr>
          <a:xfrm>
            <a:off x="-1270" y="3086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g object 380"/>
          <p:cNvSpPr/>
          <p:nvPr/>
        </p:nvSpPr>
        <p:spPr>
          <a:xfrm>
            <a:off x="-1270" y="3124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g object 381"/>
          <p:cNvSpPr/>
          <p:nvPr/>
        </p:nvSpPr>
        <p:spPr>
          <a:xfrm>
            <a:off x="-1270" y="3162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g object 382"/>
          <p:cNvSpPr/>
          <p:nvPr/>
        </p:nvSpPr>
        <p:spPr>
          <a:xfrm>
            <a:off x="-1270" y="3200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g object 383"/>
          <p:cNvSpPr/>
          <p:nvPr/>
        </p:nvSpPr>
        <p:spPr>
          <a:xfrm>
            <a:off x="-1270" y="3238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g object 384"/>
          <p:cNvSpPr/>
          <p:nvPr/>
        </p:nvSpPr>
        <p:spPr>
          <a:xfrm>
            <a:off x="-1270" y="3276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g object 385"/>
          <p:cNvSpPr/>
          <p:nvPr/>
        </p:nvSpPr>
        <p:spPr>
          <a:xfrm>
            <a:off x="-1270" y="33147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g object 386"/>
          <p:cNvSpPr/>
          <p:nvPr/>
        </p:nvSpPr>
        <p:spPr>
          <a:xfrm>
            <a:off x="-1270" y="7531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g object 387"/>
          <p:cNvSpPr/>
          <p:nvPr/>
        </p:nvSpPr>
        <p:spPr>
          <a:xfrm>
            <a:off x="-1270" y="7569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g object 388"/>
          <p:cNvSpPr/>
          <p:nvPr/>
        </p:nvSpPr>
        <p:spPr>
          <a:xfrm>
            <a:off x="-1270" y="7607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g object 389"/>
          <p:cNvSpPr/>
          <p:nvPr/>
        </p:nvSpPr>
        <p:spPr>
          <a:xfrm>
            <a:off x="-1270" y="7645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g object 390"/>
          <p:cNvSpPr/>
          <p:nvPr/>
        </p:nvSpPr>
        <p:spPr>
          <a:xfrm>
            <a:off x="-1270" y="7670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g object 391"/>
          <p:cNvSpPr/>
          <p:nvPr/>
        </p:nvSpPr>
        <p:spPr>
          <a:xfrm>
            <a:off x="-1270" y="7708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g object 392"/>
          <p:cNvSpPr/>
          <p:nvPr/>
        </p:nvSpPr>
        <p:spPr>
          <a:xfrm>
            <a:off x="-1270" y="7746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g object 393"/>
          <p:cNvSpPr/>
          <p:nvPr/>
        </p:nvSpPr>
        <p:spPr>
          <a:xfrm>
            <a:off x="-1270" y="77851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g object 394"/>
          <p:cNvSpPr/>
          <p:nvPr/>
        </p:nvSpPr>
        <p:spPr>
          <a:xfrm>
            <a:off x="-1270" y="7823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g object 395"/>
          <p:cNvSpPr/>
          <p:nvPr/>
        </p:nvSpPr>
        <p:spPr>
          <a:xfrm>
            <a:off x="-1270" y="7861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g object 396"/>
          <p:cNvSpPr/>
          <p:nvPr/>
        </p:nvSpPr>
        <p:spPr>
          <a:xfrm>
            <a:off x="-1270" y="78867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g object 397"/>
          <p:cNvSpPr/>
          <p:nvPr/>
        </p:nvSpPr>
        <p:spPr>
          <a:xfrm>
            <a:off x="-1270" y="5346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g object 398"/>
          <p:cNvSpPr/>
          <p:nvPr/>
        </p:nvSpPr>
        <p:spPr>
          <a:xfrm>
            <a:off x="-1270" y="53721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g object 399"/>
          <p:cNvSpPr/>
          <p:nvPr/>
        </p:nvSpPr>
        <p:spPr>
          <a:xfrm>
            <a:off x="-1270" y="5410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g object 400"/>
          <p:cNvSpPr/>
          <p:nvPr/>
        </p:nvSpPr>
        <p:spPr>
          <a:xfrm>
            <a:off x="-1270" y="5448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g object 401"/>
          <p:cNvSpPr/>
          <p:nvPr/>
        </p:nvSpPr>
        <p:spPr>
          <a:xfrm>
            <a:off x="-1270" y="5486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g object 402"/>
          <p:cNvSpPr/>
          <p:nvPr/>
        </p:nvSpPr>
        <p:spPr>
          <a:xfrm>
            <a:off x="-1270" y="5524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g object 403"/>
          <p:cNvSpPr/>
          <p:nvPr/>
        </p:nvSpPr>
        <p:spPr>
          <a:xfrm>
            <a:off x="-1270" y="55626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g object 404"/>
          <p:cNvSpPr/>
          <p:nvPr/>
        </p:nvSpPr>
        <p:spPr>
          <a:xfrm>
            <a:off x="-1270" y="56007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g object 405"/>
          <p:cNvSpPr/>
          <p:nvPr/>
        </p:nvSpPr>
        <p:spPr>
          <a:xfrm>
            <a:off x="-1270" y="5638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g object 406"/>
          <p:cNvSpPr/>
          <p:nvPr/>
        </p:nvSpPr>
        <p:spPr>
          <a:xfrm>
            <a:off x="-1270" y="56642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g object 407"/>
          <p:cNvSpPr/>
          <p:nvPr/>
        </p:nvSpPr>
        <p:spPr>
          <a:xfrm>
            <a:off x="-1270" y="5702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g object 408"/>
          <p:cNvSpPr/>
          <p:nvPr/>
        </p:nvSpPr>
        <p:spPr>
          <a:xfrm>
            <a:off x="-1270" y="9512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g object 409"/>
          <p:cNvSpPr/>
          <p:nvPr/>
        </p:nvSpPr>
        <p:spPr>
          <a:xfrm>
            <a:off x="-1270" y="95504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g object 410"/>
          <p:cNvSpPr/>
          <p:nvPr/>
        </p:nvSpPr>
        <p:spPr>
          <a:xfrm>
            <a:off x="-1270" y="9588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g object 411"/>
          <p:cNvSpPr/>
          <p:nvPr/>
        </p:nvSpPr>
        <p:spPr>
          <a:xfrm>
            <a:off x="-1270" y="96266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g object 412"/>
          <p:cNvSpPr/>
          <p:nvPr/>
        </p:nvSpPr>
        <p:spPr>
          <a:xfrm>
            <a:off x="-1270" y="9664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g object 413"/>
          <p:cNvSpPr/>
          <p:nvPr/>
        </p:nvSpPr>
        <p:spPr>
          <a:xfrm>
            <a:off x="-1270" y="9702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g object 414"/>
          <p:cNvSpPr/>
          <p:nvPr/>
        </p:nvSpPr>
        <p:spPr>
          <a:xfrm>
            <a:off x="-1270" y="97409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g object 415"/>
          <p:cNvSpPr/>
          <p:nvPr/>
        </p:nvSpPr>
        <p:spPr>
          <a:xfrm>
            <a:off x="-1270" y="9778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g object 416"/>
          <p:cNvSpPr/>
          <p:nvPr/>
        </p:nvSpPr>
        <p:spPr>
          <a:xfrm>
            <a:off x="-1270" y="9804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g object 417"/>
          <p:cNvSpPr/>
          <p:nvPr/>
        </p:nvSpPr>
        <p:spPr>
          <a:xfrm>
            <a:off x="-1270" y="9842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g object 418"/>
          <p:cNvSpPr/>
          <p:nvPr/>
        </p:nvSpPr>
        <p:spPr>
          <a:xfrm>
            <a:off x="-1270" y="98806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g object 419"/>
          <p:cNvSpPr/>
          <p:nvPr/>
        </p:nvSpPr>
        <p:spPr>
          <a:xfrm>
            <a:off x="-1270" y="11531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g object 420"/>
          <p:cNvSpPr/>
          <p:nvPr/>
        </p:nvSpPr>
        <p:spPr>
          <a:xfrm>
            <a:off x="-1270" y="11569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g object 421"/>
          <p:cNvSpPr/>
          <p:nvPr/>
        </p:nvSpPr>
        <p:spPr>
          <a:xfrm>
            <a:off x="-1270" y="11607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g object 422"/>
          <p:cNvSpPr/>
          <p:nvPr/>
        </p:nvSpPr>
        <p:spPr>
          <a:xfrm>
            <a:off x="-1270" y="116459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g object 423"/>
          <p:cNvSpPr/>
          <p:nvPr/>
        </p:nvSpPr>
        <p:spPr>
          <a:xfrm>
            <a:off x="-1270" y="11683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g object 424"/>
          <p:cNvSpPr/>
          <p:nvPr/>
        </p:nvSpPr>
        <p:spPr>
          <a:xfrm>
            <a:off x="-1270" y="117221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g object 425"/>
          <p:cNvSpPr/>
          <p:nvPr/>
        </p:nvSpPr>
        <p:spPr>
          <a:xfrm>
            <a:off x="-1270" y="11760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g object 426"/>
          <p:cNvSpPr/>
          <p:nvPr/>
        </p:nvSpPr>
        <p:spPr>
          <a:xfrm>
            <a:off x="-1270" y="11798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g object 427"/>
          <p:cNvSpPr/>
          <p:nvPr/>
        </p:nvSpPr>
        <p:spPr>
          <a:xfrm>
            <a:off x="-1270" y="13347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g object 428"/>
          <p:cNvSpPr/>
          <p:nvPr/>
        </p:nvSpPr>
        <p:spPr>
          <a:xfrm>
            <a:off x="-1270" y="133731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g object 429"/>
          <p:cNvSpPr/>
          <p:nvPr/>
        </p:nvSpPr>
        <p:spPr>
          <a:xfrm>
            <a:off x="-1270" y="13411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g object 430"/>
          <p:cNvSpPr/>
          <p:nvPr/>
        </p:nvSpPr>
        <p:spPr>
          <a:xfrm>
            <a:off x="-1270" y="13449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g object 431"/>
          <p:cNvSpPr/>
          <p:nvPr/>
        </p:nvSpPr>
        <p:spPr>
          <a:xfrm>
            <a:off x="-1270" y="134874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g object 432"/>
          <p:cNvSpPr/>
          <p:nvPr/>
        </p:nvSpPr>
        <p:spPr>
          <a:xfrm>
            <a:off x="-1270" y="13538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g object 433"/>
          <p:cNvSpPr/>
          <p:nvPr/>
        </p:nvSpPr>
        <p:spPr>
          <a:xfrm>
            <a:off x="-1270" y="135636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g object 434"/>
          <p:cNvSpPr/>
          <p:nvPr/>
        </p:nvSpPr>
        <p:spPr>
          <a:xfrm>
            <a:off x="-1270" y="136016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g object 435"/>
          <p:cNvSpPr/>
          <p:nvPr/>
        </p:nvSpPr>
        <p:spPr>
          <a:xfrm>
            <a:off x="-1270" y="14960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g object 436"/>
          <p:cNvSpPr/>
          <p:nvPr/>
        </p:nvSpPr>
        <p:spPr>
          <a:xfrm>
            <a:off x="-1270" y="14998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g object 437"/>
          <p:cNvSpPr/>
          <p:nvPr/>
        </p:nvSpPr>
        <p:spPr>
          <a:xfrm>
            <a:off x="-1270" y="15036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g object 438"/>
          <p:cNvSpPr/>
          <p:nvPr/>
        </p:nvSpPr>
        <p:spPr>
          <a:xfrm>
            <a:off x="-1270" y="150749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g object 439"/>
          <p:cNvSpPr/>
          <p:nvPr/>
        </p:nvSpPr>
        <p:spPr>
          <a:xfrm>
            <a:off x="-1270" y="15112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09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g object 440"/>
          <p:cNvSpPr/>
          <p:nvPr/>
        </p:nvSpPr>
        <p:spPr>
          <a:xfrm>
            <a:off x="-1270" y="151511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g object 441"/>
          <p:cNvSpPr/>
          <p:nvPr/>
        </p:nvSpPr>
        <p:spPr>
          <a:xfrm>
            <a:off x="-1270" y="15189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g object 442"/>
          <p:cNvSpPr/>
          <p:nvPr/>
        </p:nvSpPr>
        <p:spPr>
          <a:xfrm>
            <a:off x="-1270" y="15227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80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g object 443"/>
          <p:cNvSpPr/>
          <p:nvPr/>
        </p:nvSpPr>
        <p:spPr>
          <a:xfrm>
            <a:off x="4522470" y="0"/>
            <a:ext cx="68580" cy="45720"/>
          </a:xfrm>
          <a:custGeom>
            <a:avLst/>
            <a:gdLst/>
            <a:ahLst/>
            <a:cxnLst/>
            <a:rect l="l" t="t" r="r" b="b"/>
            <a:pathLst>
              <a:path w="68579" h="45720">
                <a:moveTo>
                  <a:pt x="6858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68580" y="45720"/>
                </a:lnTo>
                <a:lnTo>
                  <a:pt x="68580" y="24130"/>
                </a:lnTo>
                <a:lnTo>
                  <a:pt x="68580" y="21590"/>
                </a:lnTo>
                <a:lnTo>
                  <a:pt x="6858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g object 444"/>
          <p:cNvSpPr/>
          <p:nvPr/>
        </p:nvSpPr>
        <p:spPr>
          <a:xfrm>
            <a:off x="4522470" y="431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g object 445"/>
          <p:cNvSpPr/>
          <p:nvPr/>
        </p:nvSpPr>
        <p:spPr>
          <a:xfrm>
            <a:off x="4522470" y="6476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g object 446"/>
          <p:cNvSpPr/>
          <p:nvPr/>
        </p:nvSpPr>
        <p:spPr>
          <a:xfrm>
            <a:off x="4522470" y="863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g object 447"/>
          <p:cNvSpPr/>
          <p:nvPr/>
        </p:nvSpPr>
        <p:spPr>
          <a:xfrm>
            <a:off x="4522470" y="10795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g object 448"/>
          <p:cNvSpPr/>
          <p:nvPr/>
        </p:nvSpPr>
        <p:spPr>
          <a:xfrm>
            <a:off x="4522470" y="130809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60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g object 449"/>
          <p:cNvSpPr/>
          <p:nvPr/>
        </p:nvSpPr>
        <p:spPr>
          <a:xfrm>
            <a:off x="4522470" y="15240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g object 450"/>
          <p:cNvSpPr/>
          <p:nvPr/>
        </p:nvSpPr>
        <p:spPr>
          <a:xfrm>
            <a:off x="4522470" y="17399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g object 451"/>
          <p:cNvSpPr/>
          <p:nvPr/>
        </p:nvSpPr>
        <p:spPr>
          <a:xfrm>
            <a:off x="4522470" y="1955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g object 452"/>
          <p:cNvSpPr/>
          <p:nvPr/>
        </p:nvSpPr>
        <p:spPr>
          <a:xfrm>
            <a:off x="4522470" y="21717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g object 453"/>
          <p:cNvSpPr/>
          <p:nvPr/>
        </p:nvSpPr>
        <p:spPr>
          <a:xfrm>
            <a:off x="4522470" y="240029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60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g object 454"/>
          <p:cNvSpPr/>
          <p:nvPr/>
        </p:nvSpPr>
        <p:spPr>
          <a:xfrm>
            <a:off x="4522470" y="26162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g object 455"/>
          <p:cNvSpPr/>
          <p:nvPr/>
        </p:nvSpPr>
        <p:spPr>
          <a:xfrm>
            <a:off x="4522470" y="28320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g object 456"/>
          <p:cNvSpPr/>
          <p:nvPr/>
        </p:nvSpPr>
        <p:spPr>
          <a:xfrm>
            <a:off x="4522470" y="30480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g object 457"/>
          <p:cNvSpPr/>
          <p:nvPr/>
        </p:nvSpPr>
        <p:spPr>
          <a:xfrm>
            <a:off x="4522470" y="32638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g object 458"/>
          <p:cNvSpPr/>
          <p:nvPr/>
        </p:nvSpPr>
        <p:spPr>
          <a:xfrm>
            <a:off x="4522470" y="34925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g object 459"/>
          <p:cNvSpPr/>
          <p:nvPr/>
        </p:nvSpPr>
        <p:spPr>
          <a:xfrm>
            <a:off x="4522470" y="37083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g object 460"/>
          <p:cNvSpPr/>
          <p:nvPr/>
        </p:nvSpPr>
        <p:spPr>
          <a:xfrm>
            <a:off x="4522470" y="3924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g object 461"/>
          <p:cNvSpPr/>
          <p:nvPr/>
        </p:nvSpPr>
        <p:spPr>
          <a:xfrm>
            <a:off x="4522470" y="41402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g object 462"/>
          <p:cNvSpPr/>
          <p:nvPr/>
        </p:nvSpPr>
        <p:spPr>
          <a:xfrm>
            <a:off x="4522470" y="436879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59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g object 463"/>
          <p:cNvSpPr/>
          <p:nvPr/>
        </p:nvSpPr>
        <p:spPr>
          <a:xfrm>
            <a:off x="4522470" y="45847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g object 464"/>
          <p:cNvSpPr/>
          <p:nvPr/>
        </p:nvSpPr>
        <p:spPr>
          <a:xfrm>
            <a:off x="4522470" y="4800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g object 465"/>
          <p:cNvSpPr/>
          <p:nvPr/>
        </p:nvSpPr>
        <p:spPr>
          <a:xfrm>
            <a:off x="4522470" y="5016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g object 466"/>
          <p:cNvSpPr/>
          <p:nvPr/>
        </p:nvSpPr>
        <p:spPr>
          <a:xfrm>
            <a:off x="4522470" y="52323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g object 467"/>
          <p:cNvSpPr/>
          <p:nvPr/>
        </p:nvSpPr>
        <p:spPr>
          <a:xfrm>
            <a:off x="4522470" y="5448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g object 468"/>
          <p:cNvSpPr/>
          <p:nvPr/>
        </p:nvSpPr>
        <p:spPr>
          <a:xfrm>
            <a:off x="4522470" y="56768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g object 469"/>
          <p:cNvSpPr/>
          <p:nvPr/>
        </p:nvSpPr>
        <p:spPr>
          <a:xfrm>
            <a:off x="4522470" y="5892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g object 470"/>
          <p:cNvSpPr/>
          <p:nvPr/>
        </p:nvSpPr>
        <p:spPr>
          <a:xfrm>
            <a:off x="4522470" y="61087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g object 471"/>
          <p:cNvSpPr/>
          <p:nvPr/>
        </p:nvSpPr>
        <p:spPr>
          <a:xfrm>
            <a:off x="4522470" y="6324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g object 472"/>
          <p:cNvSpPr/>
          <p:nvPr/>
        </p:nvSpPr>
        <p:spPr>
          <a:xfrm>
            <a:off x="4522470" y="655319"/>
            <a:ext cx="68580" cy="45720"/>
          </a:xfrm>
          <a:custGeom>
            <a:avLst/>
            <a:gdLst/>
            <a:ahLst/>
            <a:cxnLst/>
            <a:rect l="l" t="t" r="r" b="b"/>
            <a:pathLst>
              <a:path w="68579" h="45720">
                <a:moveTo>
                  <a:pt x="6858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68580" y="45720"/>
                </a:lnTo>
                <a:lnTo>
                  <a:pt x="68580" y="24130"/>
                </a:lnTo>
                <a:lnTo>
                  <a:pt x="68580" y="21590"/>
                </a:lnTo>
                <a:lnTo>
                  <a:pt x="6858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g object 473"/>
          <p:cNvSpPr/>
          <p:nvPr/>
        </p:nvSpPr>
        <p:spPr>
          <a:xfrm>
            <a:off x="4522470" y="69849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g object 474"/>
          <p:cNvSpPr/>
          <p:nvPr/>
        </p:nvSpPr>
        <p:spPr>
          <a:xfrm>
            <a:off x="4522470" y="72008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g object 475"/>
          <p:cNvSpPr/>
          <p:nvPr/>
        </p:nvSpPr>
        <p:spPr>
          <a:xfrm>
            <a:off x="4522470" y="742949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59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g object 476"/>
          <p:cNvSpPr/>
          <p:nvPr/>
        </p:nvSpPr>
        <p:spPr>
          <a:xfrm>
            <a:off x="4522470" y="76453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g object 477"/>
          <p:cNvSpPr/>
          <p:nvPr/>
        </p:nvSpPr>
        <p:spPr>
          <a:xfrm>
            <a:off x="4522470" y="7861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29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g object 478"/>
          <p:cNvSpPr/>
          <p:nvPr/>
        </p:nvSpPr>
        <p:spPr>
          <a:xfrm>
            <a:off x="4522470" y="80772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g object 479"/>
          <p:cNvSpPr/>
          <p:nvPr/>
        </p:nvSpPr>
        <p:spPr>
          <a:xfrm>
            <a:off x="4522470" y="82931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g object 480"/>
          <p:cNvSpPr/>
          <p:nvPr/>
        </p:nvSpPr>
        <p:spPr>
          <a:xfrm>
            <a:off x="4522470" y="85089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g object 481"/>
          <p:cNvSpPr/>
          <p:nvPr/>
        </p:nvSpPr>
        <p:spPr>
          <a:xfrm>
            <a:off x="4522470" y="8737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g object 482"/>
          <p:cNvSpPr/>
          <p:nvPr/>
        </p:nvSpPr>
        <p:spPr>
          <a:xfrm>
            <a:off x="4522470" y="8953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g object 483"/>
          <p:cNvSpPr/>
          <p:nvPr/>
        </p:nvSpPr>
        <p:spPr>
          <a:xfrm>
            <a:off x="4522470" y="91694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g object 484"/>
          <p:cNvSpPr/>
          <p:nvPr/>
        </p:nvSpPr>
        <p:spPr>
          <a:xfrm>
            <a:off x="4522470" y="9385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g object 485"/>
          <p:cNvSpPr/>
          <p:nvPr/>
        </p:nvSpPr>
        <p:spPr>
          <a:xfrm>
            <a:off x="4522470" y="961390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59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g object 486"/>
          <p:cNvSpPr/>
          <p:nvPr/>
        </p:nvSpPr>
        <p:spPr>
          <a:xfrm>
            <a:off x="4522470" y="9829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g object 487"/>
          <p:cNvSpPr/>
          <p:nvPr/>
        </p:nvSpPr>
        <p:spPr>
          <a:xfrm>
            <a:off x="4522470" y="100456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g object 488"/>
          <p:cNvSpPr/>
          <p:nvPr/>
        </p:nvSpPr>
        <p:spPr>
          <a:xfrm>
            <a:off x="4522470" y="10261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g object 489"/>
          <p:cNvSpPr/>
          <p:nvPr/>
        </p:nvSpPr>
        <p:spPr>
          <a:xfrm>
            <a:off x="4522470" y="10477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g object 490"/>
          <p:cNvSpPr/>
          <p:nvPr/>
        </p:nvSpPr>
        <p:spPr>
          <a:xfrm>
            <a:off x="4522470" y="106934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g object 491"/>
          <p:cNvSpPr/>
          <p:nvPr/>
        </p:nvSpPr>
        <p:spPr>
          <a:xfrm>
            <a:off x="4522470" y="109219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g object 492"/>
          <p:cNvSpPr/>
          <p:nvPr/>
        </p:nvSpPr>
        <p:spPr>
          <a:xfrm>
            <a:off x="4522470" y="111379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g object 493"/>
          <p:cNvSpPr/>
          <p:nvPr/>
        </p:nvSpPr>
        <p:spPr>
          <a:xfrm>
            <a:off x="4522470" y="11353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g object 494"/>
          <p:cNvSpPr/>
          <p:nvPr/>
        </p:nvSpPr>
        <p:spPr>
          <a:xfrm>
            <a:off x="4522470" y="115696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g object 495"/>
          <p:cNvSpPr/>
          <p:nvPr/>
        </p:nvSpPr>
        <p:spPr>
          <a:xfrm>
            <a:off x="4522470" y="11798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g object 496"/>
          <p:cNvSpPr/>
          <p:nvPr/>
        </p:nvSpPr>
        <p:spPr>
          <a:xfrm>
            <a:off x="4522470" y="120141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g object 497"/>
          <p:cNvSpPr/>
          <p:nvPr/>
        </p:nvSpPr>
        <p:spPr>
          <a:xfrm>
            <a:off x="4522470" y="122301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g object 498"/>
          <p:cNvSpPr/>
          <p:nvPr/>
        </p:nvSpPr>
        <p:spPr>
          <a:xfrm>
            <a:off x="4522470" y="124459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g object 499"/>
          <p:cNvSpPr/>
          <p:nvPr/>
        </p:nvSpPr>
        <p:spPr>
          <a:xfrm>
            <a:off x="4522470" y="1267460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59">
                <a:moveTo>
                  <a:pt x="68579" y="0"/>
                </a:moveTo>
                <a:lnTo>
                  <a:pt x="0" y="0"/>
                </a:lnTo>
                <a:lnTo>
                  <a:pt x="0" y="22860"/>
                </a:lnTo>
                <a:lnTo>
                  <a:pt x="68579" y="22860"/>
                </a:lnTo>
                <a:lnTo>
                  <a:pt x="6857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g object 500"/>
          <p:cNvSpPr/>
          <p:nvPr/>
        </p:nvSpPr>
        <p:spPr>
          <a:xfrm>
            <a:off x="4522470" y="12890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g object 501"/>
          <p:cNvSpPr/>
          <p:nvPr/>
        </p:nvSpPr>
        <p:spPr>
          <a:xfrm>
            <a:off x="4522470" y="131064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g object 502"/>
          <p:cNvSpPr/>
          <p:nvPr/>
        </p:nvSpPr>
        <p:spPr>
          <a:xfrm>
            <a:off x="4522470" y="133222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g object 503"/>
          <p:cNvSpPr/>
          <p:nvPr/>
        </p:nvSpPr>
        <p:spPr>
          <a:xfrm>
            <a:off x="4522470" y="135381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g object 504"/>
          <p:cNvSpPr/>
          <p:nvPr/>
        </p:nvSpPr>
        <p:spPr>
          <a:xfrm>
            <a:off x="4522470" y="137541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g object 505"/>
          <p:cNvSpPr/>
          <p:nvPr/>
        </p:nvSpPr>
        <p:spPr>
          <a:xfrm>
            <a:off x="4522470" y="139826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g object 506"/>
          <p:cNvSpPr/>
          <p:nvPr/>
        </p:nvSpPr>
        <p:spPr>
          <a:xfrm>
            <a:off x="4522470" y="14198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g object 507"/>
          <p:cNvSpPr/>
          <p:nvPr/>
        </p:nvSpPr>
        <p:spPr>
          <a:xfrm>
            <a:off x="4522470" y="14414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g object 508"/>
          <p:cNvSpPr/>
          <p:nvPr/>
        </p:nvSpPr>
        <p:spPr>
          <a:xfrm>
            <a:off x="4522470" y="146304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g object 509"/>
          <p:cNvSpPr/>
          <p:nvPr/>
        </p:nvSpPr>
        <p:spPr>
          <a:xfrm>
            <a:off x="4522470" y="148589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g object 510"/>
          <p:cNvSpPr/>
          <p:nvPr/>
        </p:nvSpPr>
        <p:spPr>
          <a:xfrm>
            <a:off x="4522470" y="150749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g object 511"/>
          <p:cNvSpPr/>
          <p:nvPr/>
        </p:nvSpPr>
        <p:spPr>
          <a:xfrm>
            <a:off x="4522470" y="152907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30"/>
                </a:lnTo>
                <a:lnTo>
                  <a:pt x="68579" y="24130"/>
                </a:lnTo>
                <a:lnTo>
                  <a:pt x="6857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g object 512"/>
          <p:cNvSpPr/>
          <p:nvPr/>
        </p:nvSpPr>
        <p:spPr>
          <a:xfrm>
            <a:off x="4522470" y="155066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g object 513"/>
          <p:cNvSpPr/>
          <p:nvPr/>
        </p:nvSpPr>
        <p:spPr>
          <a:xfrm>
            <a:off x="4522470" y="157226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g object 514"/>
          <p:cNvSpPr/>
          <p:nvPr/>
        </p:nvSpPr>
        <p:spPr>
          <a:xfrm>
            <a:off x="4522470" y="1593849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g object 515"/>
          <p:cNvSpPr/>
          <p:nvPr/>
        </p:nvSpPr>
        <p:spPr>
          <a:xfrm>
            <a:off x="4522470" y="161671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g object 516"/>
          <p:cNvSpPr/>
          <p:nvPr/>
        </p:nvSpPr>
        <p:spPr>
          <a:xfrm>
            <a:off x="4522470" y="1638300"/>
            <a:ext cx="68580" cy="24130"/>
          </a:xfrm>
          <a:custGeom>
            <a:avLst/>
            <a:gdLst/>
            <a:ahLst/>
            <a:cxnLst/>
            <a:rect l="l" t="t" r="r" b="b"/>
            <a:pathLst>
              <a:path w="68579" h="24130">
                <a:moveTo>
                  <a:pt x="68579" y="0"/>
                </a:moveTo>
                <a:lnTo>
                  <a:pt x="0" y="0"/>
                </a:lnTo>
                <a:lnTo>
                  <a:pt x="0" y="24129"/>
                </a:lnTo>
                <a:lnTo>
                  <a:pt x="68579" y="24129"/>
                </a:lnTo>
                <a:lnTo>
                  <a:pt x="68579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g object 517"/>
          <p:cNvSpPr/>
          <p:nvPr/>
        </p:nvSpPr>
        <p:spPr>
          <a:xfrm>
            <a:off x="4522470" y="1648459"/>
            <a:ext cx="68580" cy="143510"/>
          </a:xfrm>
          <a:custGeom>
            <a:avLst/>
            <a:gdLst/>
            <a:ahLst/>
            <a:cxnLst/>
            <a:rect l="l" t="t" r="r" b="b"/>
            <a:pathLst>
              <a:path w="68579" h="143510">
                <a:moveTo>
                  <a:pt x="68580" y="0"/>
                </a:moveTo>
                <a:lnTo>
                  <a:pt x="0" y="0"/>
                </a:lnTo>
                <a:lnTo>
                  <a:pt x="0" y="68580"/>
                </a:lnTo>
                <a:lnTo>
                  <a:pt x="0" y="76200"/>
                </a:lnTo>
                <a:lnTo>
                  <a:pt x="0" y="143510"/>
                </a:lnTo>
                <a:lnTo>
                  <a:pt x="68580" y="143510"/>
                </a:lnTo>
                <a:lnTo>
                  <a:pt x="68580" y="76200"/>
                </a:lnTo>
                <a:lnTo>
                  <a:pt x="68580" y="68580"/>
                </a:lnTo>
                <a:lnTo>
                  <a:pt x="6858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g object 518"/>
          <p:cNvSpPr/>
          <p:nvPr/>
        </p:nvSpPr>
        <p:spPr>
          <a:xfrm>
            <a:off x="4522470" y="178561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g object 519"/>
          <p:cNvSpPr/>
          <p:nvPr/>
        </p:nvSpPr>
        <p:spPr>
          <a:xfrm>
            <a:off x="4522470" y="185420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g object 520"/>
          <p:cNvSpPr/>
          <p:nvPr/>
        </p:nvSpPr>
        <p:spPr>
          <a:xfrm>
            <a:off x="4522470" y="19227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g object 521"/>
          <p:cNvSpPr/>
          <p:nvPr/>
        </p:nvSpPr>
        <p:spPr>
          <a:xfrm>
            <a:off x="4522470" y="199135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g object 522"/>
          <p:cNvSpPr/>
          <p:nvPr/>
        </p:nvSpPr>
        <p:spPr>
          <a:xfrm>
            <a:off x="4522470" y="205994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g object 523"/>
          <p:cNvSpPr/>
          <p:nvPr/>
        </p:nvSpPr>
        <p:spPr>
          <a:xfrm>
            <a:off x="4522470" y="212851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4" name="bg object 5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56379" cy="6858000"/>
          </a:xfrm>
          <a:prstGeom prst="rect">
            <a:avLst/>
          </a:prstGeom>
        </p:spPr>
      </p:pic>
      <p:sp>
        <p:nvSpPr>
          <p:cNvPr id="525" name="bg object 525"/>
          <p:cNvSpPr/>
          <p:nvPr/>
        </p:nvSpPr>
        <p:spPr>
          <a:xfrm>
            <a:off x="4522470" y="219710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g object 526"/>
          <p:cNvSpPr/>
          <p:nvPr/>
        </p:nvSpPr>
        <p:spPr>
          <a:xfrm>
            <a:off x="4522470" y="22656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g object 527"/>
          <p:cNvSpPr/>
          <p:nvPr/>
        </p:nvSpPr>
        <p:spPr>
          <a:xfrm>
            <a:off x="4522470" y="233425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g object 528"/>
          <p:cNvSpPr/>
          <p:nvPr/>
        </p:nvSpPr>
        <p:spPr>
          <a:xfrm>
            <a:off x="4522470" y="240284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g object 529"/>
          <p:cNvSpPr/>
          <p:nvPr/>
        </p:nvSpPr>
        <p:spPr>
          <a:xfrm>
            <a:off x="4522470" y="247141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g object 530"/>
          <p:cNvSpPr/>
          <p:nvPr/>
        </p:nvSpPr>
        <p:spPr>
          <a:xfrm>
            <a:off x="4522470" y="254000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g object 531"/>
          <p:cNvSpPr/>
          <p:nvPr/>
        </p:nvSpPr>
        <p:spPr>
          <a:xfrm>
            <a:off x="4522470" y="26085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g object 532"/>
          <p:cNvSpPr/>
          <p:nvPr/>
        </p:nvSpPr>
        <p:spPr>
          <a:xfrm>
            <a:off x="4522470" y="267715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g object 533"/>
          <p:cNvSpPr/>
          <p:nvPr/>
        </p:nvSpPr>
        <p:spPr>
          <a:xfrm>
            <a:off x="4522470" y="274574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g object 534"/>
          <p:cNvSpPr/>
          <p:nvPr/>
        </p:nvSpPr>
        <p:spPr>
          <a:xfrm>
            <a:off x="4522470" y="281431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g object 535"/>
          <p:cNvSpPr/>
          <p:nvPr/>
        </p:nvSpPr>
        <p:spPr>
          <a:xfrm>
            <a:off x="4522470" y="288290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g object 536"/>
          <p:cNvSpPr/>
          <p:nvPr/>
        </p:nvSpPr>
        <p:spPr>
          <a:xfrm>
            <a:off x="4522470" y="29514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g object 537"/>
          <p:cNvSpPr/>
          <p:nvPr/>
        </p:nvSpPr>
        <p:spPr>
          <a:xfrm>
            <a:off x="4522470" y="301879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g object 538"/>
          <p:cNvSpPr/>
          <p:nvPr/>
        </p:nvSpPr>
        <p:spPr>
          <a:xfrm>
            <a:off x="4522470" y="308864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30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g object 539"/>
          <p:cNvSpPr/>
          <p:nvPr/>
        </p:nvSpPr>
        <p:spPr>
          <a:xfrm>
            <a:off x="4522470" y="315595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g object 540"/>
          <p:cNvSpPr/>
          <p:nvPr/>
        </p:nvSpPr>
        <p:spPr>
          <a:xfrm>
            <a:off x="4522470" y="322580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g object 541"/>
          <p:cNvSpPr/>
          <p:nvPr/>
        </p:nvSpPr>
        <p:spPr>
          <a:xfrm>
            <a:off x="4522470" y="329310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g object 542"/>
          <p:cNvSpPr/>
          <p:nvPr/>
        </p:nvSpPr>
        <p:spPr>
          <a:xfrm>
            <a:off x="4522470" y="336168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g object 543"/>
          <p:cNvSpPr/>
          <p:nvPr/>
        </p:nvSpPr>
        <p:spPr>
          <a:xfrm>
            <a:off x="4522470" y="343027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g object 544"/>
          <p:cNvSpPr/>
          <p:nvPr/>
        </p:nvSpPr>
        <p:spPr>
          <a:xfrm>
            <a:off x="4522470" y="349885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g object 545"/>
          <p:cNvSpPr/>
          <p:nvPr/>
        </p:nvSpPr>
        <p:spPr>
          <a:xfrm>
            <a:off x="4522470" y="356742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g object 546"/>
          <p:cNvSpPr/>
          <p:nvPr/>
        </p:nvSpPr>
        <p:spPr>
          <a:xfrm>
            <a:off x="4522470" y="363600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g object 547"/>
          <p:cNvSpPr/>
          <p:nvPr/>
        </p:nvSpPr>
        <p:spPr>
          <a:xfrm>
            <a:off x="4522470" y="370458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g object 548"/>
          <p:cNvSpPr/>
          <p:nvPr/>
        </p:nvSpPr>
        <p:spPr>
          <a:xfrm>
            <a:off x="4522470" y="377317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g object 549"/>
          <p:cNvSpPr/>
          <p:nvPr/>
        </p:nvSpPr>
        <p:spPr>
          <a:xfrm>
            <a:off x="4522470" y="384175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g object 550"/>
          <p:cNvSpPr/>
          <p:nvPr/>
        </p:nvSpPr>
        <p:spPr>
          <a:xfrm>
            <a:off x="4522470" y="391032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g object 551"/>
          <p:cNvSpPr/>
          <p:nvPr/>
        </p:nvSpPr>
        <p:spPr>
          <a:xfrm>
            <a:off x="4522470" y="397890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g object 552"/>
          <p:cNvSpPr/>
          <p:nvPr/>
        </p:nvSpPr>
        <p:spPr>
          <a:xfrm>
            <a:off x="4522470" y="404748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g object 553"/>
          <p:cNvSpPr/>
          <p:nvPr/>
        </p:nvSpPr>
        <p:spPr>
          <a:xfrm>
            <a:off x="4522470" y="411607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g object 554"/>
          <p:cNvSpPr/>
          <p:nvPr/>
        </p:nvSpPr>
        <p:spPr>
          <a:xfrm>
            <a:off x="4522470" y="418465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g object 555"/>
          <p:cNvSpPr/>
          <p:nvPr/>
        </p:nvSpPr>
        <p:spPr>
          <a:xfrm>
            <a:off x="4522470" y="425322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g object 556"/>
          <p:cNvSpPr/>
          <p:nvPr/>
        </p:nvSpPr>
        <p:spPr>
          <a:xfrm>
            <a:off x="4522470" y="432180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g object 557"/>
          <p:cNvSpPr/>
          <p:nvPr/>
        </p:nvSpPr>
        <p:spPr>
          <a:xfrm>
            <a:off x="4522470" y="439038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g object 558"/>
          <p:cNvSpPr/>
          <p:nvPr/>
        </p:nvSpPr>
        <p:spPr>
          <a:xfrm>
            <a:off x="4522470" y="445897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g object 559"/>
          <p:cNvSpPr/>
          <p:nvPr/>
        </p:nvSpPr>
        <p:spPr>
          <a:xfrm>
            <a:off x="4522470" y="452755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g object 560"/>
          <p:cNvSpPr/>
          <p:nvPr/>
        </p:nvSpPr>
        <p:spPr>
          <a:xfrm>
            <a:off x="4522470" y="459612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g object 561"/>
          <p:cNvSpPr/>
          <p:nvPr/>
        </p:nvSpPr>
        <p:spPr>
          <a:xfrm>
            <a:off x="4522470" y="466470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g object 562"/>
          <p:cNvSpPr/>
          <p:nvPr/>
        </p:nvSpPr>
        <p:spPr>
          <a:xfrm>
            <a:off x="4522470" y="473328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g object 563"/>
          <p:cNvSpPr/>
          <p:nvPr/>
        </p:nvSpPr>
        <p:spPr>
          <a:xfrm>
            <a:off x="4522470" y="480187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g object 564"/>
          <p:cNvSpPr/>
          <p:nvPr/>
        </p:nvSpPr>
        <p:spPr>
          <a:xfrm>
            <a:off x="4522470" y="4870450"/>
            <a:ext cx="68580" cy="143510"/>
          </a:xfrm>
          <a:custGeom>
            <a:avLst/>
            <a:gdLst/>
            <a:ahLst/>
            <a:cxnLst/>
            <a:rect l="l" t="t" r="r" b="b"/>
            <a:pathLst>
              <a:path w="68579" h="143510">
                <a:moveTo>
                  <a:pt x="68580" y="0"/>
                </a:moveTo>
                <a:lnTo>
                  <a:pt x="0" y="0"/>
                </a:lnTo>
                <a:lnTo>
                  <a:pt x="0" y="68580"/>
                </a:lnTo>
                <a:lnTo>
                  <a:pt x="0" y="74930"/>
                </a:lnTo>
                <a:lnTo>
                  <a:pt x="0" y="143510"/>
                </a:lnTo>
                <a:lnTo>
                  <a:pt x="68580" y="143510"/>
                </a:lnTo>
                <a:lnTo>
                  <a:pt x="68580" y="74930"/>
                </a:lnTo>
                <a:lnTo>
                  <a:pt x="68580" y="68580"/>
                </a:lnTo>
                <a:lnTo>
                  <a:pt x="6858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g object 565"/>
          <p:cNvSpPr/>
          <p:nvPr/>
        </p:nvSpPr>
        <p:spPr>
          <a:xfrm>
            <a:off x="4522470" y="500760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g object 566"/>
          <p:cNvSpPr/>
          <p:nvPr/>
        </p:nvSpPr>
        <p:spPr>
          <a:xfrm>
            <a:off x="4522470" y="507618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g object 567"/>
          <p:cNvSpPr/>
          <p:nvPr/>
        </p:nvSpPr>
        <p:spPr>
          <a:xfrm>
            <a:off x="4522470" y="514477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g object 568"/>
          <p:cNvSpPr/>
          <p:nvPr/>
        </p:nvSpPr>
        <p:spPr>
          <a:xfrm>
            <a:off x="4522470" y="521335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g object 569"/>
          <p:cNvSpPr/>
          <p:nvPr/>
        </p:nvSpPr>
        <p:spPr>
          <a:xfrm>
            <a:off x="4522470" y="528065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g object 570"/>
          <p:cNvSpPr/>
          <p:nvPr/>
        </p:nvSpPr>
        <p:spPr>
          <a:xfrm>
            <a:off x="4522470" y="535050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g object 571"/>
          <p:cNvSpPr/>
          <p:nvPr/>
        </p:nvSpPr>
        <p:spPr>
          <a:xfrm>
            <a:off x="4522470" y="541782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g object 572"/>
          <p:cNvSpPr/>
          <p:nvPr/>
        </p:nvSpPr>
        <p:spPr>
          <a:xfrm>
            <a:off x="4522470" y="548767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g object 573"/>
          <p:cNvSpPr/>
          <p:nvPr/>
        </p:nvSpPr>
        <p:spPr>
          <a:xfrm>
            <a:off x="4522470" y="555497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g object 574"/>
          <p:cNvSpPr/>
          <p:nvPr/>
        </p:nvSpPr>
        <p:spPr>
          <a:xfrm>
            <a:off x="4522470" y="562355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g object 575"/>
          <p:cNvSpPr/>
          <p:nvPr/>
        </p:nvSpPr>
        <p:spPr>
          <a:xfrm>
            <a:off x="4522470" y="569213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g object 576"/>
          <p:cNvSpPr/>
          <p:nvPr/>
        </p:nvSpPr>
        <p:spPr>
          <a:xfrm>
            <a:off x="4522470" y="576072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g object 577"/>
          <p:cNvSpPr/>
          <p:nvPr/>
        </p:nvSpPr>
        <p:spPr>
          <a:xfrm>
            <a:off x="4522470" y="582930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g object 578"/>
          <p:cNvSpPr/>
          <p:nvPr/>
        </p:nvSpPr>
        <p:spPr>
          <a:xfrm>
            <a:off x="4522470" y="589787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g object 579"/>
          <p:cNvSpPr/>
          <p:nvPr/>
        </p:nvSpPr>
        <p:spPr>
          <a:xfrm>
            <a:off x="4522470" y="596645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g object 580"/>
          <p:cNvSpPr/>
          <p:nvPr/>
        </p:nvSpPr>
        <p:spPr>
          <a:xfrm>
            <a:off x="4522470" y="603503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g object 581"/>
          <p:cNvSpPr/>
          <p:nvPr/>
        </p:nvSpPr>
        <p:spPr>
          <a:xfrm>
            <a:off x="4522470" y="610362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g object 582"/>
          <p:cNvSpPr/>
          <p:nvPr/>
        </p:nvSpPr>
        <p:spPr>
          <a:xfrm>
            <a:off x="4522470" y="617220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200"/>
                </a:lnTo>
                <a:lnTo>
                  <a:pt x="68579" y="76200"/>
                </a:lnTo>
                <a:lnTo>
                  <a:pt x="68579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g object 583"/>
          <p:cNvSpPr/>
          <p:nvPr/>
        </p:nvSpPr>
        <p:spPr>
          <a:xfrm>
            <a:off x="4522470" y="62407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g object 584"/>
          <p:cNvSpPr/>
          <p:nvPr/>
        </p:nvSpPr>
        <p:spPr>
          <a:xfrm>
            <a:off x="4522470" y="6309359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g object 585"/>
          <p:cNvSpPr/>
          <p:nvPr/>
        </p:nvSpPr>
        <p:spPr>
          <a:xfrm>
            <a:off x="4522470" y="637793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g object 586"/>
          <p:cNvSpPr/>
          <p:nvPr/>
        </p:nvSpPr>
        <p:spPr>
          <a:xfrm>
            <a:off x="4522470" y="6446520"/>
            <a:ext cx="68580" cy="76200"/>
          </a:xfrm>
          <a:custGeom>
            <a:avLst/>
            <a:gdLst/>
            <a:ahLst/>
            <a:cxnLst/>
            <a:rect l="l" t="t" r="r" b="b"/>
            <a:pathLst>
              <a:path w="68579" h="76200">
                <a:moveTo>
                  <a:pt x="68579" y="0"/>
                </a:moveTo>
                <a:lnTo>
                  <a:pt x="0" y="0"/>
                </a:lnTo>
                <a:lnTo>
                  <a:pt x="0" y="76199"/>
                </a:lnTo>
                <a:lnTo>
                  <a:pt x="68579" y="76199"/>
                </a:lnTo>
                <a:lnTo>
                  <a:pt x="68579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g object 587"/>
          <p:cNvSpPr/>
          <p:nvPr/>
        </p:nvSpPr>
        <p:spPr>
          <a:xfrm>
            <a:off x="4522470" y="651509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g object 588"/>
          <p:cNvSpPr/>
          <p:nvPr/>
        </p:nvSpPr>
        <p:spPr>
          <a:xfrm>
            <a:off x="4522470" y="658367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g object 589"/>
          <p:cNvSpPr/>
          <p:nvPr/>
        </p:nvSpPr>
        <p:spPr>
          <a:xfrm>
            <a:off x="4522470" y="6652260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30"/>
                </a:lnTo>
                <a:lnTo>
                  <a:pt x="68579" y="74930"/>
                </a:lnTo>
                <a:lnTo>
                  <a:pt x="68579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g object 590"/>
          <p:cNvSpPr/>
          <p:nvPr/>
        </p:nvSpPr>
        <p:spPr>
          <a:xfrm>
            <a:off x="4522470" y="6720839"/>
            <a:ext cx="68580" cy="74930"/>
          </a:xfrm>
          <a:custGeom>
            <a:avLst/>
            <a:gdLst/>
            <a:ahLst/>
            <a:cxnLst/>
            <a:rect l="l" t="t" r="r" b="b"/>
            <a:pathLst>
              <a:path w="68579" h="74929">
                <a:moveTo>
                  <a:pt x="68579" y="0"/>
                </a:moveTo>
                <a:lnTo>
                  <a:pt x="0" y="0"/>
                </a:lnTo>
                <a:lnTo>
                  <a:pt x="0" y="74929"/>
                </a:lnTo>
                <a:lnTo>
                  <a:pt x="68579" y="74929"/>
                </a:lnTo>
                <a:lnTo>
                  <a:pt x="6857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g object 591"/>
          <p:cNvSpPr/>
          <p:nvPr/>
        </p:nvSpPr>
        <p:spPr>
          <a:xfrm>
            <a:off x="4522470" y="6789420"/>
            <a:ext cx="67310" cy="68580"/>
          </a:xfrm>
          <a:custGeom>
            <a:avLst/>
            <a:gdLst/>
            <a:ahLst/>
            <a:cxnLst/>
            <a:rect l="l" t="t" r="r" b="b"/>
            <a:pathLst>
              <a:path w="67310" h="68579">
                <a:moveTo>
                  <a:pt x="0" y="0"/>
                </a:moveTo>
                <a:lnTo>
                  <a:pt x="67310" y="0"/>
                </a:lnTo>
                <a:lnTo>
                  <a:pt x="67310" y="68579"/>
                </a:lnTo>
                <a:lnTo>
                  <a:pt x="0" y="68579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2" name="bg object 59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4759" y="0"/>
            <a:ext cx="4075430" cy="6858000"/>
          </a:xfrm>
          <a:prstGeom prst="rect">
            <a:avLst/>
          </a:prstGeom>
        </p:spPr>
      </p:pic>
      <p:sp>
        <p:nvSpPr>
          <p:cNvPr id="593" name="bg object 593"/>
          <p:cNvSpPr/>
          <p:nvPr/>
        </p:nvSpPr>
        <p:spPr>
          <a:xfrm>
            <a:off x="0" y="1649729"/>
            <a:ext cx="1504950" cy="2660650"/>
          </a:xfrm>
          <a:custGeom>
            <a:avLst/>
            <a:gdLst/>
            <a:ahLst/>
            <a:cxnLst/>
            <a:rect l="l" t="t" r="r" b="b"/>
            <a:pathLst>
              <a:path w="1504950" h="2660650">
                <a:moveTo>
                  <a:pt x="483870" y="7620"/>
                </a:moveTo>
                <a:lnTo>
                  <a:pt x="447040" y="0"/>
                </a:lnTo>
                <a:lnTo>
                  <a:pt x="400050" y="0"/>
                </a:lnTo>
                <a:lnTo>
                  <a:pt x="0" y="572770"/>
                </a:lnTo>
                <a:lnTo>
                  <a:pt x="0" y="676910"/>
                </a:lnTo>
                <a:lnTo>
                  <a:pt x="483870" y="7620"/>
                </a:lnTo>
                <a:close/>
              </a:path>
              <a:path w="1504950" h="2660650">
                <a:moveTo>
                  <a:pt x="999490" y="6350"/>
                </a:moveTo>
                <a:lnTo>
                  <a:pt x="962660" y="0"/>
                </a:lnTo>
                <a:lnTo>
                  <a:pt x="924560" y="0"/>
                </a:lnTo>
                <a:lnTo>
                  <a:pt x="0" y="1383030"/>
                </a:lnTo>
                <a:lnTo>
                  <a:pt x="0" y="1487170"/>
                </a:lnTo>
                <a:lnTo>
                  <a:pt x="999490" y="6350"/>
                </a:lnTo>
                <a:close/>
              </a:path>
              <a:path w="1504950" h="2660650">
                <a:moveTo>
                  <a:pt x="1504950" y="7620"/>
                </a:moveTo>
                <a:lnTo>
                  <a:pt x="1475740" y="0"/>
                </a:lnTo>
                <a:lnTo>
                  <a:pt x="1437640" y="0"/>
                </a:lnTo>
                <a:lnTo>
                  <a:pt x="0" y="2528570"/>
                </a:lnTo>
                <a:lnTo>
                  <a:pt x="0" y="2660650"/>
                </a:lnTo>
                <a:lnTo>
                  <a:pt x="1504950" y="762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g object 594"/>
          <p:cNvSpPr/>
          <p:nvPr/>
        </p:nvSpPr>
        <p:spPr>
          <a:xfrm>
            <a:off x="7112000" y="1649729"/>
            <a:ext cx="121920" cy="116839"/>
          </a:xfrm>
          <a:custGeom>
            <a:avLst/>
            <a:gdLst/>
            <a:ahLst/>
            <a:cxnLst/>
            <a:rect l="l" t="t" r="r" b="b"/>
            <a:pathLst>
              <a:path w="121920" h="116839">
                <a:moveTo>
                  <a:pt x="121666" y="116840"/>
                </a:moveTo>
                <a:lnTo>
                  <a:pt x="94449" y="59690"/>
                </a:lnTo>
                <a:lnTo>
                  <a:pt x="92036" y="54610"/>
                </a:lnTo>
                <a:lnTo>
                  <a:pt x="66040" y="0"/>
                </a:lnTo>
                <a:lnTo>
                  <a:pt x="26670" y="0"/>
                </a:lnTo>
                <a:lnTo>
                  <a:pt x="0" y="6350"/>
                </a:lnTo>
                <a:lnTo>
                  <a:pt x="22974" y="54610"/>
                </a:lnTo>
                <a:lnTo>
                  <a:pt x="52616" y="116840"/>
                </a:lnTo>
                <a:lnTo>
                  <a:pt x="121666" y="11684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g object 595"/>
          <p:cNvSpPr/>
          <p:nvPr/>
        </p:nvSpPr>
        <p:spPr>
          <a:xfrm>
            <a:off x="7161600" y="176021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9045" y="0"/>
                </a:moveTo>
                <a:lnTo>
                  <a:pt x="0" y="0"/>
                </a:lnTo>
                <a:lnTo>
                  <a:pt x="29639" y="62229"/>
                </a:lnTo>
                <a:lnTo>
                  <a:pt x="98674" y="62229"/>
                </a:lnTo>
                <a:lnTo>
                  <a:pt x="69045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g object 596"/>
          <p:cNvSpPr/>
          <p:nvPr/>
        </p:nvSpPr>
        <p:spPr>
          <a:xfrm>
            <a:off x="7188820" y="181736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9035" y="0"/>
                </a:moveTo>
                <a:lnTo>
                  <a:pt x="0" y="0"/>
                </a:lnTo>
                <a:lnTo>
                  <a:pt x="29034" y="60959"/>
                </a:lnTo>
                <a:lnTo>
                  <a:pt x="98059" y="60959"/>
                </a:lnTo>
                <a:lnTo>
                  <a:pt x="69035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g object 597"/>
          <p:cNvSpPr/>
          <p:nvPr/>
        </p:nvSpPr>
        <p:spPr>
          <a:xfrm>
            <a:off x="7215436" y="1873250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9025" y="0"/>
                </a:moveTo>
                <a:lnTo>
                  <a:pt x="0" y="0"/>
                </a:lnTo>
                <a:lnTo>
                  <a:pt x="29034" y="60960"/>
                </a:lnTo>
                <a:lnTo>
                  <a:pt x="98049" y="60960"/>
                </a:lnTo>
                <a:lnTo>
                  <a:pt x="69025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g object 598"/>
          <p:cNvSpPr/>
          <p:nvPr/>
        </p:nvSpPr>
        <p:spPr>
          <a:xfrm>
            <a:off x="7242050" y="192912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9016" y="0"/>
                </a:moveTo>
                <a:lnTo>
                  <a:pt x="0" y="0"/>
                </a:lnTo>
                <a:lnTo>
                  <a:pt x="29639" y="62230"/>
                </a:lnTo>
                <a:lnTo>
                  <a:pt x="98644" y="62230"/>
                </a:lnTo>
                <a:lnTo>
                  <a:pt x="69016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g object 599"/>
          <p:cNvSpPr/>
          <p:nvPr/>
        </p:nvSpPr>
        <p:spPr>
          <a:xfrm>
            <a:off x="7268666" y="198500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9006" y="0"/>
                </a:moveTo>
                <a:lnTo>
                  <a:pt x="0" y="0"/>
                </a:lnTo>
                <a:lnTo>
                  <a:pt x="29639" y="62229"/>
                </a:lnTo>
                <a:lnTo>
                  <a:pt x="98635" y="62229"/>
                </a:lnTo>
                <a:lnTo>
                  <a:pt x="6900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g object 600"/>
          <p:cNvSpPr/>
          <p:nvPr/>
        </p:nvSpPr>
        <p:spPr>
          <a:xfrm>
            <a:off x="7295886" y="204215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96" y="0"/>
                </a:moveTo>
                <a:lnTo>
                  <a:pt x="0" y="0"/>
                </a:lnTo>
                <a:lnTo>
                  <a:pt x="29034" y="60960"/>
                </a:lnTo>
                <a:lnTo>
                  <a:pt x="98020" y="60960"/>
                </a:lnTo>
                <a:lnTo>
                  <a:pt x="6899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g object 601"/>
          <p:cNvSpPr/>
          <p:nvPr/>
        </p:nvSpPr>
        <p:spPr>
          <a:xfrm>
            <a:off x="7322500" y="2098040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86" y="0"/>
                </a:moveTo>
                <a:lnTo>
                  <a:pt x="0" y="0"/>
                </a:lnTo>
                <a:lnTo>
                  <a:pt x="29034" y="60960"/>
                </a:lnTo>
                <a:lnTo>
                  <a:pt x="98011" y="60960"/>
                </a:lnTo>
                <a:lnTo>
                  <a:pt x="68986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g object 602"/>
          <p:cNvSpPr/>
          <p:nvPr/>
        </p:nvSpPr>
        <p:spPr>
          <a:xfrm>
            <a:off x="7349116" y="215391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77" y="0"/>
                </a:moveTo>
                <a:lnTo>
                  <a:pt x="0" y="0"/>
                </a:lnTo>
                <a:lnTo>
                  <a:pt x="29034" y="60959"/>
                </a:lnTo>
                <a:lnTo>
                  <a:pt x="98001" y="60959"/>
                </a:lnTo>
                <a:lnTo>
                  <a:pt x="6897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g object 603"/>
          <p:cNvSpPr/>
          <p:nvPr/>
        </p:nvSpPr>
        <p:spPr>
          <a:xfrm>
            <a:off x="7375730" y="2209800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967" y="0"/>
                </a:moveTo>
                <a:lnTo>
                  <a:pt x="0" y="0"/>
                </a:lnTo>
                <a:lnTo>
                  <a:pt x="29639" y="62229"/>
                </a:lnTo>
                <a:lnTo>
                  <a:pt x="98596" y="62229"/>
                </a:lnTo>
                <a:lnTo>
                  <a:pt x="689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g object 604"/>
          <p:cNvSpPr/>
          <p:nvPr/>
        </p:nvSpPr>
        <p:spPr>
          <a:xfrm>
            <a:off x="7402346" y="226567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958" y="0"/>
                </a:moveTo>
                <a:lnTo>
                  <a:pt x="0" y="0"/>
                </a:lnTo>
                <a:lnTo>
                  <a:pt x="29639" y="62230"/>
                </a:lnTo>
                <a:lnTo>
                  <a:pt x="98586" y="62230"/>
                </a:lnTo>
                <a:lnTo>
                  <a:pt x="68958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g object 605"/>
          <p:cNvSpPr/>
          <p:nvPr/>
        </p:nvSpPr>
        <p:spPr>
          <a:xfrm>
            <a:off x="7429566" y="232282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48" y="0"/>
                </a:moveTo>
                <a:lnTo>
                  <a:pt x="0" y="0"/>
                </a:lnTo>
                <a:lnTo>
                  <a:pt x="29034" y="60960"/>
                </a:lnTo>
                <a:lnTo>
                  <a:pt x="97972" y="60960"/>
                </a:lnTo>
                <a:lnTo>
                  <a:pt x="68948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g object 606"/>
          <p:cNvSpPr/>
          <p:nvPr/>
        </p:nvSpPr>
        <p:spPr>
          <a:xfrm>
            <a:off x="7456181" y="237870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38" y="0"/>
                </a:moveTo>
                <a:lnTo>
                  <a:pt x="0" y="0"/>
                </a:lnTo>
                <a:lnTo>
                  <a:pt x="29034" y="60960"/>
                </a:lnTo>
                <a:lnTo>
                  <a:pt x="97962" y="60960"/>
                </a:lnTo>
                <a:lnTo>
                  <a:pt x="6893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g object 607"/>
          <p:cNvSpPr/>
          <p:nvPr/>
        </p:nvSpPr>
        <p:spPr>
          <a:xfrm>
            <a:off x="7482796" y="2434590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28" y="0"/>
                </a:moveTo>
                <a:lnTo>
                  <a:pt x="0" y="0"/>
                </a:lnTo>
                <a:lnTo>
                  <a:pt x="29034" y="60960"/>
                </a:lnTo>
                <a:lnTo>
                  <a:pt x="97952" y="60960"/>
                </a:lnTo>
                <a:lnTo>
                  <a:pt x="6892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g object 608"/>
          <p:cNvSpPr/>
          <p:nvPr/>
        </p:nvSpPr>
        <p:spPr>
          <a:xfrm>
            <a:off x="7509411" y="249046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919" y="0"/>
                </a:moveTo>
                <a:lnTo>
                  <a:pt x="0" y="0"/>
                </a:lnTo>
                <a:lnTo>
                  <a:pt x="29034" y="60959"/>
                </a:lnTo>
                <a:lnTo>
                  <a:pt x="97943" y="60959"/>
                </a:lnTo>
                <a:lnTo>
                  <a:pt x="6891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g object 609"/>
          <p:cNvSpPr/>
          <p:nvPr/>
        </p:nvSpPr>
        <p:spPr>
          <a:xfrm>
            <a:off x="7536026" y="2546350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909" y="0"/>
                </a:moveTo>
                <a:lnTo>
                  <a:pt x="0" y="0"/>
                </a:lnTo>
                <a:lnTo>
                  <a:pt x="29639" y="62229"/>
                </a:lnTo>
                <a:lnTo>
                  <a:pt x="98538" y="62229"/>
                </a:lnTo>
                <a:lnTo>
                  <a:pt x="6890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g object 610"/>
          <p:cNvSpPr/>
          <p:nvPr/>
        </p:nvSpPr>
        <p:spPr>
          <a:xfrm>
            <a:off x="7562641" y="260222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899" y="0"/>
                </a:moveTo>
                <a:lnTo>
                  <a:pt x="0" y="0"/>
                </a:lnTo>
                <a:lnTo>
                  <a:pt x="29639" y="62230"/>
                </a:lnTo>
                <a:lnTo>
                  <a:pt x="98528" y="62230"/>
                </a:lnTo>
                <a:lnTo>
                  <a:pt x="6889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g object 611"/>
          <p:cNvSpPr/>
          <p:nvPr/>
        </p:nvSpPr>
        <p:spPr>
          <a:xfrm>
            <a:off x="7589861" y="265937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89" y="0"/>
                </a:moveTo>
                <a:lnTo>
                  <a:pt x="0" y="0"/>
                </a:lnTo>
                <a:lnTo>
                  <a:pt x="29034" y="60960"/>
                </a:lnTo>
                <a:lnTo>
                  <a:pt x="97914" y="60960"/>
                </a:lnTo>
                <a:lnTo>
                  <a:pt x="6888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g object 612"/>
          <p:cNvSpPr/>
          <p:nvPr/>
        </p:nvSpPr>
        <p:spPr>
          <a:xfrm>
            <a:off x="7616476" y="271525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80" y="0"/>
                </a:moveTo>
                <a:lnTo>
                  <a:pt x="0" y="0"/>
                </a:lnTo>
                <a:lnTo>
                  <a:pt x="29034" y="60960"/>
                </a:lnTo>
                <a:lnTo>
                  <a:pt x="97904" y="60960"/>
                </a:lnTo>
                <a:lnTo>
                  <a:pt x="6888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g object 613"/>
          <p:cNvSpPr/>
          <p:nvPr/>
        </p:nvSpPr>
        <p:spPr>
          <a:xfrm>
            <a:off x="7643092" y="2771140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870" y="0"/>
                </a:moveTo>
                <a:lnTo>
                  <a:pt x="0" y="0"/>
                </a:lnTo>
                <a:lnTo>
                  <a:pt x="29639" y="62230"/>
                </a:lnTo>
                <a:lnTo>
                  <a:pt x="98499" y="62230"/>
                </a:lnTo>
                <a:lnTo>
                  <a:pt x="6887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g object 614"/>
          <p:cNvSpPr/>
          <p:nvPr/>
        </p:nvSpPr>
        <p:spPr>
          <a:xfrm>
            <a:off x="7669706" y="282701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861" y="0"/>
                </a:moveTo>
                <a:lnTo>
                  <a:pt x="0" y="0"/>
                </a:lnTo>
                <a:lnTo>
                  <a:pt x="29639" y="62229"/>
                </a:lnTo>
                <a:lnTo>
                  <a:pt x="98489" y="62229"/>
                </a:lnTo>
                <a:lnTo>
                  <a:pt x="68861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g object 615"/>
          <p:cNvSpPr/>
          <p:nvPr/>
        </p:nvSpPr>
        <p:spPr>
          <a:xfrm>
            <a:off x="7696926" y="288416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51" y="0"/>
                </a:moveTo>
                <a:lnTo>
                  <a:pt x="0" y="0"/>
                </a:lnTo>
                <a:lnTo>
                  <a:pt x="29034" y="60959"/>
                </a:lnTo>
                <a:lnTo>
                  <a:pt x="97875" y="60959"/>
                </a:lnTo>
                <a:lnTo>
                  <a:pt x="6885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g object 616"/>
          <p:cNvSpPr/>
          <p:nvPr/>
        </p:nvSpPr>
        <p:spPr>
          <a:xfrm>
            <a:off x="7723542" y="2940050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41" y="0"/>
                </a:moveTo>
                <a:lnTo>
                  <a:pt x="0" y="0"/>
                </a:lnTo>
                <a:lnTo>
                  <a:pt x="29034" y="60960"/>
                </a:lnTo>
                <a:lnTo>
                  <a:pt x="97865" y="60960"/>
                </a:lnTo>
                <a:lnTo>
                  <a:pt x="68841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g object 617"/>
          <p:cNvSpPr/>
          <p:nvPr/>
        </p:nvSpPr>
        <p:spPr>
          <a:xfrm>
            <a:off x="7750156" y="299592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31" y="0"/>
                </a:moveTo>
                <a:lnTo>
                  <a:pt x="0" y="0"/>
                </a:lnTo>
                <a:lnTo>
                  <a:pt x="29034" y="60960"/>
                </a:lnTo>
                <a:lnTo>
                  <a:pt x="97855" y="60960"/>
                </a:lnTo>
                <a:lnTo>
                  <a:pt x="68831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g object 618"/>
          <p:cNvSpPr/>
          <p:nvPr/>
        </p:nvSpPr>
        <p:spPr>
          <a:xfrm>
            <a:off x="7776772" y="305180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822" y="0"/>
                </a:moveTo>
                <a:lnTo>
                  <a:pt x="0" y="0"/>
                </a:lnTo>
                <a:lnTo>
                  <a:pt x="29034" y="60960"/>
                </a:lnTo>
                <a:lnTo>
                  <a:pt x="97846" y="60960"/>
                </a:lnTo>
                <a:lnTo>
                  <a:pt x="68822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g object 619"/>
          <p:cNvSpPr/>
          <p:nvPr/>
        </p:nvSpPr>
        <p:spPr>
          <a:xfrm>
            <a:off x="7803386" y="3107690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812" y="0"/>
                </a:moveTo>
                <a:lnTo>
                  <a:pt x="0" y="0"/>
                </a:lnTo>
                <a:lnTo>
                  <a:pt x="29639" y="62230"/>
                </a:lnTo>
                <a:lnTo>
                  <a:pt x="98441" y="62230"/>
                </a:lnTo>
                <a:lnTo>
                  <a:pt x="68812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g object 620"/>
          <p:cNvSpPr/>
          <p:nvPr/>
        </p:nvSpPr>
        <p:spPr>
          <a:xfrm>
            <a:off x="7830002" y="3163569"/>
            <a:ext cx="99060" cy="62230"/>
          </a:xfrm>
          <a:custGeom>
            <a:avLst/>
            <a:gdLst/>
            <a:ahLst/>
            <a:cxnLst/>
            <a:rect l="l" t="t" r="r" b="b"/>
            <a:pathLst>
              <a:path w="99059" h="62230">
                <a:moveTo>
                  <a:pt x="68802" y="0"/>
                </a:moveTo>
                <a:lnTo>
                  <a:pt x="0" y="0"/>
                </a:lnTo>
                <a:lnTo>
                  <a:pt x="29639" y="62229"/>
                </a:lnTo>
                <a:lnTo>
                  <a:pt x="98431" y="62229"/>
                </a:lnTo>
                <a:lnTo>
                  <a:pt x="68802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g object 621"/>
          <p:cNvSpPr/>
          <p:nvPr/>
        </p:nvSpPr>
        <p:spPr>
          <a:xfrm>
            <a:off x="7857222" y="3220719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792" y="0"/>
                </a:moveTo>
                <a:lnTo>
                  <a:pt x="0" y="0"/>
                </a:lnTo>
                <a:lnTo>
                  <a:pt x="29034" y="60959"/>
                </a:lnTo>
                <a:lnTo>
                  <a:pt x="97817" y="60959"/>
                </a:lnTo>
                <a:lnTo>
                  <a:pt x="68792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g object 622"/>
          <p:cNvSpPr/>
          <p:nvPr/>
        </p:nvSpPr>
        <p:spPr>
          <a:xfrm>
            <a:off x="7883837" y="3276600"/>
            <a:ext cx="98425" cy="60960"/>
          </a:xfrm>
          <a:custGeom>
            <a:avLst/>
            <a:gdLst/>
            <a:ahLst/>
            <a:cxnLst/>
            <a:rect l="l" t="t" r="r" b="b"/>
            <a:pathLst>
              <a:path w="98425" h="60960">
                <a:moveTo>
                  <a:pt x="68783" y="0"/>
                </a:moveTo>
                <a:lnTo>
                  <a:pt x="0" y="0"/>
                </a:lnTo>
                <a:lnTo>
                  <a:pt x="29034" y="60960"/>
                </a:lnTo>
                <a:lnTo>
                  <a:pt x="97807" y="60960"/>
                </a:lnTo>
                <a:lnTo>
                  <a:pt x="68783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g object 623"/>
          <p:cNvSpPr/>
          <p:nvPr/>
        </p:nvSpPr>
        <p:spPr>
          <a:xfrm>
            <a:off x="7910452" y="333247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773" y="0"/>
                </a:moveTo>
                <a:lnTo>
                  <a:pt x="0" y="0"/>
                </a:lnTo>
                <a:lnTo>
                  <a:pt x="29639" y="62230"/>
                </a:lnTo>
                <a:lnTo>
                  <a:pt x="98402" y="62230"/>
                </a:lnTo>
                <a:lnTo>
                  <a:pt x="6877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g object 624"/>
          <p:cNvSpPr/>
          <p:nvPr/>
        </p:nvSpPr>
        <p:spPr>
          <a:xfrm>
            <a:off x="7937067" y="338835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764" y="0"/>
                </a:moveTo>
                <a:lnTo>
                  <a:pt x="0" y="0"/>
                </a:lnTo>
                <a:lnTo>
                  <a:pt x="29639" y="62229"/>
                </a:lnTo>
                <a:lnTo>
                  <a:pt x="98392" y="62229"/>
                </a:lnTo>
                <a:lnTo>
                  <a:pt x="68764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g object 625"/>
          <p:cNvSpPr/>
          <p:nvPr/>
        </p:nvSpPr>
        <p:spPr>
          <a:xfrm>
            <a:off x="7963682" y="344423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754" y="0"/>
                </a:moveTo>
                <a:lnTo>
                  <a:pt x="0" y="0"/>
                </a:lnTo>
                <a:lnTo>
                  <a:pt x="29639" y="62230"/>
                </a:lnTo>
                <a:lnTo>
                  <a:pt x="98383" y="62230"/>
                </a:lnTo>
                <a:lnTo>
                  <a:pt x="68754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g object 626"/>
          <p:cNvSpPr/>
          <p:nvPr/>
        </p:nvSpPr>
        <p:spPr>
          <a:xfrm>
            <a:off x="7990902" y="350138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744" y="0"/>
                </a:moveTo>
                <a:lnTo>
                  <a:pt x="0" y="0"/>
                </a:lnTo>
                <a:lnTo>
                  <a:pt x="29034" y="60960"/>
                </a:lnTo>
                <a:lnTo>
                  <a:pt x="97768" y="60960"/>
                </a:lnTo>
                <a:lnTo>
                  <a:pt x="68744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g object 627"/>
          <p:cNvSpPr/>
          <p:nvPr/>
        </p:nvSpPr>
        <p:spPr>
          <a:xfrm>
            <a:off x="8017517" y="355727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734" y="0"/>
                </a:moveTo>
                <a:lnTo>
                  <a:pt x="0" y="0"/>
                </a:lnTo>
                <a:lnTo>
                  <a:pt x="29034" y="60959"/>
                </a:lnTo>
                <a:lnTo>
                  <a:pt x="97758" y="60959"/>
                </a:lnTo>
                <a:lnTo>
                  <a:pt x="687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g object 628"/>
          <p:cNvSpPr/>
          <p:nvPr/>
        </p:nvSpPr>
        <p:spPr>
          <a:xfrm>
            <a:off x="8044132" y="361315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725" y="0"/>
                </a:moveTo>
                <a:lnTo>
                  <a:pt x="0" y="0"/>
                </a:lnTo>
                <a:lnTo>
                  <a:pt x="29639" y="62230"/>
                </a:lnTo>
                <a:lnTo>
                  <a:pt x="98353" y="62230"/>
                </a:lnTo>
                <a:lnTo>
                  <a:pt x="6872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g object 629"/>
          <p:cNvSpPr/>
          <p:nvPr/>
        </p:nvSpPr>
        <p:spPr>
          <a:xfrm>
            <a:off x="8070747" y="366902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715" y="0"/>
                </a:moveTo>
                <a:lnTo>
                  <a:pt x="0" y="0"/>
                </a:lnTo>
                <a:lnTo>
                  <a:pt x="29639" y="62230"/>
                </a:lnTo>
                <a:lnTo>
                  <a:pt x="98344" y="62230"/>
                </a:lnTo>
                <a:lnTo>
                  <a:pt x="6871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g object 630"/>
          <p:cNvSpPr/>
          <p:nvPr/>
        </p:nvSpPr>
        <p:spPr>
          <a:xfrm>
            <a:off x="8097967" y="372617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705" y="0"/>
                </a:moveTo>
                <a:lnTo>
                  <a:pt x="0" y="0"/>
                </a:lnTo>
                <a:lnTo>
                  <a:pt x="29034" y="60960"/>
                </a:lnTo>
                <a:lnTo>
                  <a:pt x="97729" y="60960"/>
                </a:lnTo>
                <a:lnTo>
                  <a:pt x="68705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g object 631"/>
          <p:cNvSpPr/>
          <p:nvPr/>
        </p:nvSpPr>
        <p:spPr>
          <a:xfrm>
            <a:off x="8124582" y="378205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696" y="0"/>
                </a:moveTo>
                <a:lnTo>
                  <a:pt x="0" y="0"/>
                </a:lnTo>
                <a:lnTo>
                  <a:pt x="29034" y="60959"/>
                </a:lnTo>
                <a:lnTo>
                  <a:pt x="97720" y="60959"/>
                </a:lnTo>
                <a:lnTo>
                  <a:pt x="6869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g object 632"/>
          <p:cNvSpPr/>
          <p:nvPr/>
        </p:nvSpPr>
        <p:spPr>
          <a:xfrm>
            <a:off x="8151197" y="383793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686" y="0"/>
                </a:moveTo>
                <a:lnTo>
                  <a:pt x="0" y="0"/>
                </a:lnTo>
                <a:lnTo>
                  <a:pt x="29034" y="60960"/>
                </a:lnTo>
                <a:lnTo>
                  <a:pt x="97710" y="60960"/>
                </a:lnTo>
                <a:lnTo>
                  <a:pt x="68686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g object 633"/>
          <p:cNvSpPr/>
          <p:nvPr/>
        </p:nvSpPr>
        <p:spPr>
          <a:xfrm>
            <a:off x="8177812" y="389382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676" y="0"/>
                </a:moveTo>
                <a:lnTo>
                  <a:pt x="0" y="0"/>
                </a:lnTo>
                <a:lnTo>
                  <a:pt x="29034" y="60959"/>
                </a:lnTo>
                <a:lnTo>
                  <a:pt x="97700" y="60959"/>
                </a:lnTo>
                <a:lnTo>
                  <a:pt x="68676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g object 634"/>
          <p:cNvSpPr/>
          <p:nvPr/>
        </p:nvSpPr>
        <p:spPr>
          <a:xfrm>
            <a:off x="8204428" y="394970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667" y="0"/>
                </a:moveTo>
                <a:lnTo>
                  <a:pt x="0" y="0"/>
                </a:lnTo>
                <a:lnTo>
                  <a:pt x="29639" y="62230"/>
                </a:lnTo>
                <a:lnTo>
                  <a:pt x="98295" y="62230"/>
                </a:lnTo>
                <a:lnTo>
                  <a:pt x="68667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g object 635"/>
          <p:cNvSpPr/>
          <p:nvPr/>
        </p:nvSpPr>
        <p:spPr>
          <a:xfrm>
            <a:off x="8231043" y="400557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657" y="0"/>
                </a:moveTo>
                <a:lnTo>
                  <a:pt x="0" y="0"/>
                </a:lnTo>
                <a:lnTo>
                  <a:pt x="29639" y="62230"/>
                </a:lnTo>
                <a:lnTo>
                  <a:pt x="98286" y="62230"/>
                </a:lnTo>
                <a:lnTo>
                  <a:pt x="68657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g object 636"/>
          <p:cNvSpPr/>
          <p:nvPr/>
        </p:nvSpPr>
        <p:spPr>
          <a:xfrm>
            <a:off x="8258263" y="406272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647" y="0"/>
                </a:moveTo>
                <a:lnTo>
                  <a:pt x="0" y="0"/>
                </a:lnTo>
                <a:lnTo>
                  <a:pt x="29034" y="60960"/>
                </a:lnTo>
                <a:lnTo>
                  <a:pt x="97671" y="60960"/>
                </a:lnTo>
                <a:lnTo>
                  <a:pt x="68647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g object 637"/>
          <p:cNvSpPr/>
          <p:nvPr/>
        </p:nvSpPr>
        <p:spPr>
          <a:xfrm>
            <a:off x="8284878" y="411860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637" y="0"/>
                </a:moveTo>
                <a:lnTo>
                  <a:pt x="0" y="0"/>
                </a:lnTo>
                <a:lnTo>
                  <a:pt x="29034" y="60959"/>
                </a:lnTo>
                <a:lnTo>
                  <a:pt x="97661" y="60959"/>
                </a:lnTo>
                <a:lnTo>
                  <a:pt x="68637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g object 638"/>
          <p:cNvSpPr/>
          <p:nvPr/>
        </p:nvSpPr>
        <p:spPr>
          <a:xfrm>
            <a:off x="8311493" y="417448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628" y="0"/>
                </a:moveTo>
                <a:lnTo>
                  <a:pt x="0" y="0"/>
                </a:lnTo>
                <a:lnTo>
                  <a:pt x="29639" y="62230"/>
                </a:lnTo>
                <a:lnTo>
                  <a:pt x="98256" y="62230"/>
                </a:lnTo>
                <a:lnTo>
                  <a:pt x="68628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g object 639"/>
          <p:cNvSpPr/>
          <p:nvPr/>
        </p:nvSpPr>
        <p:spPr>
          <a:xfrm>
            <a:off x="8338108" y="423037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618" y="0"/>
                </a:moveTo>
                <a:lnTo>
                  <a:pt x="0" y="0"/>
                </a:lnTo>
                <a:lnTo>
                  <a:pt x="29639" y="62229"/>
                </a:lnTo>
                <a:lnTo>
                  <a:pt x="98247" y="62229"/>
                </a:lnTo>
                <a:lnTo>
                  <a:pt x="6861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g object 640"/>
          <p:cNvSpPr/>
          <p:nvPr/>
        </p:nvSpPr>
        <p:spPr>
          <a:xfrm>
            <a:off x="8364715" y="4286249"/>
            <a:ext cx="125095" cy="118110"/>
          </a:xfrm>
          <a:custGeom>
            <a:avLst/>
            <a:gdLst/>
            <a:ahLst/>
            <a:cxnLst/>
            <a:rect l="l" t="t" r="r" b="b"/>
            <a:pathLst>
              <a:path w="125095" h="118110">
                <a:moveTo>
                  <a:pt x="124841" y="118110"/>
                </a:moveTo>
                <a:lnTo>
                  <a:pt x="98234" y="62230"/>
                </a:lnTo>
                <a:lnTo>
                  <a:pt x="95821" y="57150"/>
                </a:lnTo>
                <a:lnTo>
                  <a:pt x="68605" y="0"/>
                </a:lnTo>
                <a:lnTo>
                  <a:pt x="0" y="0"/>
                </a:lnTo>
                <a:lnTo>
                  <a:pt x="27216" y="57150"/>
                </a:lnTo>
                <a:lnTo>
                  <a:pt x="56261" y="118110"/>
                </a:lnTo>
                <a:lnTo>
                  <a:pt x="124841" y="11811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g object 641"/>
          <p:cNvSpPr/>
          <p:nvPr/>
        </p:nvSpPr>
        <p:spPr>
          <a:xfrm>
            <a:off x="8418558" y="439927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89" y="0"/>
                </a:moveTo>
                <a:lnTo>
                  <a:pt x="0" y="0"/>
                </a:lnTo>
                <a:lnTo>
                  <a:pt x="29034" y="60960"/>
                </a:lnTo>
                <a:lnTo>
                  <a:pt x="97613" y="60960"/>
                </a:lnTo>
                <a:lnTo>
                  <a:pt x="68589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g object 642"/>
          <p:cNvSpPr/>
          <p:nvPr/>
        </p:nvSpPr>
        <p:spPr>
          <a:xfrm>
            <a:off x="8445173" y="445515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79" y="0"/>
                </a:moveTo>
                <a:lnTo>
                  <a:pt x="0" y="0"/>
                </a:lnTo>
                <a:lnTo>
                  <a:pt x="29034" y="60959"/>
                </a:lnTo>
                <a:lnTo>
                  <a:pt x="97603" y="60959"/>
                </a:lnTo>
                <a:lnTo>
                  <a:pt x="68579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g object 643"/>
          <p:cNvSpPr/>
          <p:nvPr/>
        </p:nvSpPr>
        <p:spPr>
          <a:xfrm>
            <a:off x="8471788" y="451103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570" y="0"/>
                </a:moveTo>
                <a:lnTo>
                  <a:pt x="0" y="0"/>
                </a:lnTo>
                <a:lnTo>
                  <a:pt x="29639" y="62230"/>
                </a:lnTo>
                <a:lnTo>
                  <a:pt x="98198" y="62230"/>
                </a:lnTo>
                <a:lnTo>
                  <a:pt x="6857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g object 644"/>
          <p:cNvSpPr/>
          <p:nvPr/>
        </p:nvSpPr>
        <p:spPr>
          <a:xfrm>
            <a:off x="8498403" y="456692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560" y="0"/>
                </a:moveTo>
                <a:lnTo>
                  <a:pt x="0" y="0"/>
                </a:lnTo>
                <a:lnTo>
                  <a:pt x="29639" y="62229"/>
                </a:lnTo>
                <a:lnTo>
                  <a:pt x="98189" y="62229"/>
                </a:lnTo>
                <a:lnTo>
                  <a:pt x="6856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g object 645"/>
          <p:cNvSpPr/>
          <p:nvPr/>
        </p:nvSpPr>
        <p:spPr>
          <a:xfrm>
            <a:off x="8525623" y="462407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50" y="0"/>
                </a:moveTo>
                <a:lnTo>
                  <a:pt x="0" y="0"/>
                </a:lnTo>
                <a:lnTo>
                  <a:pt x="29034" y="60959"/>
                </a:lnTo>
                <a:lnTo>
                  <a:pt x="97574" y="60959"/>
                </a:lnTo>
                <a:lnTo>
                  <a:pt x="6855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g object 646"/>
          <p:cNvSpPr/>
          <p:nvPr/>
        </p:nvSpPr>
        <p:spPr>
          <a:xfrm>
            <a:off x="8552238" y="467995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40" y="0"/>
                </a:moveTo>
                <a:lnTo>
                  <a:pt x="0" y="0"/>
                </a:lnTo>
                <a:lnTo>
                  <a:pt x="29034" y="60960"/>
                </a:lnTo>
                <a:lnTo>
                  <a:pt x="97564" y="60960"/>
                </a:lnTo>
                <a:lnTo>
                  <a:pt x="685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g object 647"/>
          <p:cNvSpPr/>
          <p:nvPr/>
        </p:nvSpPr>
        <p:spPr>
          <a:xfrm>
            <a:off x="8578853" y="473582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31" y="0"/>
                </a:moveTo>
                <a:lnTo>
                  <a:pt x="0" y="0"/>
                </a:lnTo>
                <a:lnTo>
                  <a:pt x="29034" y="60960"/>
                </a:lnTo>
                <a:lnTo>
                  <a:pt x="97555" y="60960"/>
                </a:lnTo>
                <a:lnTo>
                  <a:pt x="68531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g object 648"/>
          <p:cNvSpPr/>
          <p:nvPr/>
        </p:nvSpPr>
        <p:spPr>
          <a:xfrm>
            <a:off x="8605468" y="479170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521" y="0"/>
                </a:moveTo>
                <a:lnTo>
                  <a:pt x="0" y="0"/>
                </a:lnTo>
                <a:lnTo>
                  <a:pt x="29639" y="62229"/>
                </a:lnTo>
                <a:lnTo>
                  <a:pt x="98150" y="62229"/>
                </a:lnTo>
                <a:lnTo>
                  <a:pt x="68521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g object 649"/>
          <p:cNvSpPr/>
          <p:nvPr/>
        </p:nvSpPr>
        <p:spPr>
          <a:xfrm>
            <a:off x="8632083" y="484758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511" y="0"/>
                </a:moveTo>
                <a:lnTo>
                  <a:pt x="0" y="0"/>
                </a:lnTo>
                <a:lnTo>
                  <a:pt x="29639" y="62230"/>
                </a:lnTo>
                <a:lnTo>
                  <a:pt x="98140" y="62230"/>
                </a:lnTo>
                <a:lnTo>
                  <a:pt x="68511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g object 650"/>
          <p:cNvSpPr/>
          <p:nvPr/>
        </p:nvSpPr>
        <p:spPr>
          <a:xfrm>
            <a:off x="8659303" y="490473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502" y="0"/>
                </a:moveTo>
                <a:lnTo>
                  <a:pt x="0" y="0"/>
                </a:lnTo>
                <a:lnTo>
                  <a:pt x="29034" y="60960"/>
                </a:lnTo>
                <a:lnTo>
                  <a:pt x="97526" y="60960"/>
                </a:lnTo>
                <a:lnTo>
                  <a:pt x="68502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g object 651"/>
          <p:cNvSpPr/>
          <p:nvPr/>
        </p:nvSpPr>
        <p:spPr>
          <a:xfrm>
            <a:off x="8685919" y="496062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92" y="0"/>
                </a:moveTo>
                <a:lnTo>
                  <a:pt x="0" y="0"/>
                </a:lnTo>
                <a:lnTo>
                  <a:pt x="29034" y="60959"/>
                </a:lnTo>
                <a:lnTo>
                  <a:pt x="97516" y="60959"/>
                </a:lnTo>
                <a:lnTo>
                  <a:pt x="6849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g object 652"/>
          <p:cNvSpPr/>
          <p:nvPr/>
        </p:nvSpPr>
        <p:spPr>
          <a:xfrm>
            <a:off x="8712533" y="501650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482" y="0"/>
                </a:moveTo>
                <a:lnTo>
                  <a:pt x="0" y="0"/>
                </a:lnTo>
                <a:lnTo>
                  <a:pt x="29639" y="62230"/>
                </a:lnTo>
                <a:lnTo>
                  <a:pt x="98111" y="62230"/>
                </a:lnTo>
                <a:lnTo>
                  <a:pt x="6848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g object 653"/>
          <p:cNvSpPr/>
          <p:nvPr/>
        </p:nvSpPr>
        <p:spPr>
          <a:xfrm>
            <a:off x="8739149" y="507237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473" y="0"/>
                </a:moveTo>
                <a:lnTo>
                  <a:pt x="0" y="0"/>
                </a:lnTo>
                <a:lnTo>
                  <a:pt x="29639" y="62230"/>
                </a:lnTo>
                <a:lnTo>
                  <a:pt x="98101" y="62230"/>
                </a:lnTo>
                <a:lnTo>
                  <a:pt x="6847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g object 654"/>
          <p:cNvSpPr/>
          <p:nvPr/>
        </p:nvSpPr>
        <p:spPr>
          <a:xfrm>
            <a:off x="8766369" y="512952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63" y="0"/>
                </a:moveTo>
                <a:lnTo>
                  <a:pt x="0" y="0"/>
                </a:lnTo>
                <a:lnTo>
                  <a:pt x="29034" y="60960"/>
                </a:lnTo>
                <a:lnTo>
                  <a:pt x="97487" y="60960"/>
                </a:lnTo>
                <a:lnTo>
                  <a:pt x="68463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g object 655"/>
          <p:cNvSpPr/>
          <p:nvPr/>
        </p:nvSpPr>
        <p:spPr>
          <a:xfrm>
            <a:off x="8792983" y="518540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53" y="0"/>
                </a:moveTo>
                <a:lnTo>
                  <a:pt x="0" y="0"/>
                </a:lnTo>
                <a:lnTo>
                  <a:pt x="29034" y="60959"/>
                </a:lnTo>
                <a:lnTo>
                  <a:pt x="97477" y="60959"/>
                </a:lnTo>
                <a:lnTo>
                  <a:pt x="68453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g object 656"/>
          <p:cNvSpPr/>
          <p:nvPr/>
        </p:nvSpPr>
        <p:spPr>
          <a:xfrm>
            <a:off x="8819599" y="524128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43" y="0"/>
                </a:moveTo>
                <a:lnTo>
                  <a:pt x="0" y="0"/>
                </a:lnTo>
                <a:lnTo>
                  <a:pt x="29034" y="60960"/>
                </a:lnTo>
                <a:lnTo>
                  <a:pt x="97467" y="60960"/>
                </a:lnTo>
                <a:lnTo>
                  <a:pt x="68443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g object 657"/>
          <p:cNvSpPr/>
          <p:nvPr/>
        </p:nvSpPr>
        <p:spPr>
          <a:xfrm>
            <a:off x="8846213" y="529717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34" y="0"/>
                </a:moveTo>
                <a:lnTo>
                  <a:pt x="0" y="0"/>
                </a:lnTo>
                <a:lnTo>
                  <a:pt x="29034" y="60959"/>
                </a:lnTo>
                <a:lnTo>
                  <a:pt x="97458" y="60959"/>
                </a:lnTo>
                <a:lnTo>
                  <a:pt x="68434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g object 658"/>
          <p:cNvSpPr/>
          <p:nvPr/>
        </p:nvSpPr>
        <p:spPr>
          <a:xfrm>
            <a:off x="8872829" y="535305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424" y="0"/>
                </a:moveTo>
                <a:lnTo>
                  <a:pt x="0" y="0"/>
                </a:lnTo>
                <a:lnTo>
                  <a:pt x="29639" y="62230"/>
                </a:lnTo>
                <a:lnTo>
                  <a:pt x="98053" y="62230"/>
                </a:lnTo>
                <a:lnTo>
                  <a:pt x="68424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g object 659"/>
          <p:cNvSpPr/>
          <p:nvPr/>
        </p:nvSpPr>
        <p:spPr>
          <a:xfrm>
            <a:off x="8899444" y="5408929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414" y="0"/>
                </a:moveTo>
                <a:lnTo>
                  <a:pt x="0" y="0"/>
                </a:lnTo>
                <a:lnTo>
                  <a:pt x="29639" y="62230"/>
                </a:lnTo>
                <a:lnTo>
                  <a:pt x="98043" y="62230"/>
                </a:lnTo>
                <a:lnTo>
                  <a:pt x="68414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g object 660"/>
          <p:cNvSpPr/>
          <p:nvPr/>
        </p:nvSpPr>
        <p:spPr>
          <a:xfrm>
            <a:off x="8926664" y="546607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405" y="0"/>
                </a:moveTo>
                <a:lnTo>
                  <a:pt x="0" y="0"/>
                </a:lnTo>
                <a:lnTo>
                  <a:pt x="29034" y="60960"/>
                </a:lnTo>
                <a:lnTo>
                  <a:pt x="97429" y="60960"/>
                </a:lnTo>
                <a:lnTo>
                  <a:pt x="68405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g object 661"/>
          <p:cNvSpPr/>
          <p:nvPr/>
        </p:nvSpPr>
        <p:spPr>
          <a:xfrm>
            <a:off x="8953279" y="5521959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395" y="0"/>
                </a:moveTo>
                <a:lnTo>
                  <a:pt x="0" y="0"/>
                </a:lnTo>
                <a:lnTo>
                  <a:pt x="29034" y="60959"/>
                </a:lnTo>
                <a:lnTo>
                  <a:pt x="97419" y="60959"/>
                </a:lnTo>
                <a:lnTo>
                  <a:pt x="68395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g object 662"/>
          <p:cNvSpPr/>
          <p:nvPr/>
        </p:nvSpPr>
        <p:spPr>
          <a:xfrm>
            <a:off x="8979894" y="5577840"/>
            <a:ext cx="97790" cy="60960"/>
          </a:xfrm>
          <a:custGeom>
            <a:avLst/>
            <a:gdLst/>
            <a:ahLst/>
            <a:cxnLst/>
            <a:rect l="l" t="t" r="r" b="b"/>
            <a:pathLst>
              <a:path w="97790" h="60960">
                <a:moveTo>
                  <a:pt x="68385" y="0"/>
                </a:moveTo>
                <a:lnTo>
                  <a:pt x="0" y="0"/>
                </a:lnTo>
                <a:lnTo>
                  <a:pt x="29034" y="60960"/>
                </a:lnTo>
                <a:lnTo>
                  <a:pt x="97409" y="60960"/>
                </a:lnTo>
                <a:lnTo>
                  <a:pt x="68385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g object 663"/>
          <p:cNvSpPr/>
          <p:nvPr/>
        </p:nvSpPr>
        <p:spPr>
          <a:xfrm>
            <a:off x="9006509" y="563372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376" y="0"/>
                </a:moveTo>
                <a:lnTo>
                  <a:pt x="0" y="0"/>
                </a:lnTo>
                <a:lnTo>
                  <a:pt x="29639" y="62229"/>
                </a:lnTo>
                <a:lnTo>
                  <a:pt x="98004" y="62229"/>
                </a:lnTo>
                <a:lnTo>
                  <a:pt x="68376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g object 664"/>
          <p:cNvSpPr/>
          <p:nvPr/>
        </p:nvSpPr>
        <p:spPr>
          <a:xfrm>
            <a:off x="9033124" y="5689600"/>
            <a:ext cx="98425" cy="62230"/>
          </a:xfrm>
          <a:custGeom>
            <a:avLst/>
            <a:gdLst/>
            <a:ahLst/>
            <a:cxnLst/>
            <a:rect l="l" t="t" r="r" b="b"/>
            <a:pathLst>
              <a:path w="98425" h="62229">
                <a:moveTo>
                  <a:pt x="68366" y="0"/>
                </a:moveTo>
                <a:lnTo>
                  <a:pt x="0" y="0"/>
                </a:lnTo>
                <a:lnTo>
                  <a:pt x="29639" y="62230"/>
                </a:lnTo>
                <a:lnTo>
                  <a:pt x="97995" y="62230"/>
                </a:lnTo>
                <a:lnTo>
                  <a:pt x="68366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g object 665"/>
          <p:cNvSpPr/>
          <p:nvPr/>
        </p:nvSpPr>
        <p:spPr>
          <a:xfrm>
            <a:off x="9060344" y="5746750"/>
            <a:ext cx="80010" cy="60960"/>
          </a:xfrm>
          <a:custGeom>
            <a:avLst/>
            <a:gdLst/>
            <a:ahLst/>
            <a:cxnLst/>
            <a:rect l="l" t="t" r="r" b="b"/>
            <a:pathLst>
              <a:path w="80009" h="60960">
                <a:moveTo>
                  <a:pt x="68356" y="0"/>
                </a:moveTo>
                <a:lnTo>
                  <a:pt x="0" y="0"/>
                </a:lnTo>
                <a:lnTo>
                  <a:pt x="29034" y="60959"/>
                </a:lnTo>
                <a:lnTo>
                  <a:pt x="79845" y="60959"/>
                </a:lnTo>
                <a:lnTo>
                  <a:pt x="79845" y="24130"/>
                </a:lnTo>
                <a:lnTo>
                  <a:pt x="68356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g object 666"/>
          <p:cNvSpPr/>
          <p:nvPr/>
        </p:nvSpPr>
        <p:spPr>
          <a:xfrm>
            <a:off x="9086959" y="5802630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60">
                <a:moveTo>
                  <a:pt x="53230" y="0"/>
                </a:moveTo>
                <a:lnTo>
                  <a:pt x="0" y="0"/>
                </a:lnTo>
                <a:lnTo>
                  <a:pt x="29034" y="60960"/>
                </a:lnTo>
                <a:lnTo>
                  <a:pt x="53230" y="60960"/>
                </a:lnTo>
                <a:lnTo>
                  <a:pt x="5323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g object 667"/>
          <p:cNvSpPr/>
          <p:nvPr/>
        </p:nvSpPr>
        <p:spPr>
          <a:xfrm>
            <a:off x="9113574" y="5858510"/>
            <a:ext cx="26670" cy="55880"/>
          </a:xfrm>
          <a:custGeom>
            <a:avLst/>
            <a:gdLst/>
            <a:ahLst/>
            <a:cxnLst/>
            <a:rect l="l" t="t" r="r" b="b"/>
            <a:pathLst>
              <a:path w="26670" h="55879">
                <a:moveTo>
                  <a:pt x="26615" y="0"/>
                </a:moveTo>
                <a:lnTo>
                  <a:pt x="0" y="0"/>
                </a:lnTo>
                <a:lnTo>
                  <a:pt x="26615" y="55879"/>
                </a:lnTo>
                <a:lnTo>
                  <a:pt x="26615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g object 668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0"/>
            <a:ext cx="9146540" cy="160020"/>
          </a:xfrm>
          <a:custGeom>
            <a:avLst/>
            <a:gdLst/>
            <a:ahLst/>
            <a:cxnLst/>
            <a:rect l="l" t="t" r="r" b="b"/>
            <a:pathLst>
              <a:path w="9146540" h="16002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0" y="83820"/>
                </a:lnTo>
                <a:lnTo>
                  <a:pt x="0" y="160020"/>
                </a:lnTo>
                <a:lnTo>
                  <a:pt x="9146540" y="160020"/>
                </a:lnTo>
                <a:lnTo>
                  <a:pt x="9146540" y="8382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1511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2273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3035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3797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4559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5333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6083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6845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7619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8369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9131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9905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10667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11417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12191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12953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137032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14477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1523999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1600199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50"/>
                </a:lnTo>
                <a:lnTo>
                  <a:pt x="9146540" y="82550"/>
                </a:lnTo>
                <a:lnTo>
                  <a:pt x="914654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1676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1752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1828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1270" y="1905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1270" y="1981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1270" y="2057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1270" y="2133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1270" y="2209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1270" y="2286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1270" y="2362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1270" y="2438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1270" y="2514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1270" y="2590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1270" y="2667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1270" y="2743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1270" y="2819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1270" y="2895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1270" y="2971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1270" y="3048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-1270" y="3124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19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-1270" y="3200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-1270" y="3276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-1270" y="3352799"/>
            <a:ext cx="9146540" cy="160020"/>
          </a:xfrm>
          <a:custGeom>
            <a:avLst/>
            <a:gdLst/>
            <a:ahLst/>
            <a:cxnLst/>
            <a:rect l="l" t="t" r="r" b="b"/>
            <a:pathLst>
              <a:path w="9146540" h="16002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0" y="83820"/>
                </a:lnTo>
                <a:lnTo>
                  <a:pt x="0" y="160020"/>
                </a:lnTo>
                <a:lnTo>
                  <a:pt x="9146540" y="160020"/>
                </a:lnTo>
                <a:lnTo>
                  <a:pt x="9146540" y="8382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-1270" y="3505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20"/>
                </a:lnTo>
                <a:lnTo>
                  <a:pt x="9146540" y="83820"/>
                </a:lnTo>
                <a:lnTo>
                  <a:pt x="914654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-1270" y="3581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-1270" y="3657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-1270" y="3733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-1270" y="3810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-1270" y="3886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-1270" y="3962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-1270" y="4038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-1270" y="4114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-1270" y="4191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-1270" y="4267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-1270" y="4343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-1270" y="4419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-1270" y="4495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-1270" y="4572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-1270" y="4648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-1270" y="4724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-1270" y="4800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-1270" y="4876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-1270" y="4953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-1270" y="5029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-1270" y="51054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-1270" y="5181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-1270" y="52578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-1270" y="53340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-1270" y="54102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-1270" y="54876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-1270" y="55626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-1270" y="56388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-1270" y="57162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-1270" y="579120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-1270" y="58674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-1270" y="59448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-1270" y="60210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-1270" y="60960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-1270" y="61734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-1270" y="6249670"/>
            <a:ext cx="9146540" cy="82550"/>
          </a:xfrm>
          <a:custGeom>
            <a:avLst/>
            <a:gdLst/>
            <a:ahLst/>
            <a:cxnLst/>
            <a:rect l="l" t="t" r="r" b="b"/>
            <a:pathLst>
              <a:path w="9146540" h="82550">
                <a:moveTo>
                  <a:pt x="9146540" y="0"/>
                </a:moveTo>
                <a:lnTo>
                  <a:pt x="0" y="0"/>
                </a:lnTo>
                <a:lnTo>
                  <a:pt x="0" y="82549"/>
                </a:lnTo>
                <a:lnTo>
                  <a:pt x="9146540" y="82549"/>
                </a:lnTo>
                <a:lnTo>
                  <a:pt x="914654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-1270" y="6324600"/>
            <a:ext cx="9146540" cy="85090"/>
          </a:xfrm>
          <a:custGeom>
            <a:avLst/>
            <a:gdLst/>
            <a:ahLst/>
            <a:cxnLst/>
            <a:rect l="l" t="t" r="r" b="b"/>
            <a:pathLst>
              <a:path w="9146540" h="85089">
                <a:moveTo>
                  <a:pt x="9146540" y="0"/>
                </a:moveTo>
                <a:lnTo>
                  <a:pt x="0" y="0"/>
                </a:lnTo>
                <a:lnTo>
                  <a:pt x="0" y="85090"/>
                </a:lnTo>
                <a:lnTo>
                  <a:pt x="9146540" y="85090"/>
                </a:lnTo>
                <a:lnTo>
                  <a:pt x="914654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-1270" y="64020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-1270" y="64782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-1270" y="65544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-1270" y="66306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-1270" y="6706870"/>
            <a:ext cx="9146540" cy="83820"/>
          </a:xfrm>
          <a:custGeom>
            <a:avLst/>
            <a:gdLst/>
            <a:ahLst/>
            <a:cxnLst/>
            <a:rect l="l" t="t" r="r" b="b"/>
            <a:pathLst>
              <a:path w="9146540" h="83820">
                <a:moveTo>
                  <a:pt x="9146540" y="0"/>
                </a:moveTo>
                <a:lnTo>
                  <a:pt x="0" y="0"/>
                </a:lnTo>
                <a:lnTo>
                  <a:pt x="0" y="83819"/>
                </a:lnTo>
                <a:lnTo>
                  <a:pt x="9146540" y="83819"/>
                </a:lnTo>
                <a:lnTo>
                  <a:pt x="914654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6783070"/>
            <a:ext cx="9144000" cy="74930"/>
          </a:xfrm>
          <a:custGeom>
            <a:avLst/>
            <a:gdLst/>
            <a:ahLst/>
            <a:cxnLst/>
            <a:rect l="l" t="t" r="r" b="b"/>
            <a:pathLst>
              <a:path w="9144000" h="74929">
                <a:moveTo>
                  <a:pt x="0" y="7492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74929"/>
                </a:lnTo>
                <a:lnTo>
                  <a:pt x="0" y="74929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-1270" y="0"/>
            <a:ext cx="9142730" cy="45720"/>
          </a:xfrm>
          <a:custGeom>
            <a:avLst/>
            <a:gdLst/>
            <a:ahLst/>
            <a:cxnLst/>
            <a:rect l="l" t="t" r="r" b="b"/>
            <a:pathLst>
              <a:path w="9142730" h="45720">
                <a:moveTo>
                  <a:pt x="914273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9142730" y="45720"/>
                </a:lnTo>
                <a:lnTo>
                  <a:pt x="9142730" y="24130"/>
                </a:lnTo>
                <a:lnTo>
                  <a:pt x="9142730" y="21590"/>
                </a:lnTo>
                <a:lnTo>
                  <a:pt x="914273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-1270" y="431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-1270" y="647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-1270" y="876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-1270" y="1092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-1270" y="13080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-1270" y="1536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-1270" y="17525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-1270" y="1981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-1270" y="21970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-1270" y="24130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-1270" y="26415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-1270" y="28575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-1270" y="30860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-1270" y="33020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-1270" y="35305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-1270" y="37465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-1270" y="39623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-1270" y="4190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-1270" y="44068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-1270" y="4635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-1270" y="48513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-1270" y="5067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-1270" y="52958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-1270" y="5511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-1270" y="57403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-1270" y="5956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-1270" y="61722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-1270" y="6400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-1270" y="66167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-1270" y="6845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-1270" y="706119"/>
            <a:ext cx="9142730" cy="45720"/>
          </a:xfrm>
          <a:custGeom>
            <a:avLst/>
            <a:gdLst/>
            <a:ahLst/>
            <a:cxnLst/>
            <a:rect l="l" t="t" r="r" b="b"/>
            <a:pathLst>
              <a:path w="9142730" h="45720">
                <a:moveTo>
                  <a:pt x="914273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9142730" y="45720"/>
                </a:lnTo>
                <a:lnTo>
                  <a:pt x="9142730" y="24130"/>
                </a:lnTo>
                <a:lnTo>
                  <a:pt x="9142730" y="21590"/>
                </a:lnTo>
                <a:lnTo>
                  <a:pt x="914273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-1270" y="75057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-1270" y="7721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29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-1270" y="79502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-1270" y="8166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-1270" y="8381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-1270" y="8610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-1270" y="8826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-1270" y="9055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-1270" y="9270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-1270" y="9486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-1270" y="9715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-1270" y="9931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-1270" y="10159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-1270" y="10375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-1270" y="10604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-1270" y="10820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-1270" y="11036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-1270" y="11264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-1270" y="11480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-1270" y="11709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-1270" y="11925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-1270" y="12141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-1270" y="123697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-1270" y="12585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-1270" y="128142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-1270" y="13030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-1270" y="13246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-1270" y="134746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-1270" y="13690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-1270" y="139191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-1270" y="14135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-1270" y="14350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-1270" y="145796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-1270" y="14795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-1270" y="150241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-1270" y="15239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-1270" y="15455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-1270" y="156844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-1270" y="159004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-1270" y="1612899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29"/>
                </a:lnTo>
                <a:lnTo>
                  <a:pt x="9142730" y="24129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-1270" y="1634490"/>
            <a:ext cx="9142730" cy="24130"/>
          </a:xfrm>
          <a:custGeom>
            <a:avLst/>
            <a:gdLst/>
            <a:ahLst/>
            <a:cxnLst/>
            <a:rect l="l" t="t" r="r" b="b"/>
            <a:pathLst>
              <a:path w="9142730" h="24130">
                <a:moveTo>
                  <a:pt x="9142730" y="0"/>
                </a:moveTo>
                <a:lnTo>
                  <a:pt x="0" y="0"/>
                </a:lnTo>
                <a:lnTo>
                  <a:pt x="0" y="24130"/>
                </a:lnTo>
                <a:lnTo>
                  <a:pt x="9142730" y="2413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1270" y="1652269"/>
            <a:ext cx="9141460" cy="1270"/>
          </a:xfrm>
          <a:custGeom>
            <a:avLst/>
            <a:gdLst/>
            <a:ahLst/>
            <a:cxnLst/>
            <a:rect l="l" t="t" r="r" b="b"/>
            <a:pathLst>
              <a:path w="9141460" h="1269">
                <a:moveTo>
                  <a:pt x="0" y="0"/>
                </a:moveTo>
                <a:lnTo>
                  <a:pt x="9141460" y="0"/>
                </a:lnTo>
                <a:lnTo>
                  <a:pt x="9141460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1270" y="165354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1270" y="16573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1270" y="16611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1270" y="16649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1270" y="16687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1270" y="16725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1270" y="16763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979595" y="0"/>
                </a:moveTo>
                <a:lnTo>
                  <a:pt x="0" y="0"/>
                </a:lnTo>
                <a:lnTo>
                  <a:pt x="0" y="3810"/>
                </a:lnTo>
                <a:lnTo>
                  <a:pt x="3979595" y="3810"/>
                </a:lnTo>
                <a:lnTo>
                  <a:pt x="3979595" y="0"/>
                </a:lnTo>
                <a:close/>
              </a:path>
              <a:path w="9142730" h="3810">
                <a:moveTo>
                  <a:pt x="4521200" y="0"/>
                </a:moveTo>
                <a:lnTo>
                  <a:pt x="4055110" y="0"/>
                </a:lnTo>
                <a:lnTo>
                  <a:pt x="4055110" y="3810"/>
                </a:lnTo>
                <a:lnTo>
                  <a:pt x="4521200" y="3810"/>
                </a:lnTo>
                <a:lnTo>
                  <a:pt x="4521200" y="0"/>
                </a:lnTo>
                <a:close/>
              </a:path>
              <a:path w="9142730" h="3810">
                <a:moveTo>
                  <a:pt x="5063490" y="0"/>
                </a:moveTo>
                <a:lnTo>
                  <a:pt x="4589780" y="0"/>
                </a:lnTo>
                <a:lnTo>
                  <a:pt x="4589780" y="3810"/>
                </a:lnTo>
                <a:lnTo>
                  <a:pt x="5063490" y="3810"/>
                </a:lnTo>
                <a:lnTo>
                  <a:pt x="5063490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137747" y="0"/>
                </a:lnTo>
                <a:lnTo>
                  <a:pt x="5137747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-1270" y="6329679"/>
            <a:ext cx="9142730" cy="10160"/>
          </a:xfrm>
          <a:custGeom>
            <a:avLst/>
            <a:gdLst/>
            <a:ahLst/>
            <a:cxnLst/>
            <a:rect l="l" t="t" r="r" b="b"/>
            <a:pathLst>
              <a:path w="9142730" h="10160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3471824" y="1016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10160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3545205" y="10160"/>
                </a:lnTo>
                <a:lnTo>
                  <a:pt x="4523740" y="1016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10160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4592320" y="10160"/>
                </a:lnTo>
                <a:lnTo>
                  <a:pt x="5577319" y="1016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10160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5651728" y="10160"/>
                </a:lnTo>
                <a:lnTo>
                  <a:pt x="9142730" y="1016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-1270" y="633857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-1270" y="634365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-1270" y="63474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-1270" y="635253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-1270" y="635762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-1270" y="636142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-1270" y="636650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-1270" y="637032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-1270" y="637540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-1270" y="63804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71824" y="0"/>
                </a:moveTo>
                <a:lnTo>
                  <a:pt x="0" y="0"/>
                </a:lnTo>
                <a:lnTo>
                  <a:pt x="0" y="5080"/>
                </a:lnTo>
                <a:lnTo>
                  <a:pt x="3471824" y="5080"/>
                </a:lnTo>
                <a:lnTo>
                  <a:pt x="3471824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45205" y="0"/>
                </a:lnTo>
                <a:lnTo>
                  <a:pt x="3545205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77319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77319" y="5080"/>
                </a:lnTo>
                <a:lnTo>
                  <a:pt x="5577319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1728" y="0"/>
                </a:lnTo>
                <a:lnTo>
                  <a:pt x="5651728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-1270" y="63842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64458" y="0"/>
                </a:moveTo>
                <a:lnTo>
                  <a:pt x="0" y="0"/>
                </a:lnTo>
                <a:lnTo>
                  <a:pt x="0" y="5080"/>
                </a:lnTo>
                <a:lnTo>
                  <a:pt x="3464458" y="5080"/>
                </a:lnTo>
                <a:lnTo>
                  <a:pt x="346445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37661" y="0"/>
                </a:lnTo>
                <a:lnTo>
                  <a:pt x="3537661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84850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84850" y="5080"/>
                </a:lnTo>
                <a:lnTo>
                  <a:pt x="5584850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9107" y="0"/>
                </a:lnTo>
                <a:lnTo>
                  <a:pt x="565910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-1270" y="638937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64458" y="0"/>
                </a:moveTo>
                <a:lnTo>
                  <a:pt x="0" y="0"/>
                </a:lnTo>
                <a:lnTo>
                  <a:pt x="0" y="5080"/>
                </a:lnTo>
                <a:lnTo>
                  <a:pt x="3464458" y="5080"/>
                </a:lnTo>
                <a:lnTo>
                  <a:pt x="346445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37661" y="0"/>
                </a:lnTo>
                <a:lnTo>
                  <a:pt x="3537661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84850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84850" y="5080"/>
                </a:lnTo>
                <a:lnTo>
                  <a:pt x="5584850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9107" y="0"/>
                </a:lnTo>
                <a:lnTo>
                  <a:pt x="565910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-1270" y="639445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464458" y="0"/>
                </a:moveTo>
                <a:lnTo>
                  <a:pt x="0" y="0"/>
                </a:lnTo>
                <a:lnTo>
                  <a:pt x="0" y="5080"/>
                </a:lnTo>
                <a:lnTo>
                  <a:pt x="3464458" y="5080"/>
                </a:lnTo>
                <a:lnTo>
                  <a:pt x="346445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537661" y="0"/>
                </a:lnTo>
                <a:lnTo>
                  <a:pt x="3537661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584850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584850" y="5080"/>
                </a:lnTo>
                <a:lnTo>
                  <a:pt x="5584850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659107" y="0"/>
                </a:lnTo>
                <a:lnTo>
                  <a:pt x="5659107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-1270" y="58178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-1270" y="58216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-1270" y="58254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-1270" y="58293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-1270" y="58331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31895" y="0"/>
                </a:moveTo>
                <a:lnTo>
                  <a:pt x="0" y="0"/>
                </a:lnTo>
                <a:lnTo>
                  <a:pt x="0" y="3810"/>
                </a:lnTo>
                <a:lnTo>
                  <a:pt x="3531895" y="3810"/>
                </a:lnTo>
                <a:lnTo>
                  <a:pt x="3531895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05542" y="0"/>
                </a:lnTo>
                <a:lnTo>
                  <a:pt x="360554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1712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17121" y="3810"/>
                </a:lnTo>
                <a:lnTo>
                  <a:pt x="551712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1518" y="0"/>
                </a:lnTo>
                <a:lnTo>
                  <a:pt x="559151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-1270" y="58369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-1270" y="58407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-1270" y="58445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-1270" y="58483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-1270" y="58521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-1270" y="58559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-1270" y="58597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-1270" y="58635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24389" y="0"/>
                </a:moveTo>
                <a:lnTo>
                  <a:pt x="0" y="0"/>
                </a:lnTo>
                <a:lnTo>
                  <a:pt x="0" y="3810"/>
                </a:lnTo>
                <a:lnTo>
                  <a:pt x="3524389" y="3810"/>
                </a:lnTo>
                <a:lnTo>
                  <a:pt x="3524389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597999" y="0"/>
                </a:lnTo>
                <a:lnTo>
                  <a:pt x="3597999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524639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524639" y="3810"/>
                </a:lnTo>
                <a:lnTo>
                  <a:pt x="5524639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99049" y="0"/>
                </a:lnTo>
                <a:lnTo>
                  <a:pt x="559904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-1270" y="53390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-1270" y="53428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-1270" y="53467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-1270" y="53505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84460" y="0"/>
                </a:moveTo>
                <a:lnTo>
                  <a:pt x="0" y="0"/>
                </a:lnTo>
                <a:lnTo>
                  <a:pt x="0" y="3810"/>
                </a:lnTo>
                <a:lnTo>
                  <a:pt x="3584460" y="3810"/>
                </a:lnTo>
                <a:lnTo>
                  <a:pt x="358446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8336" y="0"/>
                </a:lnTo>
                <a:lnTo>
                  <a:pt x="365833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6444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64441" y="3810"/>
                </a:lnTo>
                <a:lnTo>
                  <a:pt x="546444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38838" y="0"/>
                </a:lnTo>
                <a:lnTo>
                  <a:pt x="5538838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-1270" y="53543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-1270" y="53581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-1270" y="53619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-1270" y="53657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-1270" y="53695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-1270" y="53733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576942" y="0"/>
                </a:moveTo>
                <a:lnTo>
                  <a:pt x="0" y="0"/>
                </a:lnTo>
                <a:lnTo>
                  <a:pt x="0" y="3810"/>
                </a:lnTo>
                <a:lnTo>
                  <a:pt x="3576942" y="3810"/>
                </a:lnTo>
                <a:lnTo>
                  <a:pt x="357694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50653" y="0"/>
                </a:lnTo>
                <a:lnTo>
                  <a:pt x="36506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7211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72112" y="3810"/>
                </a:lnTo>
                <a:lnTo>
                  <a:pt x="547211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46369" y="0"/>
                </a:lnTo>
                <a:lnTo>
                  <a:pt x="5546369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-1270" y="53771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-1270" y="53809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-1270" y="538480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576942" y="0"/>
                </a:moveTo>
                <a:lnTo>
                  <a:pt x="0" y="0"/>
                </a:lnTo>
                <a:lnTo>
                  <a:pt x="0" y="5080"/>
                </a:lnTo>
                <a:lnTo>
                  <a:pt x="3576942" y="5080"/>
                </a:lnTo>
                <a:lnTo>
                  <a:pt x="357694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50653" y="0"/>
                </a:lnTo>
                <a:lnTo>
                  <a:pt x="365065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7211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72112" y="5080"/>
                </a:lnTo>
                <a:lnTo>
                  <a:pt x="547211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46369" y="0"/>
                </a:lnTo>
                <a:lnTo>
                  <a:pt x="5546369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-1270" y="49276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-1270" y="49314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-1270" y="49352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-1270" y="49390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9507" y="0"/>
                </a:moveTo>
                <a:lnTo>
                  <a:pt x="0" y="0"/>
                </a:lnTo>
                <a:lnTo>
                  <a:pt x="0" y="3810"/>
                </a:lnTo>
                <a:lnTo>
                  <a:pt x="3629507" y="3810"/>
                </a:lnTo>
                <a:lnTo>
                  <a:pt x="362950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03447" y="0"/>
                </a:lnTo>
                <a:lnTo>
                  <a:pt x="3703447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1943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19433" y="3810"/>
                </a:lnTo>
                <a:lnTo>
                  <a:pt x="541943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93690" y="0"/>
                </a:lnTo>
                <a:lnTo>
                  <a:pt x="549369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-1270" y="49428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-1270" y="49466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-1270" y="49504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-1270" y="495300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22002" y="0"/>
                </a:moveTo>
                <a:lnTo>
                  <a:pt x="0" y="0"/>
                </a:lnTo>
                <a:lnTo>
                  <a:pt x="0" y="5080"/>
                </a:lnTo>
                <a:lnTo>
                  <a:pt x="3622002" y="5080"/>
                </a:lnTo>
                <a:lnTo>
                  <a:pt x="362200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95903" y="0"/>
                </a:lnTo>
                <a:lnTo>
                  <a:pt x="369590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26951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26951" y="5080"/>
                </a:lnTo>
                <a:lnTo>
                  <a:pt x="5426951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01221" y="0"/>
                </a:lnTo>
                <a:lnTo>
                  <a:pt x="5501221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-1270" y="49568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-1270" y="49606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22002" y="0"/>
                </a:moveTo>
                <a:lnTo>
                  <a:pt x="0" y="0"/>
                </a:lnTo>
                <a:lnTo>
                  <a:pt x="0" y="5080"/>
                </a:lnTo>
                <a:lnTo>
                  <a:pt x="3622002" y="5080"/>
                </a:lnTo>
                <a:lnTo>
                  <a:pt x="3622002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695903" y="0"/>
                </a:lnTo>
                <a:lnTo>
                  <a:pt x="3695903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426951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426951" y="5080"/>
                </a:lnTo>
                <a:lnTo>
                  <a:pt x="5426951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501221" y="0"/>
                </a:lnTo>
                <a:lnTo>
                  <a:pt x="5501221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-1270" y="49644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-1270" y="49682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-1270" y="49720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-1270" y="49758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22002" y="0"/>
                </a:moveTo>
                <a:lnTo>
                  <a:pt x="0" y="0"/>
                </a:lnTo>
                <a:lnTo>
                  <a:pt x="0" y="3810"/>
                </a:lnTo>
                <a:lnTo>
                  <a:pt x="3622002" y="3810"/>
                </a:lnTo>
                <a:lnTo>
                  <a:pt x="362200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695903" y="0"/>
                </a:lnTo>
                <a:lnTo>
                  <a:pt x="369590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426951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426951" y="3810"/>
                </a:lnTo>
                <a:lnTo>
                  <a:pt x="5426951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501221" y="0"/>
                </a:lnTo>
                <a:lnTo>
                  <a:pt x="5501221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-1270" y="45377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-1270" y="45415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-1270" y="45440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-1270" y="454786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-1270" y="45516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-1270" y="45554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-1270" y="455930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-1270" y="45631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-1270" y="45669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-1270" y="45707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-1270" y="45745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-1270" y="457835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-1270" y="45821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-1270" y="45859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-1270" y="45897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667048" y="0"/>
                </a:moveTo>
                <a:lnTo>
                  <a:pt x="0" y="0"/>
                </a:lnTo>
                <a:lnTo>
                  <a:pt x="0" y="3810"/>
                </a:lnTo>
                <a:lnTo>
                  <a:pt x="3667048" y="3810"/>
                </a:lnTo>
                <a:lnTo>
                  <a:pt x="3667048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41166" y="0"/>
                </a:lnTo>
                <a:lnTo>
                  <a:pt x="374116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81803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81803" y="3810"/>
                </a:lnTo>
                <a:lnTo>
                  <a:pt x="5381803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56072" y="0"/>
                </a:lnTo>
                <a:lnTo>
                  <a:pt x="545607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-1270" y="459231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667048" y="0"/>
                </a:moveTo>
                <a:lnTo>
                  <a:pt x="0" y="0"/>
                </a:lnTo>
                <a:lnTo>
                  <a:pt x="0" y="5080"/>
                </a:lnTo>
                <a:lnTo>
                  <a:pt x="3667048" y="5080"/>
                </a:lnTo>
                <a:lnTo>
                  <a:pt x="3667048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41166" y="0"/>
                </a:lnTo>
                <a:lnTo>
                  <a:pt x="3741166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81803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81803" y="5080"/>
                </a:lnTo>
                <a:lnTo>
                  <a:pt x="5381803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56072" y="0"/>
                </a:lnTo>
                <a:lnTo>
                  <a:pt x="545607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0" y="4198632"/>
            <a:ext cx="9140190" cy="1270"/>
          </a:xfrm>
          <a:custGeom>
            <a:avLst/>
            <a:gdLst/>
            <a:ahLst/>
            <a:cxnLst/>
            <a:rect l="l" t="t" r="r" b="b"/>
            <a:pathLst>
              <a:path w="9140190" h="1270">
                <a:moveTo>
                  <a:pt x="3703320" y="0"/>
                </a:moveTo>
                <a:lnTo>
                  <a:pt x="0" y="0"/>
                </a:lnTo>
                <a:lnTo>
                  <a:pt x="0" y="1257"/>
                </a:lnTo>
                <a:lnTo>
                  <a:pt x="3703320" y="1257"/>
                </a:lnTo>
                <a:lnTo>
                  <a:pt x="3703320" y="0"/>
                </a:lnTo>
                <a:close/>
              </a:path>
              <a:path w="9140190" h="1270">
                <a:moveTo>
                  <a:pt x="4522470" y="0"/>
                </a:moveTo>
                <a:lnTo>
                  <a:pt x="3777602" y="0"/>
                </a:lnTo>
                <a:lnTo>
                  <a:pt x="3777602" y="1257"/>
                </a:lnTo>
                <a:lnTo>
                  <a:pt x="4522470" y="1257"/>
                </a:lnTo>
                <a:lnTo>
                  <a:pt x="4522470" y="0"/>
                </a:lnTo>
                <a:close/>
              </a:path>
              <a:path w="9140190" h="1270">
                <a:moveTo>
                  <a:pt x="5342902" y="0"/>
                </a:moveTo>
                <a:lnTo>
                  <a:pt x="4591050" y="0"/>
                </a:lnTo>
                <a:lnTo>
                  <a:pt x="4591050" y="1257"/>
                </a:lnTo>
                <a:lnTo>
                  <a:pt x="5342902" y="1257"/>
                </a:lnTo>
                <a:lnTo>
                  <a:pt x="5342902" y="0"/>
                </a:lnTo>
                <a:close/>
              </a:path>
              <a:path w="9140190" h="1270">
                <a:moveTo>
                  <a:pt x="9140190" y="0"/>
                </a:moveTo>
                <a:lnTo>
                  <a:pt x="5417172" y="0"/>
                </a:lnTo>
                <a:lnTo>
                  <a:pt x="5417172" y="1257"/>
                </a:lnTo>
                <a:lnTo>
                  <a:pt x="9140190" y="1257"/>
                </a:lnTo>
                <a:lnTo>
                  <a:pt x="914019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-1270" y="41998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-1270" y="42036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-1270" y="42075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-1270" y="42113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-1270" y="42151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-1270" y="42189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-1270" y="42227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-1270" y="42265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-1270" y="42303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04590" y="0"/>
                </a:moveTo>
                <a:lnTo>
                  <a:pt x="0" y="0"/>
                </a:lnTo>
                <a:lnTo>
                  <a:pt x="0" y="3810"/>
                </a:lnTo>
                <a:lnTo>
                  <a:pt x="3704590" y="3810"/>
                </a:lnTo>
                <a:lnTo>
                  <a:pt x="3704590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778872" y="0"/>
                </a:lnTo>
                <a:lnTo>
                  <a:pt x="3778872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44172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44172" y="3810"/>
                </a:lnTo>
                <a:lnTo>
                  <a:pt x="5344172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418442" y="0"/>
                </a:lnTo>
                <a:lnTo>
                  <a:pt x="541844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-1270" y="423417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-1270" y="423798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-1270" y="42417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04590" y="0"/>
                </a:moveTo>
                <a:lnTo>
                  <a:pt x="0" y="0"/>
                </a:lnTo>
                <a:lnTo>
                  <a:pt x="0" y="5080"/>
                </a:lnTo>
                <a:lnTo>
                  <a:pt x="3704590" y="5080"/>
                </a:lnTo>
                <a:lnTo>
                  <a:pt x="3704590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778872" y="0"/>
                </a:lnTo>
                <a:lnTo>
                  <a:pt x="3778872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44172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44172" y="5080"/>
                </a:lnTo>
                <a:lnTo>
                  <a:pt x="5344172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418442" y="0"/>
                </a:lnTo>
                <a:lnTo>
                  <a:pt x="541844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-1270" y="386079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41991" y="0"/>
                </a:moveTo>
                <a:lnTo>
                  <a:pt x="0" y="0"/>
                </a:lnTo>
                <a:lnTo>
                  <a:pt x="0" y="5080"/>
                </a:lnTo>
                <a:lnTo>
                  <a:pt x="3741991" y="5080"/>
                </a:lnTo>
                <a:lnTo>
                  <a:pt x="3741991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816578" y="0"/>
                </a:lnTo>
                <a:lnTo>
                  <a:pt x="3816578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06555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06555" y="5080"/>
                </a:lnTo>
                <a:lnTo>
                  <a:pt x="5306555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380952" y="0"/>
                </a:lnTo>
                <a:lnTo>
                  <a:pt x="538095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-1270" y="38646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-1270" y="386841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-1270" y="38722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-1270" y="38760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-1270" y="38798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-1270" y="38836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-1270" y="388746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-1270" y="38912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-1270" y="38950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-1270" y="38988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41991" y="0"/>
                </a:moveTo>
                <a:lnTo>
                  <a:pt x="0" y="0"/>
                </a:lnTo>
                <a:lnTo>
                  <a:pt x="0" y="3810"/>
                </a:lnTo>
                <a:lnTo>
                  <a:pt x="3741991" y="3810"/>
                </a:lnTo>
                <a:lnTo>
                  <a:pt x="3741991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16578" y="0"/>
                </a:lnTo>
                <a:lnTo>
                  <a:pt x="3816578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306555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306555" y="3810"/>
                </a:lnTo>
                <a:lnTo>
                  <a:pt x="5306555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80952" y="0"/>
                </a:lnTo>
                <a:lnTo>
                  <a:pt x="5380952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-1270" y="390143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3741991" y="0"/>
                </a:moveTo>
                <a:lnTo>
                  <a:pt x="0" y="0"/>
                </a:lnTo>
                <a:lnTo>
                  <a:pt x="0" y="5080"/>
                </a:lnTo>
                <a:lnTo>
                  <a:pt x="3741991" y="5080"/>
                </a:lnTo>
                <a:lnTo>
                  <a:pt x="3741991" y="0"/>
                </a:lnTo>
                <a:close/>
              </a:path>
              <a:path w="9142730" h="5079">
                <a:moveTo>
                  <a:pt x="4523740" y="0"/>
                </a:moveTo>
                <a:lnTo>
                  <a:pt x="3816578" y="0"/>
                </a:lnTo>
                <a:lnTo>
                  <a:pt x="3816578" y="5080"/>
                </a:lnTo>
                <a:lnTo>
                  <a:pt x="4523740" y="5080"/>
                </a:lnTo>
                <a:lnTo>
                  <a:pt x="4523740" y="0"/>
                </a:lnTo>
                <a:close/>
              </a:path>
              <a:path w="9142730" h="5079">
                <a:moveTo>
                  <a:pt x="5306555" y="0"/>
                </a:moveTo>
                <a:lnTo>
                  <a:pt x="4592320" y="0"/>
                </a:lnTo>
                <a:lnTo>
                  <a:pt x="4592320" y="5080"/>
                </a:lnTo>
                <a:lnTo>
                  <a:pt x="5306555" y="5080"/>
                </a:lnTo>
                <a:lnTo>
                  <a:pt x="5306555" y="0"/>
                </a:lnTo>
                <a:close/>
              </a:path>
              <a:path w="9142730" h="5079">
                <a:moveTo>
                  <a:pt x="9142730" y="0"/>
                </a:moveTo>
                <a:lnTo>
                  <a:pt x="5380952" y="0"/>
                </a:lnTo>
                <a:lnTo>
                  <a:pt x="5380952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-1270" y="390525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80"/>
                </a:lnTo>
                <a:lnTo>
                  <a:pt x="9142730" y="508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-1270" y="3909059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-1270" y="391287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-1270" y="39166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-1270" y="3585209"/>
            <a:ext cx="9142730" cy="4445"/>
          </a:xfrm>
          <a:custGeom>
            <a:avLst/>
            <a:gdLst/>
            <a:ahLst/>
            <a:cxnLst/>
            <a:rect l="l" t="t" r="r" b="b"/>
            <a:pathLst>
              <a:path w="9142730" h="4445">
                <a:moveTo>
                  <a:pt x="3772027" y="0"/>
                </a:moveTo>
                <a:lnTo>
                  <a:pt x="0" y="0"/>
                </a:lnTo>
                <a:lnTo>
                  <a:pt x="0" y="3822"/>
                </a:lnTo>
                <a:lnTo>
                  <a:pt x="3772027" y="3822"/>
                </a:lnTo>
                <a:lnTo>
                  <a:pt x="3772027" y="0"/>
                </a:lnTo>
                <a:close/>
              </a:path>
              <a:path w="9142730" h="4445">
                <a:moveTo>
                  <a:pt x="4523740" y="0"/>
                </a:moveTo>
                <a:lnTo>
                  <a:pt x="3846753" y="0"/>
                </a:lnTo>
                <a:lnTo>
                  <a:pt x="3846753" y="3822"/>
                </a:lnTo>
                <a:lnTo>
                  <a:pt x="4523740" y="3822"/>
                </a:lnTo>
                <a:lnTo>
                  <a:pt x="4523740" y="0"/>
                </a:lnTo>
                <a:close/>
              </a:path>
              <a:path w="9142730" h="4445">
                <a:moveTo>
                  <a:pt x="5276456" y="0"/>
                </a:moveTo>
                <a:lnTo>
                  <a:pt x="4592320" y="0"/>
                </a:lnTo>
                <a:lnTo>
                  <a:pt x="4592320" y="3822"/>
                </a:lnTo>
                <a:lnTo>
                  <a:pt x="5276456" y="3822"/>
                </a:lnTo>
                <a:lnTo>
                  <a:pt x="5276456" y="0"/>
                </a:lnTo>
                <a:close/>
              </a:path>
              <a:path w="9142730" h="4445">
                <a:moveTo>
                  <a:pt x="9142730" y="0"/>
                </a:moveTo>
                <a:lnTo>
                  <a:pt x="5350853" y="0"/>
                </a:lnTo>
                <a:lnTo>
                  <a:pt x="5350853" y="3822"/>
                </a:lnTo>
                <a:lnTo>
                  <a:pt x="9142730" y="3822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-1270" y="3589032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797"/>
                </a:lnTo>
                <a:lnTo>
                  <a:pt x="3772027" y="3797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797"/>
                </a:lnTo>
                <a:lnTo>
                  <a:pt x="4523740" y="3797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797"/>
                </a:lnTo>
                <a:lnTo>
                  <a:pt x="5276456" y="3797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797"/>
                </a:lnTo>
                <a:lnTo>
                  <a:pt x="9142730" y="3797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-1270" y="35928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-1270" y="35966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-1270" y="359917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-1270" y="360298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-1270" y="36067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772027" y="0"/>
                </a:moveTo>
                <a:lnTo>
                  <a:pt x="0" y="0"/>
                </a:lnTo>
                <a:lnTo>
                  <a:pt x="0" y="3810"/>
                </a:lnTo>
                <a:lnTo>
                  <a:pt x="3772027" y="3810"/>
                </a:lnTo>
                <a:lnTo>
                  <a:pt x="3772027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46753" y="0"/>
                </a:lnTo>
                <a:lnTo>
                  <a:pt x="3846753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76456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76456" y="3810"/>
                </a:lnTo>
                <a:lnTo>
                  <a:pt x="5276456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50853" y="0"/>
                </a:lnTo>
                <a:lnTo>
                  <a:pt x="5350853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-1270" y="36106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-1270" y="36144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-1270" y="36182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-1270" y="3620770"/>
            <a:ext cx="9142730" cy="5080"/>
          </a:xfrm>
          <a:custGeom>
            <a:avLst/>
            <a:gdLst/>
            <a:ahLst/>
            <a:cxnLst/>
            <a:rect l="l" t="t" r="r" b="b"/>
            <a:pathLst>
              <a:path w="9142730" h="5079">
                <a:moveTo>
                  <a:pt x="9142730" y="0"/>
                </a:moveTo>
                <a:lnTo>
                  <a:pt x="0" y="0"/>
                </a:lnTo>
                <a:lnTo>
                  <a:pt x="0" y="5079"/>
                </a:lnTo>
                <a:lnTo>
                  <a:pt x="9142730" y="5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-1270" y="33172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-1270" y="33210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-1270" y="33248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-1270" y="332739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-1270" y="333120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-1270" y="3335020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09"/>
                </a:lnTo>
                <a:lnTo>
                  <a:pt x="9142730" y="3809"/>
                </a:lnTo>
                <a:lnTo>
                  <a:pt x="91427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-1270" y="333882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-1270" y="334263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9142730" y="0"/>
                </a:moveTo>
                <a:lnTo>
                  <a:pt x="0" y="0"/>
                </a:lnTo>
                <a:lnTo>
                  <a:pt x="0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-1270" y="334644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-1270" y="3350259"/>
            <a:ext cx="9142730" cy="3810"/>
          </a:xfrm>
          <a:custGeom>
            <a:avLst/>
            <a:gdLst/>
            <a:ahLst/>
            <a:cxnLst/>
            <a:rect l="l" t="t" r="r" b="b"/>
            <a:pathLst>
              <a:path w="9142730" h="3810">
                <a:moveTo>
                  <a:pt x="3802062" y="0"/>
                </a:moveTo>
                <a:lnTo>
                  <a:pt x="0" y="0"/>
                </a:lnTo>
                <a:lnTo>
                  <a:pt x="0" y="3810"/>
                </a:lnTo>
                <a:lnTo>
                  <a:pt x="3802062" y="3810"/>
                </a:lnTo>
                <a:lnTo>
                  <a:pt x="3802062" y="0"/>
                </a:lnTo>
                <a:close/>
              </a:path>
              <a:path w="9142730" h="3810">
                <a:moveTo>
                  <a:pt x="4523740" y="0"/>
                </a:moveTo>
                <a:lnTo>
                  <a:pt x="3876916" y="0"/>
                </a:lnTo>
                <a:lnTo>
                  <a:pt x="3876916" y="3810"/>
                </a:lnTo>
                <a:lnTo>
                  <a:pt x="4523740" y="3810"/>
                </a:lnTo>
                <a:lnTo>
                  <a:pt x="4523740" y="0"/>
                </a:lnTo>
                <a:close/>
              </a:path>
              <a:path w="9142730" h="3810">
                <a:moveTo>
                  <a:pt x="5246344" y="0"/>
                </a:moveTo>
                <a:lnTo>
                  <a:pt x="4592320" y="0"/>
                </a:lnTo>
                <a:lnTo>
                  <a:pt x="4592320" y="3810"/>
                </a:lnTo>
                <a:lnTo>
                  <a:pt x="5246344" y="3810"/>
                </a:lnTo>
                <a:lnTo>
                  <a:pt x="5246344" y="0"/>
                </a:lnTo>
                <a:close/>
              </a:path>
              <a:path w="9142730" h="3810">
                <a:moveTo>
                  <a:pt x="9142730" y="0"/>
                </a:moveTo>
                <a:lnTo>
                  <a:pt x="5320754" y="0"/>
                </a:lnTo>
                <a:lnTo>
                  <a:pt x="5320754" y="3810"/>
                </a:lnTo>
                <a:lnTo>
                  <a:pt x="9142730" y="3810"/>
                </a:lnTo>
                <a:lnTo>
                  <a:pt x="91427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0269" y="222250"/>
            <a:ext cx="73520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530350"/>
            <a:ext cx="8072120" cy="1791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0"/>
              <a:ext cx="9146540" cy="160020"/>
            </a:xfrm>
            <a:custGeom>
              <a:avLst/>
              <a:gdLst/>
              <a:ahLst/>
              <a:cxnLst/>
              <a:rect l="l" t="t" r="r" b="b"/>
              <a:pathLst>
                <a:path w="9146540" h="160020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0" y="83820"/>
                  </a:lnTo>
                  <a:lnTo>
                    <a:pt x="0" y="160020"/>
                  </a:lnTo>
                  <a:lnTo>
                    <a:pt x="9146540" y="160020"/>
                  </a:lnTo>
                  <a:lnTo>
                    <a:pt x="9146540" y="8382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15112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22732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352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7972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45592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533399"/>
              <a:ext cx="9146540" cy="82550"/>
            </a:xfrm>
            <a:custGeom>
              <a:avLst/>
              <a:gdLst/>
              <a:ahLst/>
              <a:cxnLst/>
              <a:rect l="l" t="t" r="r" b="b"/>
              <a:pathLst>
                <a:path w="9146540" h="82550">
                  <a:moveTo>
                    <a:pt x="9146540" y="0"/>
                  </a:moveTo>
                  <a:lnTo>
                    <a:pt x="0" y="0"/>
                  </a:lnTo>
                  <a:lnTo>
                    <a:pt x="0" y="82550"/>
                  </a:lnTo>
                  <a:lnTo>
                    <a:pt x="9146540" y="8255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60832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68452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761999"/>
              <a:ext cx="9146540" cy="82550"/>
            </a:xfrm>
            <a:custGeom>
              <a:avLst/>
              <a:gdLst/>
              <a:ahLst/>
              <a:cxnLst/>
              <a:rect l="l" t="t" r="r" b="b"/>
              <a:pathLst>
                <a:path w="9146540" h="82550">
                  <a:moveTo>
                    <a:pt x="9146540" y="0"/>
                  </a:moveTo>
                  <a:lnTo>
                    <a:pt x="0" y="0"/>
                  </a:lnTo>
                  <a:lnTo>
                    <a:pt x="0" y="82550"/>
                  </a:lnTo>
                  <a:lnTo>
                    <a:pt x="9146540" y="8255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83692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91312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99059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1066799"/>
              <a:ext cx="9146540" cy="82550"/>
            </a:xfrm>
            <a:custGeom>
              <a:avLst/>
              <a:gdLst/>
              <a:ahLst/>
              <a:cxnLst/>
              <a:rect l="l" t="t" r="r" b="b"/>
              <a:pathLst>
                <a:path w="9146540" h="82550">
                  <a:moveTo>
                    <a:pt x="9146540" y="0"/>
                  </a:moveTo>
                  <a:lnTo>
                    <a:pt x="0" y="0"/>
                  </a:lnTo>
                  <a:lnTo>
                    <a:pt x="0" y="82550"/>
                  </a:lnTo>
                  <a:lnTo>
                    <a:pt x="9146540" y="8255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114172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121919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1295399"/>
              <a:ext cx="9146540" cy="82550"/>
            </a:xfrm>
            <a:custGeom>
              <a:avLst/>
              <a:gdLst/>
              <a:ahLst/>
              <a:cxnLst/>
              <a:rect l="l" t="t" r="r" b="b"/>
              <a:pathLst>
                <a:path w="9146540" h="82550">
                  <a:moveTo>
                    <a:pt x="9146540" y="0"/>
                  </a:moveTo>
                  <a:lnTo>
                    <a:pt x="0" y="0"/>
                  </a:lnTo>
                  <a:lnTo>
                    <a:pt x="0" y="82550"/>
                  </a:lnTo>
                  <a:lnTo>
                    <a:pt x="9146540" y="8255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137032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144779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1523999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1600199"/>
              <a:ext cx="9146540" cy="82550"/>
            </a:xfrm>
            <a:custGeom>
              <a:avLst/>
              <a:gdLst/>
              <a:ahLst/>
              <a:cxnLst/>
              <a:rect l="l" t="t" r="r" b="b"/>
              <a:pathLst>
                <a:path w="9146540" h="82550">
                  <a:moveTo>
                    <a:pt x="9146540" y="0"/>
                  </a:moveTo>
                  <a:lnTo>
                    <a:pt x="0" y="0"/>
                  </a:lnTo>
                  <a:lnTo>
                    <a:pt x="0" y="82550"/>
                  </a:lnTo>
                  <a:lnTo>
                    <a:pt x="9146540" y="8255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16764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17526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18288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19050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19812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0574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1336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2098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2860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3622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384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5146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5908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6670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7432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8194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8956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9718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30480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31242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19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32004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32766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3352799"/>
              <a:ext cx="9146540" cy="160020"/>
            </a:xfrm>
            <a:custGeom>
              <a:avLst/>
              <a:gdLst/>
              <a:ahLst/>
              <a:cxnLst/>
              <a:rect l="l" t="t" r="r" b="b"/>
              <a:pathLst>
                <a:path w="9146540" h="160020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0" y="83820"/>
                  </a:lnTo>
                  <a:lnTo>
                    <a:pt x="0" y="160020"/>
                  </a:lnTo>
                  <a:lnTo>
                    <a:pt x="9146540" y="160020"/>
                  </a:lnTo>
                  <a:lnTo>
                    <a:pt x="9146540" y="8382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35052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9146540" y="838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35814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36576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37338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38100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38862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39624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40386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41148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41910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42672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43434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44196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44958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5720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6482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7244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48006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48768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49530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50292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51054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51816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52578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53340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5410200"/>
              <a:ext cx="9146540" cy="85090"/>
            </a:xfrm>
            <a:custGeom>
              <a:avLst/>
              <a:gdLst/>
              <a:ahLst/>
              <a:cxnLst/>
              <a:rect l="l" t="t" r="r" b="b"/>
              <a:pathLst>
                <a:path w="9146540" h="85089">
                  <a:moveTo>
                    <a:pt x="9146540" y="0"/>
                  </a:moveTo>
                  <a:lnTo>
                    <a:pt x="0" y="0"/>
                  </a:lnTo>
                  <a:lnTo>
                    <a:pt x="0" y="85090"/>
                  </a:lnTo>
                  <a:lnTo>
                    <a:pt x="9146540" y="8509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5487670"/>
              <a:ext cx="9146540" cy="82550"/>
            </a:xfrm>
            <a:custGeom>
              <a:avLst/>
              <a:gdLst/>
              <a:ahLst/>
              <a:cxnLst/>
              <a:rect l="l" t="t" r="r" b="b"/>
              <a:pathLst>
                <a:path w="9146540" h="82550">
                  <a:moveTo>
                    <a:pt x="9146540" y="0"/>
                  </a:moveTo>
                  <a:lnTo>
                    <a:pt x="0" y="0"/>
                  </a:lnTo>
                  <a:lnTo>
                    <a:pt x="0" y="82549"/>
                  </a:lnTo>
                  <a:lnTo>
                    <a:pt x="9146540" y="8254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55626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5638800"/>
              <a:ext cx="9146540" cy="85090"/>
            </a:xfrm>
            <a:custGeom>
              <a:avLst/>
              <a:gdLst/>
              <a:ahLst/>
              <a:cxnLst/>
              <a:rect l="l" t="t" r="r" b="b"/>
              <a:pathLst>
                <a:path w="9146540" h="85089">
                  <a:moveTo>
                    <a:pt x="9146540" y="0"/>
                  </a:moveTo>
                  <a:lnTo>
                    <a:pt x="0" y="0"/>
                  </a:lnTo>
                  <a:lnTo>
                    <a:pt x="0" y="85090"/>
                  </a:lnTo>
                  <a:lnTo>
                    <a:pt x="9146540" y="8509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5716270"/>
              <a:ext cx="9146540" cy="82550"/>
            </a:xfrm>
            <a:custGeom>
              <a:avLst/>
              <a:gdLst/>
              <a:ahLst/>
              <a:cxnLst/>
              <a:rect l="l" t="t" r="r" b="b"/>
              <a:pathLst>
                <a:path w="9146540" h="82550">
                  <a:moveTo>
                    <a:pt x="9146540" y="0"/>
                  </a:moveTo>
                  <a:lnTo>
                    <a:pt x="0" y="0"/>
                  </a:lnTo>
                  <a:lnTo>
                    <a:pt x="0" y="82549"/>
                  </a:lnTo>
                  <a:lnTo>
                    <a:pt x="9146540" y="8254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579120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5867400"/>
              <a:ext cx="9146540" cy="85090"/>
            </a:xfrm>
            <a:custGeom>
              <a:avLst/>
              <a:gdLst/>
              <a:ahLst/>
              <a:cxnLst/>
              <a:rect l="l" t="t" r="r" b="b"/>
              <a:pathLst>
                <a:path w="9146540" h="85089">
                  <a:moveTo>
                    <a:pt x="9146540" y="0"/>
                  </a:moveTo>
                  <a:lnTo>
                    <a:pt x="0" y="0"/>
                  </a:lnTo>
                  <a:lnTo>
                    <a:pt x="0" y="85090"/>
                  </a:lnTo>
                  <a:lnTo>
                    <a:pt x="9146540" y="8509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594487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6021070"/>
              <a:ext cx="9146540" cy="82550"/>
            </a:xfrm>
            <a:custGeom>
              <a:avLst/>
              <a:gdLst/>
              <a:ahLst/>
              <a:cxnLst/>
              <a:rect l="l" t="t" r="r" b="b"/>
              <a:pathLst>
                <a:path w="9146540" h="82550">
                  <a:moveTo>
                    <a:pt x="9146540" y="0"/>
                  </a:moveTo>
                  <a:lnTo>
                    <a:pt x="0" y="0"/>
                  </a:lnTo>
                  <a:lnTo>
                    <a:pt x="0" y="82549"/>
                  </a:lnTo>
                  <a:lnTo>
                    <a:pt x="9146540" y="8254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6096000"/>
              <a:ext cx="9146540" cy="85090"/>
            </a:xfrm>
            <a:custGeom>
              <a:avLst/>
              <a:gdLst/>
              <a:ahLst/>
              <a:cxnLst/>
              <a:rect l="l" t="t" r="r" b="b"/>
              <a:pathLst>
                <a:path w="9146540" h="85089">
                  <a:moveTo>
                    <a:pt x="9146540" y="0"/>
                  </a:moveTo>
                  <a:lnTo>
                    <a:pt x="0" y="0"/>
                  </a:lnTo>
                  <a:lnTo>
                    <a:pt x="0" y="85090"/>
                  </a:lnTo>
                  <a:lnTo>
                    <a:pt x="9146540" y="8509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617347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6249670"/>
              <a:ext cx="9146540" cy="82550"/>
            </a:xfrm>
            <a:custGeom>
              <a:avLst/>
              <a:gdLst/>
              <a:ahLst/>
              <a:cxnLst/>
              <a:rect l="l" t="t" r="r" b="b"/>
              <a:pathLst>
                <a:path w="9146540" h="82550">
                  <a:moveTo>
                    <a:pt x="9146540" y="0"/>
                  </a:moveTo>
                  <a:lnTo>
                    <a:pt x="0" y="0"/>
                  </a:lnTo>
                  <a:lnTo>
                    <a:pt x="0" y="82549"/>
                  </a:lnTo>
                  <a:lnTo>
                    <a:pt x="9146540" y="8254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6324600"/>
              <a:ext cx="9146540" cy="85090"/>
            </a:xfrm>
            <a:custGeom>
              <a:avLst/>
              <a:gdLst/>
              <a:ahLst/>
              <a:cxnLst/>
              <a:rect l="l" t="t" r="r" b="b"/>
              <a:pathLst>
                <a:path w="9146540" h="85089">
                  <a:moveTo>
                    <a:pt x="9146540" y="0"/>
                  </a:moveTo>
                  <a:lnTo>
                    <a:pt x="0" y="0"/>
                  </a:lnTo>
                  <a:lnTo>
                    <a:pt x="0" y="85090"/>
                  </a:lnTo>
                  <a:lnTo>
                    <a:pt x="9146540" y="8509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640207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647827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655447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663067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6706870"/>
              <a:ext cx="9146540" cy="83820"/>
            </a:xfrm>
            <a:custGeom>
              <a:avLst/>
              <a:gdLst/>
              <a:ahLst/>
              <a:cxnLst/>
              <a:rect l="l" t="t" r="r" b="b"/>
              <a:pathLst>
                <a:path w="9146540" h="83820">
                  <a:moveTo>
                    <a:pt x="9146540" y="0"/>
                  </a:moveTo>
                  <a:lnTo>
                    <a:pt x="0" y="0"/>
                  </a:lnTo>
                  <a:lnTo>
                    <a:pt x="0" y="83819"/>
                  </a:lnTo>
                  <a:lnTo>
                    <a:pt x="9146540" y="8381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6783070"/>
              <a:ext cx="9144000" cy="74930"/>
            </a:xfrm>
            <a:custGeom>
              <a:avLst/>
              <a:gdLst/>
              <a:ahLst/>
              <a:cxnLst/>
              <a:rect l="l" t="t" r="r" b="b"/>
              <a:pathLst>
                <a:path w="9144000" h="74929">
                  <a:moveTo>
                    <a:pt x="0" y="74929"/>
                  </a:moveTo>
                  <a:lnTo>
                    <a:pt x="0" y="0"/>
                  </a:lnTo>
                  <a:lnTo>
                    <a:pt x="9144000" y="0"/>
                  </a:lnTo>
                  <a:lnTo>
                    <a:pt x="9144000" y="74929"/>
                  </a:lnTo>
                  <a:lnTo>
                    <a:pt x="0" y="74929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0"/>
              <a:ext cx="9142730" cy="45720"/>
            </a:xfrm>
            <a:custGeom>
              <a:avLst/>
              <a:gdLst/>
              <a:ahLst/>
              <a:cxnLst/>
              <a:rect l="l" t="t" r="r" b="b"/>
              <a:pathLst>
                <a:path w="9142730" h="45720">
                  <a:moveTo>
                    <a:pt x="914273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9142730" y="45720"/>
                  </a:lnTo>
                  <a:lnTo>
                    <a:pt x="9142730" y="24130"/>
                  </a:lnTo>
                  <a:lnTo>
                    <a:pt x="9142730" y="2159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4317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6476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876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10921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13080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15366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17525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19811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21970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24130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26415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28575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30860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33020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35305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37465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39623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4190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44068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46354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48513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5067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52958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55117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57403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5956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61722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64007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66167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6845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706119"/>
              <a:ext cx="9142730" cy="45720"/>
            </a:xfrm>
            <a:custGeom>
              <a:avLst/>
              <a:gdLst/>
              <a:ahLst/>
              <a:cxnLst/>
              <a:rect l="l" t="t" r="r" b="b"/>
              <a:pathLst>
                <a:path w="9142730" h="45720">
                  <a:moveTo>
                    <a:pt x="914273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9142730" y="45720"/>
                  </a:lnTo>
                  <a:lnTo>
                    <a:pt x="9142730" y="24130"/>
                  </a:lnTo>
                  <a:lnTo>
                    <a:pt x="9142730" y="2159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75057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77216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29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79502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81661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8381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86106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88264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90551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9270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94869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97154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99314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0159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03759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06044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08204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1036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12649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-1270" y="114807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-1270" y="117094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-1270" y="11925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-1270" y="121411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-1270" y="123697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-1270" y="125856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-1270" y="128142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-1270" y="130301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-1270" y="132461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-1270" y="134746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-1270" y="136906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-1270" y="139191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-1270" y="141351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-1270" y="14350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-1270" y="145796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-1270" y="147954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-1270" y="150241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-1270" y="15239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-1270" y="154559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-1270" y="156844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-1270" y="159004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-1270" y="1612899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9142730" y="2412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-1270" y="1634490"/>
              <a:ext cx="9142730" cy="24130"/>
            </a:xfrm>
            <a:custGeom>
              <a:avLst/>
              <a:gdLst/>
              <a:ahLst/>
              <a:cxnLst/>
              <a:rect l="l" t="t" r="r" b="b"/>
              <a:pathLst>
                <a:path w="9142730" h="24130">
                  <a:moveTo>
                    <a:pt x="914273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9142730" y="2413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270" y="1652269"/>
              <a:ext cx="9141460" cy="1270"/>
            </a:xfrm>
            <a:custGeom>
              <a:avLst/>
              <a:gdLst/>
              <a:ahLst/>
              <a:cxnLst/>
              <a:rect l="l" t="t" r="r" b="b"/>
              <a:pathLst>
                <a:path w="9141460" h="1269">
                  <a:moveTo>
                    <a:pt x="0" y="0"/>
                  </a:moveTo>
                  <a:lnTo>
                    <a:pt x="9141460" y="0"/>
                  </a:lnTo>
                  <a:lnTo>
                    <a:pt x="9141460" y="1269"/>
                  </a:lnTo>
                  <a:lnTo>
                    <a:pt x="0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270" y="16535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270" y="16573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7959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79595" y="3810"/>
                  </a:lnTo>
                  <a:lnTo>
                    <a:pt x="3979595" y="0"/>
                  </a:lnTo>
                  <a:close/>
                </a:path>
                <a:path w="9142730" h="3810">
                  <a:moveTo>
                    <a:pt x="4521200" y="0"/>
                  </a:moveTo>
                  <a:lnTo>
                    <a:pt x="4055110" y="0"/>
                  </a:lnTo>
                  <a:lnTo>
                    <a:pt x="4055110" y="3810"/>
                  </a:lnTo>
                  <a:lnTo>
                    <a:pt x="4521200" y="3810"/>
                  </a:lnTo>
                  <a:lnTo>
                    <a:pt x="4521200" y="0"/>
                  </a:lnTo>
                  <a:close/>
                </a:path>
                <a:path w="9142730" h="3810">
                  <a:moveTo>
                    <a:pt x="5063490" y="0"/>
                  </a:moveTo>
                  <a:lnTo>
                    <a:pt x="4589780" y="0"/>
                  </a:lnTo>
                  <a:lnTo>
                    <a:pt x="4589780" y="3810"/>
                  </a:lnTo>
                  <a:lnTo>
                    <a:pt x="5063490" y="3810"/>
                  </a:lnTo>
                  <a:lnTo>
                    <a:pt x="5063490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37747" y="0"/>
                  </a:lnTo>
                  <a:lnTo>
                    <a:pt x="513774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270" y="1661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7959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79595" y="3810"/>
                  </a:lnTo>
                  <a:lnTo>
                    <a:pt x="3979595" y="0"/>
                  </a:lnTo>
                  <a:close/>
                </a:path>
                <a:path w="9142730" h="3810">
                  <a:moveTo>
                    <a:pt x="4521200" y="0"/>
                  </a:moveTo>
                  <a:lnTo>
                    <a:pt x="4055110" y="0"/>
                  </a:lnTo>
                  <a:lnTo>
                    <a:pt x="4055110" y="3810"/>
                  </a:lnTo>
                  <a:lnTo>
                    <a:pt x="4521200" y="3810"/>
                  </a:lnTo>
                  <a:lnTo>
                    <a:pt x="4521200" y="0"/>
                  </a:lnTo>
                  <a:close/>
                </a:path>
                <a:path w="9142730" h="3810">
                  <a:moveTo>
                    <a:pt x="5063490" y="0"/>
                  </a:moveTo>
                  <a:lnTo>
                    <a:pt x="4589780" y="0"/>
                  </a:lnTo>
                  <a:lnTo>
                    <a:pt x="4589780" y="3810"/>
                  </a:lnTo>
                  <a:lnTo>
                    <a:pt x="5063490" y="3810"/>
                  </a:lnTo>
                  <a:lnTo>
                    <a:pt x="5063490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37747" y="0"/>
                  </a:lnTo>
                  <a:lnTo>
                    <a:pt x="513774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270" y="1664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7959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79595" y="3810"/>
                  </a:lnTo>
                  <a:lnTo>
                    <a:pt x="3979595" y="0"/>
                  </a:lnTo>
                  <a:close/>
                </a:path>
                <a:path w="9142730" h="3810">
                  <a:moveTo>
                    <a:pt x="4521200" y="0"/>
                  </a:moveTo>
                  <a:lnTo>
                    <a:pt x="4055110" y="0"/>
                  </a:lnTo>
                  <a:lnTo>
                    <a:pt x="4055110" y="3810"/>
                  </a:lnTo>
                  <a:lnTo>
                    <a:pt x="4521200" y="3810"/>
                  </a:lnTo>
                  <a:lnTo>
                    <a:pt x="4521200" y="0"/>
                  </a:lnTo>
                  <a:close/>
                </a:path>
                <a:path w="9142730" h="3810">
                  <a:moveTo>
                    <a:pt x="5063490" y="0"/>
                  </a:moveTo>
                  <a:lnTo>
                    <a:pt x="4589780" y="0"/>
                  </a:lnTo>
                  <a:lnTo>
                    <a:pt x="4589780" y="3810"/>
                  </a:lnTo>
                  <a:lnTo>
                    <a:pt x="5063490" y="3810"/>
                  </a:lnTo>
                  <a:lnTo>
                    <a:pt x="5063490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37747" y="0"/>
                  </a:lnTo>
                  <a:lnTo>
                    <a:pt x="513774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270" y="1668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7959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79595" y="3810"/>
                  </a:lnTo>
                  <a:lnTo>
                    <a:pt x="3979595" y="0"/>
                  </a:lnTo>
                  <a:close/>
                </a:path>
                <a:path w="9142730" h="3810">
                  <a:moveTo>
                    <a:pt x="4521200" y="0"/>
                  </a:moveTo>
                  <a:lnTo>
                    <a:pt x="4055110" y="0"/>
                  </a:lnTo>
                  <a:lnTo>
                    <a:pt x="4055110" y="3810"/>
                  </a:lnTo>
                  <a:lnTo>
                    <a:pt x="4521200" y="3810"/>
                  </a:lnTo>
                  <a:lnTo>
                    <a:pt x="4521200" y="0"/>
                  </a:lnTo>
                  <a:close/>
                </a:path>
                <a:path w="9142730" h="3810">
                  <a:moveTo>
                    <a:pt x="5063490" y="0"/>
                  </a:moveTo>
                  <a:lnTo>
                    <a:pt x="4589780" y="0"/>
                  </a:lnTo>
                  <a:lnTo>
                    <a:pt x="4589780" y="3810"/>
                  </a:lnTo>
                  <a:lnTo>
                    <a:pt x="5063490" y="3810"/>
                  </a:lnTo>
                  <a:lnTo>
                    <a:pt x="5063490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37747" y="0"/>
                  </a:lnTo>
                  <a:lnTo>
                    <a:pt x="513774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70" y="16725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7959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79595" y="3810"/>
                  </a:lnTo>
                  <a:lnTo>
                    <a:pt x="3979595" y="0"/>
                  </a:lnTo>
                  <a:close/>
                </a:path>
                <a:path w="9142730" h="3810">
                  <a:moveTo>
                    <a:pt x="4521200" y="0"/>
                  </a:moveTo>
                  <a:lnTo>
                    <a:pt x="4055110" y="0"/>
                  </a:lnTo>
                  <a:lnTo>
                    <a:pt x="4055110" y="3810"/>
                  </a:lnTo>
                  <a:lnTo>
                    <a:pt x="4521200" y="3810"/>
                  </a:lnTo>
                  <a:lnTo>
                    <a:pt x="4521200" y="0"/>
                  </a:lnTo>
                  <a:close/>
                </a:path>
                <a:path w="9142730" h="3810">
                  <a:moveTo>
                    <a:pt x="5063490" y="0"/>
                  </a:moveTo>
                  <a:lnTo>
                    <a:pt x="4589780" y="0"/>
                  </a:lnTo>
                  <a:lnTo>
                    <a:pt x="4589780" y="3810"/>
                  </a:lnTo>
                  <a:lnTo>
                    <a:pt x="5063490" y="3810"/>
                  </a:lnTo>
                  <a:lnTo>
                    <a:pt x="5063490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37747" y="0"/>
                  </a:lnTo>
                  <a:lnTo>
                    <a:pt x="513774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70" y="1676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7959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79595" y="3810"/>
                  </a:lnTo>
                  <a:lnTo>
                    <a:pt x="3979595" y="0"/>
                  </a:lnTo>
                  <a:close/>
                </a:path>
                <a:path w="9142730" h="3810">
                  <a:moveTo>
                    <a:pt x="4521200" y="0"/>
                  </a:moveTo>
                  <a:lnTo>
                    <a:pt x="4055110" y="0"/>
                  </a:lnTo>
                  <a:lnTo>
                    <a:pt x="4055110" y="3810"/>
                  </a:lnTo>
                  <a:lnTo>
                    <a:pt x="4521200" y="3810"/>
                  </a:lnTo>
                  <a:lnTo>
                    <a:pt x="4521200" y="0"/>
                  </a:lnTo>
                  <a:close/>
                </a:path>
                <a:path w="9142730" h="3810">
                  <a:moveTo>
                    <a:pt x="5063490" y="0"/>
                  </a:moveTo>
                  <a:lnTo>
                    <a:pt x="4589780" y="0"/>
                  </a:lnTo>
                  <a:lnTo>
                    <a:pt x="4589780" y="3810"/>
                  </a:lnTo>
                  <a:lnTo>
                    <a:pt x="5063490" y="3810"/>
                  </a:lnTo>
                  <a:lnTo>
                    <a:pt x="5063490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37747" y="0"/>
                  </a:lnTo>
                  <a:lnTo>
                    <a:pt x="513774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-1270" y="6329679"/>
              <a:ext cx="9142730" cy="10160"/>
            </a:xfrm>
            <a:custGeom>
              <a:avLst/>
              <a:gdLst/>
              <a:ahLst/>
              <a:cxnLst/>
              <a:rect l="l" t="t" r="r" b="b"/>
              <a:pathLst>
                <a:path w="9142730" h="10160">
                  <a:moveTo>
                    <a:pt x="347182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3471824" y="10160"/>
                  </a:lnTo>
                  <a:lnTo>
                    <a:pt x="3471824" y="5080"/>
                  </a:lnTo>
                  <a:lnTo>
                    <a:pt x="3471824" y="0"/>
                  </a:lnTo>
                  <a:close/>
                </a:path>
                <a:path w="9142730" h="10160">
                  <a:moveTo>
                    <a:pt x="4523740" y="0"/>
                  </a:moveTo>
                  <a:lnTo>
                    <a:pt x="3545205" y="0"/>
                  </a:lnTo>
                  <a:lnTo>
                    <a:pt x="3545205" y="5080"/>
                  </a:lnTo>
                  <a:lnTo>
                    <a:pt x="3545205" y="10160"/>
                  </a:lnTo>
                  <a:lnTo>
                    <a:pt x="4523740" y="1016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10160">
                  <a:moveTo>
                    <a:pt x="5577319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4592320" y="10160"/>
                  </a:lnTo>
                  <a:lnTo>
                    <a:pt x="5577319" y="10160"/>
                  </a:lnTo>
                  <a:lnTo>
                    <a:pt x="5577319" y="5080"/>
                  </a:lnTo>
                  <a:lnTo>
                    <a:pt x="5577319" y="0"/>
                  </a:lnTo>
                  <a:close/>
                </a:path>
                <a:path w="9142730" h="10160">
                  <a:moveTo>
                    <a:pt x="9142730" y="0"/>
                  </a:moveTo>
                  <a:lnTo>
                    <a:pt x="5651728" y="0"/>
                  </a:lnTo>
                  <a:lnTo>
                    <a:pt x="5651728" y="5080"/>
                  </a:lnTo>
                  <a:lnTo>
                    <a:pt x="5651728" y="10160"/>
                  </a:lnTo>
                  <a:lnTo>
                    <a:pt x="9142730" y="1016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-1270" y="633857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7182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71824" y="5080"/>
                  </a:lnTo>
                  <a:lnTo>
                    <a:pt x="3471824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45205" y="0"/>
                  </a:lnTo>
                  <a:lnTo>
                    <a:pt x="3545205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77319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77319" y="5080"/>
                  </a:lnTo>
                  <a:lnTo>
                    <a:pt x="5577319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1728" y="0"/>
                  </a:lnTo>
                  <a:lnTo>
                    <a:pt x="5651728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-1270" y="634365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7182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71824" y="5080"/>
                  </a:lnTo>
                  <a:lnTo>
                    <a:pt x="3471824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45205" y="0"/>
                  </a:lnTo>
                  <a:lnTo>
                    <a:pt x="3545205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77319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77319" y="5080"/>
                  </a:lnTo>
                  <a:lnTo>
                    <a:pt x="5577319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1728" y="0"/>
                  </a:lnTo>
                  <a:lnTo>
                    <a:pt x="5651728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-1270" y="63474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7182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71824" y="5080"/>
                  </a:lnTo>
                  <a:lnTo>
                    <a:pt x="3471824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45205" y="0"/>
                  </a:lnTo>
                  <a:lnTo>
                    <a:pt x="3545205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77319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77319" y="5080"/>
                  </a:lnTo>
                  <a:lnTo>
                    <a:pt x="5577319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1728" y="0"/>
                  </a:lnTo>
                  <a:lnTo>
                    <a:pt x="5651728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-1270" y="63525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7182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71824" y="5080"/>
                  </a:lnTo>
                  <a:lnTo>
                    <a:pt x="3471824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45205" y="0"/>
                  </a:lnTo>
                  <a:lnTo>
                    <a:pt x="3545205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77319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77319" y="5080"/>
                  </a:lnTo>
                  <a:lnTo>
                    <a:pt x="5577319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1728" y="0"/>
                  </a:lnTo>
                  <a:lnTo>
                    <a:pt x="5651728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-1270" y="63576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7182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71824" y="5080"/>
                  </a:lnTo>
                  <a:lnTo>
                    <a:pt x="3471824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45205" y="0"/>
                  </a:lnTo>
                  <a:lnTo>
                    <a:pt x="3545205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77319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77319" y="5080"/>
                  </a:lnTo>
                  <a:lnTo>
                    <a:pt x="5577319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1728" y="0"/>
                  </a:lnTo>
                  <a:lnTo>
                    <a:pt x="5651728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-1270" y="6361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7182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71824" y="5080"/>
                  </a:lnTo>
                  <a:lnTo>
                    <a:pt x="3471824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45205" y="0"/>
                  </a:lnTo>
                  <a:lnTo>
                    <a:pt x="3545205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77319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77319" y="5080"/>
                  </a:lnTo>
                  <a:lnTo>
                    <a:pt x="5577319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1728" y="0"/>
                  </a:lnTo>
                  <a:lnTo>
                    <a:pt x="5651728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-1270" y="63665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7182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71824" y="5080"/>
                  </a:lnTo>
                  <a:lnTo>
                    <a:pt x="3471824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45205" y="0"/>
                  </a:lnTo>
                  <a:lnTo>
                    <a:pt x="3545205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77319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77319" y="5080"/>
                  </a:lnTo>
                  <a:lnTo>
                    <a:pt x="5577319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1728" y="0"/>
                  </a:lnTo>
                  <a:lnTo>
                    <a:pt x="5651728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-1270" y="63703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7182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71824" y="5080"/>
                  </a:lnTo>
                  <a:lnTo>
                    <a:pt x="3471824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45205" y="0"/>
                  </a:lnTo>
                  <a:lnTo>
                    <a:pt x="3545205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77319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77319" y="5080"/>
                  </a:lnTo>
                  <a:lnTo>
                    <a:pt x="5577319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1728" y="0"/>
                  </a:lnTo>
                  <a:lnTo>
                    <a:pt x="5651728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-1270" y="637540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7182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71824" y="5080"/>
                  </a:lnTo>
                  <a:lnTo>
                    <a:pt x="3471824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45205" y="0"/>
                  </a:lnTo>
                  <a:lnTo>
                    <a:pt x="3545205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77319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77319" y="5080"/>
                  </a:lnTo>
                  <a:lnTo>
                    <a:pt x="5577319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1728" y="0"/>
                  </a:lnTo>
                  <a:lnTo>
                    <a:pt x="5651728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-1270" y="63804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7182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71824" y="5080"/>
                  </a:lnTo>
                  <a:lnTo>
                    <a:pt x="3471824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45205" y="0"/>
                  </a:lnTo>
                  <a:lnTo>
                    <a:pt x="3545205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77319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77319" y="5080"/>
                  </a:lnTo>
                  <a:lnTo>
                    <a:pt x="5577319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1728" y="0"/>
                  </a:lnTo>
                  <a:lnTo>
                    <a:pt x="5651728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-1270" y="6384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6445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64458" y="5080"/>
                  </a:lnTo>
                  <a:lnTo>
                    <a:pt x="3464458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37661" y="0"/>
                  </a:lnTo>
                  <a:lnTo>
                    <a:pt x="3537661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84850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84850" y="5080"/>
                  </a:lnTo>
                  <a:lnTo>
                    <a:pt x="5584850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9107" y="0"/>
                  </a:lnTo>
                  <a:lnTo>
                    <a:pt x="565910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-1270" y="638937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6445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64458" y="5080"/>
                  </a:lnTo>
                  <a:lnTo>
                    <a:pt x="3464458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37661" y="0"/>
                  </a:lnTo>
                  <a:lnTo>
                    <a:pt x="3537661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84850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84850" y="5080"/>
                  </a:lnTo>
                  <a:lnTo>
                    <a:pt x="5584850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9107" y="0"/>
                  </a:lnTo>
                  <a:lnTo>
                    <a:pt x="565910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-1270" y="639445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46445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464458" y="5080"/>
                  </a:lnTo>
                  <a:lnTo>
                    <a:pt x="3464458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537661" y="0"/>
                  </a:lnTo>
                  <a:lnTo>
                    <a:pt x="3537661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584850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584850" y="5080"/>
                  </a:lnTo>
                  <a:lnTo>
                    <a:pt x="5584850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659107" y="0"/>
                  </a:lnTo>
                  <a:lnTo>
                    <a:pt x="565910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-1270" y="5817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3189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31895" y="3810"/>
                  </a:lnTo>
                  <a:lnTo>
                    <a:pt x="353189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05542" y="0"/>
                  </a:lnTo>
                  <a:lnTo>
                    <a:pt x="360554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1712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17121" y="3810"/>
                  </a:lnTo>
                  <a:lnTo>
                    <a:pt x="551712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1518" y="0"/>
                  </a:lnTo>
                  <a:lnTo>
                    <a:pt x="559151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-1270" y="5821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3189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31895" y="3810"/>
                  </a:lnTo>
                  <a:lnTo>
                    <a:pt x="353189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05542" y="0"/>
                  </a:lnTo>
                  <a:lnTo>
                    <a:pt x="360554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1712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17121" y="3810"/>
                  </a:lnTo>
                  <a:lnTo>
                    <a:pt x="551712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1518" y="0"/>
                  </a:lnTo>
                  <a:lnTo>
                    <a:pt x="559151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-1270" y="58254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3189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31895" y="3810"/>
                  </a:lnTo>
                  <a:lnTo>
                    <a:pt x="353189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05542" y="0"/>
                  </a:lnTo>
                  <a:lnTo>
                    <a:pt x="360554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1712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17121" y="3810"/>
                  </a:lnTo>
                  <a:lnTo>
                    <a:pt x="551712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1518" y="0"/>
                  </a:lnTo>
                  <a:lnTo>
                    <a:pt x="559151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-1270" y="58293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3189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31895" y="3810"/>
                  </a:lnTo>
                  <a:lnTo>
                    <a:pt x="353189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05542" y="0"/>
                  </a:lnTo>
                  <a:lnTo>
                    <a:pt x="360554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1712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17121" y="3810"/>
                  </a:lnTo>
                  <a:lnTo>
                    <a:pt x="551712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1518" y="0"/>
                  </a:lnTo>
                  <a:lnTo>
                    <a:pt x="559151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-1270" y="583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3189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31895" y="3810"/>
                  </a:lnTo>
                  <a:lnTo>
                    <a:pt x="353189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05542" y="0"/>
                  </a:lnTo>
                  <a:lnTo>
                    <a:pt x="360554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1712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17121" y="3810"/>
                  </a:lnTo>
                  <a:lnTo>
                    <a:pt x="551712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1518" y="0"/>
                  </a:lnTo>
                  <a:lnTo>
                    <a:pt x="559151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-1270" y="58369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24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24389" y="3810"/>
                  </a:lnTo>
                  <a:lnTo>
                    <a:pt x="3524389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597999" y="0"/>
                  </a:lnTo>
                  <a:lnTo>
                    <a:pt x="3597999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24639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24639" y="3810"/>
                  </a:lnTo>
                  <a:lnTo>
                    <a:pt x="5524639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9049" y="0"/>
                  </a:lnTo>
                  <a:lnTo>
                    <a:pt x="559904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-1270" y="584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24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24389" y="3810"/>
                  </a:lnTo>
                  <a:lnTo>
                    <a:pt x="3524389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597999" y="0"/>
                  </a:lnTo>
                  <a:lnTo>
                    <a:pt x="3597999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24639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24639" y="3810"/>
                  </a:lnTo>
                  <a:lnTo>
                    <a:pt x="5524639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9049" y="0"/>
                  </a:lnTo>
                  <a:lnTo>
                    <a:pt x="559904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-1270" y="584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24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24389" y="3810"/>
                  </a:lnTo>
                  <a:lnTo>
                    <a:pt x="3524389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597999" y="0"/>
                  </a:lnTo>
                  <a:lnTo>
                    <a:pt x="3597999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24639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24639" y="3810"/>
                  </a:lnTo>
                  <a:lnTo>
                    <a:pt x="5524639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9049" y="0"/>
                  </a:lnTo>
                  <a:lnTo>
                    <a:pt x="559904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-1270" y="58483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24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24389" y="3810"/>
                  </a:lnTo>
                  <a:lnTo>
                    <a:pt x="3524389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597999" y="0"/>
                  </a:lnTo>
                  <a:lnTo>
                    <a:pt x="3597999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24639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24639" y="3810"/>
                  </a:lnTo>
                  <a:lnTo>
                    <a:pt x="5524639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9049" y="0"/>
                  </a:lnTo>
                  <a:lnTo>
                    <a:pt x="559904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-1270" y="5852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24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24389" y="3810"/>
                  </a:lnTo>
                  <a:lnTo>
                    <a:pt x="3524389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597999" y="0"/>
                  </a:lnTo>
                  <a:lnTo>
                    <a:pt x="3597999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24639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24639" y="3810"/>
                  </a:lnTo>
                  <a:lnTo>
                    <a:pt x="5524639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9049" y="0"/>
                  </a:lnTo>
                  <a:lnTo>
                    <a:pt x="559904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-1270" y="5855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24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24389" y="3810"/>
                  </a:lnTo>
                  <a:lnTo>
                    <a:pt x="3524389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597999" y="0"/>
                  </a:lnTo>
                  <a:lnTo>
                    <a:pt x="3597999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24639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24639" y="3810"/>
                  </a:lnTo>
                  <a:lnTo>
                    <a:pt x="5524639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9049" y="0"/>
                  </a:lnTo>
                  <a:lnTo>
                    <a:pt x="559904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-1270" y="5859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24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24389" y="3810"/>
                  </a:lnTo>
                  <a:lnTo>
                    <a:pt x="3524389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597999" y="0"/>
                  </a:lnTo>
                  <a:lnTo>
                    <a:pt x="3597999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24639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24639" y="3810"/>
                  </a:lnTo>
                  <a:lnTo>
                    <a:pt x="5524639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9049" y="0"/>
                  </a:lnTo>
                  <a:lnTo>
                    <a:pt x="559904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-1270" y="58635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24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24389" y="3810"/>
                  </a:lnTo>
                  <a:lnTo>
                    <a:pt x="3524389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597999" y="0"/>
                  </a:lnTo>
                  <a:lnTo>
                    <a:pt x="3597999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524639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524639" y="3810"/>
                  </a:lnTo>
                  <a:lnTo>
                    <a:pt x="5524639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99049" y="0"/>
                  </a:lnTo>
                  <a:lnTo>
                    <a:pt x="559904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-1270" y="5339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844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84460" y="3810"/>
                  </a:lnTo>
                  <a:lnTo>
                    <a:pt x="358446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58336" y="0"/>
                  </a:lnTo>
                  <a:lnTo>
                    <a:pt x="365833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6444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64441" y="3810"/>
                  </a:lnTo>
                  <a:lnTo>
                    <a:pt x="546444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38838" y="0"/>
                  </a:lnTo>
                  <a:lnTo>
                    <a:pt x="553883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-1270" y="5342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844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84460" y="3810"/>
                  </a:lnTo>
                  <a:lnTo>
                    <a:pt x="358446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58336" y="0"/>
                  </a:lnTo>
                  <a:lnTo>
                    <a:pt x="365833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6444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64441" y="3810"/>
                  </a:lnTo>
                  <a:lnTo>
                    <a:pt x="546444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38838" y="0"/>
                  </a:lnTo>
                  <a:lnTo>
                    <a:pt x="553883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-1270" y="53467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844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84460" y="3810"/>
                  </a:lnTo>
                  <a:lnTo>
                    <a:pt x="358446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58336" y="0"/>
                  </a:lnTo>
                  <a:lnTo>
                    <a:pt x="365833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6444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64441" y="3810"/>
                  </a:lnTo>
                  <a:lnTo>
                    <a:pt x="546444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38838" y="0"/>
                  </a:lnTo>
                  <a:lnTo>
                    <a:pt x="553883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-1270" y="5350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844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84460" y="3810"/>
                  </a:lnTo>
                  <a:lnTo>
                    <a:pt x="358446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58336" y="0"/>
                  </a:lnTo>
                  <a:lnTo>
                    <a:pt x="365833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6444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64441" y="3810"/>
                  </a:lnTo>
                  <a:lnTo>
                    <a:pt x="546444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38838" y="0"/>
                  </a:lnTo>
                  <a:lnTo>
                    <a:pt x="553883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-1270" y="53543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7694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76942" y="3810"/>
                  </a:lnTo>
                  <a:lnTo>
                    <a:pt x="357694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50653" y="0"/>
                  </a:lnTo>
                  <a:lnTo>
                    <a:pt x="365065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7211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72112" y="3810"/>
                  </a:lnTo>
                  <a:lnTo>
                    <a:pt x="547211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46369" y="0"/>
                  </a:lnTo>
                  <a:lnTo>
                    <a:pt x="554636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-1270" y="5358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7694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76942" y="3810"/>
                  </a:lnTo>
                  <a:lnTo>
                    <a:pt x="357694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50653" y="0"/>
                  </a:lnTo>
                  <a:lnTo>
                    <a:pt x="365065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7211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72112" y="3810"/>
                  </a:lnTo>
                  <a:lnTo>
                    <a:pt x="547211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46369" y="0"/>
                  </a:lnTo>
                  <a:lnTo>
                    <a:pt x="554636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-1270" y="536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7694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76942" y="3810"/>
                  </a:lnTo>
                  <a:lnTo>
                    <a:pt x="357694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50653" y="0"/>
                  </a:lnTo>
                  <a:lnTo>
                    <a:pt x="365065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7211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72112" y="3810"/>
                  </a:lnTo>
                  <a:lnTo>
                    <a:pt x="547211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46369" y="0"/>
                  </a:lnTo>
                  <a:lnTo>
                    <a:pt x="554636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-1270" y="53657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7694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76942" y="3810"/>
                  </a:lnTo>
                  <a:lnTo>
                    <a:pt x="357694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50653" y="0"/>
                  </a:lnTo>
                  <a:lnTo>
                    <a:pt x="365065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7211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72112" y="3810"/>
                  </a:lnTo>
                  <a:lnTo>
                    <a:pt x="547211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46369" y="0"/>
                  </a:lnTo>
                  <a:lnTo>
                    <a:pt x="554636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-1270" y="53695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57694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576942" y="5080"/>
                  </a:lnTo>
                  <a:lnTo>
                    <a:pt x="357694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650653" y="0"/>
                  </a:lnTo>
                  <a:lnTo>
                    <a:pt x="365065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472112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472112" y="5080"/>
                  </a:lnTo>
                  <a:lnTo>
                    <a:pt x="547211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546369" y="0"/>
                  </a:lnTo>
                  <a:lnTo>
                    <a:pt x="5546369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-1270" y="53733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57694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576942" y="3810"/>
                  </a:lnTo>
                  <a:lnTo>
                    <a:pt x="357694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50653" y="0"/>
                  </a:lnTo>
                  <a:lnTo>
                    <a:pt x="365065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7211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72112" y="3810"/>
                  </a:lnTo>
                  <a:lnTo>
                    <a:pt x="547211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46369" y="0"/>
                  </a:lnTo>
                  <a:lnTo>
                    <a:pt x="5546369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-1270" y="53771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57694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576942" y="5080"/>
                  </a:lnTo>
                  <a:lnTo>
                    <a:pt x="357694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650653" y="0"/>
                  </a:lnTo>
                  <a:lnTo>
                    <a:pt x="365065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472112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472112" y="5080"/>
                  </a:lnTo>
                  <a:lnTo>
                    <a:pt x="547211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546369" y="0"/>
                  </a:lnTo>
                  <a:lnTo>
                    <a:pt x="5546369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-1270" y="53809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57694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576942" y="5080"/>
                  </a:lnTo>
                  <a:lnTo>
                    <a:pt x="357694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650653" y="0"/>
                  </a:lnTo>
                  <a:lnTo>
                    <a:pt x="365065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472112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472112" y="5080"/>
                  </a:lnTo>
                  <a:lnTo>
                    <a:pt x="547211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546369" y="0"/>
                  </a:lnTo>
                  <a:lnTo>
                    <a:pt x="5546369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-1270" y="538480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57694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576942" y="5080"/>
                  </a:lnTo>
                  <a:lnTo>
                    <a:pt x="357694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650653" y="0"/>
                  </a:lnTo>
                  <a:lnTo>
                    <a:pt x="365065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472112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472112" y="5080"/>
                  </a:lnTo>
                  <a:lnTo>
                    <a:pt x="547211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546369" y="0"/>
                  </a:lnTo>
                  <a:lnTo>
                    <a:pt x="5546369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-1270" y="49276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950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9507" y="3810"/>
                  </a:lnTo>
                  <a:lnTo>
                    <a:pt x="362950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03447" y="0"/>
                  </a:lnTo>
                  <a:lnTo>
                    <a:pt x="3703447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1943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19433" y="3810"/>
                  </a:lnTo>
                  <a:lnTo>
                    <a:pt x="541943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93690" y="0"/>
                  </a:lnTo>
                  <a:lnTo>
                    <a:pt x="549369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-1270" y="4931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950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9507" y="3810"/>
                  </a:lnTo>
                  <a:lnTo>
                    <a:pt x="362950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03447" y="0"/>
                  </a:lnTo>
                  <a:lnTo>
                    <a:pt x="3703447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1943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19433" y="3810"/>
                  </a:lnTo>
                  <a:lnTo>
                    <a:pt x="541943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93690" y="0"/>
                  </a:lnTo>
                  <a:lnTo>
                    <a:pt x="549369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-1270" y="4935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950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9507" y="3810"/>
                  </a:lnTo>
                  <a:lnTo>
                    <a:pt x="362950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03447" y="0"/>
                  </a:lnTo>
                  <a:lnTo>
                    <a:pt x="3703447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1943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19433" y="3810"/>
                  </a:lnTo>
                  <a:lnTo>
                    <a:pt x="541943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93690" y="0"/>
                  </a:lnTo>
                  <a:lnTo>
                    <a:pt x="549369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-1270" y="4939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950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9507" y="3810"/>
                  </a:lnTo>
                  <a:lnTo>
                    <a:pt x="362950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03447" y="0"/>
                  </a:lnTo>
                  <a:lnTo>
                    <a:pt x="3703447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1943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19433" y="3810"/>
                  </a:lnTo>
                  <a:lnTo>
                    <a:pt x="541943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93690" y="0"/>
                  </a:lnTo>
                  <a:lnTo>
                    <a:pt x="549369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-1270" y="4942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200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2002" y="3810"/>
                  </a:lnTo>
                  <a:lnTo>
                    <a:pt x="362200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95903" y="0"/>
                  </a:lnTo>
                  <a:lnTo>
                    <a:pt x="369590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2695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26951" y="3810"/>
                  </a:lnTo>
                  <a:lnTo>
                    <a:pt x="542695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01221" y="0"/>
                  </a:lnTo>
                  <a:lnTo>
                    <a:pt x="5501221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-1270" y="49466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200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2002" y="3810"/>
                  </a:lnTo>
                  <a:lnTo>
                    <a:pt x="362200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95903" y="0"/>
                  </a:lnTo>
                  <a:lnTo>
                    <a:pt x="369590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2695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26951" y="3810"/>
                  </a:lnTo>
                  <a:lnTo>
                    <a:pt x="542695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01221" y="0"/>
                  </a:lnTo>
                  <a:lnTo>
                    <a:pt x="5501221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-1270" y="49504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200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2002" y="3810"/>
                  </a:lnTo>
                  <a:lnTo>
                    <a:pt x="362200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95903" y="0"/>
                  </a:lnTo>
                  <a:lnTo>
                    <a:pt x="369590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2695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26951" y="3810"/>
                  </a:lnTo>
                  <a:lnTo>
                    <a:pt x="542695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01221" y="0"/>
                  </a:lnTo>
                  <a:lnTo>
                    <a:pt x="5501221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-1270" y="495300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62200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622002" y="5080"/>
                  </a:lnTo>
                  <a:lnTo>
                    <a:pt x="362200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695903" y="0"/>
                  </a:lnTo>
                  <a:lnTo>
                    <a:pt x="369590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426951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426951" y="5080"/>
                  </a:lnTo>
                  <a:lnTo>
                    <a:pt x="5426951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501221" y="0"/>
                  </a:lnTo>
                  <a:lnTo>
                    <a:pt x="5501221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-1270" y="49568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200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2002" y="3810"/>
                  </a:lnTo>
                  <a:lnTo>
                    <a:pt x="362200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95903" y="0"/>
                  </a:lnTo>
                  <a:lnTo>
                    <a:pt x="369590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2695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26951" y="3810"/>
                  </a:lnTo>
                  <a:lnTo>
                    <a:pt x="542695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01221" y="0"/>
                  </a:lnTo>
                  <a:lnTo>
                    <a:pt x="5501221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-1270" y="49606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62200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622002" y="5080"/>
                  </a:lnTo>
                  <a:lnTo>
                    <a:pt x="362200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695903" y="0"/>
                  </a:lnTo>
                  <a:lnTo>
                    <a:pt x="369590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426951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426951" y="5080"/>
                  </a:lnTo>
                  <a:lnTo>
                    <a:pt x="5426951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501221" y="0"/>
                  </a:lnTo>
                  <a:lnTo>
                    <a:pt x="5501221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-1270" y="49644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200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2002" y="3810"/>
                  </a:lnTo>
                  <a:lnTo>
                    <a:pt x="362200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95903" y="0"/>
                  </a:lnTo>
                  <a:lnTo>
                    <a:pt x="369590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2695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26951" y="3810"/>
                  </a:lnTo>
                  <a:lnTo>
                    <a:pt x="542695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01221" y="0"/>
                  </a:lnTo>
                  <a:lnTo>
                    <a:pt x="5501221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-1270" y="4968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200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2002" y="3810"/>
                  </a:lnTo>
                  <a:lnTo>
                    <a:pt x="362200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95903" y="0"/>
                  </a:lnTo>
                  <a:lnTo>
                    <a:pt x="369590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2695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26951" y="3810"/>
                  </a:lnTo>
                  <a:lnTo>
                    <a:pt x="542695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01221" y="0"/>
                  </a:lnTo>
                  <a:lnTo>
                    <a:pt x="5501221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-1270" y="49720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200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2002" y="3810"/>
                  </a:lnTo>
                  <a:lnTo>
                    <a:pt x="362200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95903" y="0"/>
                  </a:lnTo>
                  <a:lnTo>
                    <a:pt x="369590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2695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26951" y="3810"/>
                  </a:lnTo>
                  <a:lnTo>
                    <a:pt x="542695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01221" y="0"/>
                  </a:lnTo>
                  <a:lnTo>
                    <a:pt x="5501221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-1270" y="4975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2200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22002" y="3810"/>
                  </a:lnTo>
                  <a:lnTo>
                    <a:pt x="362200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695903" y="0"/>
                  </a:lnTo>
                  <a:lnTo>
                    <a:pt x="369590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426951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426951" y="3810"/>
                  </a:lnTo>
                  <a:lnTo>
                    <a:pt x="5426951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501221" y="0"/>
                  </a:lnTo>
                  <a:lnTo>
                    <a:pt x="5501221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-1270" y="45377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-1270" y="45415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-1270" y="45440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66704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667048" y="5080"/>
                  </a:lnTo>
                  <a:lnTo>
                    <a:pt x="3667048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741166" y="0"/>
                  </a:lnTo>
                  <a:lnTo>
                    <a:pt x="374116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381803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381803" y="5080"/>
                  </a:lnTo>
                  <a:lnTo>
                    <a:pt x="5381803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456072" y="0"/>
                  </a:lnTo>
                  <a:lnTo>
                    <a:pt x="5456072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-1270" y="45478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66704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667048" y="5080"/>
                  </a:lnTo>
                  <a:lnTo>
                    <a:pt x="3667048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741166" y="0"/>
                  </a:lnTo>
                  <a:lnTo>
                    <a:pt x="374116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381803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381803" y="5080"/>
                  </a:lnTo>
                  <a:lnTo>
                    <a:pt x="5381803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456072" y="0"/>
                  </a:lnTo>
                  <a:lnTo>
                    <a:pt x="5456072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-1270" y="45516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66704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667048" y="5080"/>
                  </a:lnTo>
                  <a:lnTo>
                    <a:pt x="3667048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741166" y="0"/>
                  </a:lnTo>
                  <a:lnTo>
                    <a:pt x="374116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381803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381803" y="5080"/>
                  </a:lnTo>
                  <a:lnTo>
                    <a:pt x="5381803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456072" y="0"/>
                  </a:lnTo>
                  <a:lnTo>
                    <a:pt x="5456072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-1270" y="45554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-1270" y="45593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-1270" y="456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-1270" y="45669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-1270" y="457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-1270" y="457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-1270" y="45783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-1270" y="4582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-1270" y="4585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-1270" y="4589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66704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667048" y="3810"/>
                  </a:lnTo>
                  <a:lnTo>
                    <a:pt x="366704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41166" y="0"/>
                  </a:lnTo>
                  <a:lnTo>
                    <a:pt x="374116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81803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81803" y="3810"/>
                  </a:lnTo>
                  <a:lnTo>
                    <a:pt x="5381803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56072" y="0"/>
                  </a:lnTo>
                  <a:lnTo>
                    <a:pt x="545607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-1270" y="45923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66704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667048" y="5080"/>
                  </a:lnTo>
                  <a:lnTo>
                    <a:pt x="3667048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741166" y="0"/>
                  </a:lnTo>
                  <a:lnTo>
                    <a:pt x="374116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381803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381803" y="5080"/>
                  </a:lnTo>
                  <a:lnTo>
                    <a:pt x="5381803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456072" y="0"/>
                  </a:lnTo>
                  <a:lnTo>
                    <a:pt x="5456072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0" y="4198632"/>
              <a:ext cx="9140190" cy="1270"/>
            </a:xfrm>
            <a:custGeom>
              <a:avLst/>
              <a:gdLst/>
              <a:ahLst/>
              <a:cxnLst/>
              <a:rect l="l" t="t" r="r" b="b"/>
              <a:pathLst>
                <a:path w="9140190" h="1270">
                  <a:moveTo>
                    <a:pt x="370332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703320" y="1257"/>
                  </a:lnTo>
                  <a:lnTo>
                    <a:pt x="3703320" y="0"/>
                  </a:lnTo>
                  <a:close/>
                </a:path>
                <a:path w="9140190" h="1270">
                  <a:moveTo>
                    <a:pt x="4522470" y="0"/>
                  </a:moveTo>
                  <a:lnTo>
                    <a:pt x="3777602" y="0"/>
                  </a:lnTo>
                  <a:lnTo>
                    <a:pt x="3777602" y="1257"/>
                  </a:lnTo>
                  <a:lnTo>
                    <a:pt x="4522470" y="1257"/>
                  </a:lnTo>
                  <a:lnTo>
                    <a:pt x="4522470" y="0"/>
                  </a:lnTo>
                  <a:close/>
                </a:path>
                <a:path w="9140190" h="1270">
                  <a:moveTo>
                    <a:pt x="5342902" y="0"/>
                  </a:moveTo>
                  <a:lnTo>
                    <a:pt x="4591050" y="0"/>
                  </a:lnTo>
                  <a:lnTo>
                    <a:pt x="4591050" y="1257"/>
                  </a:lnTo>
                  <a:lnTo>
                    <a:pt x="5342902" y="1257"/>
                  </a:lnTo>
                  <a:lnTo>
                    <a:pt x="5342902" y="0"/>
                  </a:lnTo>
                  <a:close/>
                </a:path>
                <a:path w="9140190" h="1270">
                  <a:moveTo>
                    <a:pt x="9140190" y="0"/>
                  </a:moveTo>
                  <a:lnTo>
                    <a:pt x="5417172" y="0"/>
                  </a:lnTo>
                  <a:lnTo>
                    <a:pt x="5417172" y="1257"/>
                  </a:lnTo>
                  <a:lnTo>
                    <a:pt x="9140190" y="1257"/>
                  </a:lnTo>
                  <a:lnTo>
                    <a:pt x="914019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-1270" y="4199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045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04590" y="3810"/>
                  </a:lnTo>
                  <a:lnTo>
                    <a:pt x="370459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78872" y="0"/>
                  </a:lnTo>
                  <a:lnTo>
                    <a:pt x="377887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4417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44172" y="3810"/>
                  </a:lnTo>
                  <a:lnTo>
                    <a:pt x="534417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18442" y="0"/>
                  </a:lnTo>
                  <a:lnTo>
                    <a:pt x="541844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-1270" y="4203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045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04590" y="3810"/>
                  </a:lnTo>
                  <a:lnTo>
                    <a:pt x="370459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78872" y="0"/>
                  </a:lnTo>
                  <a:lnTo>
                    <a:pt x="377887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4417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44172" y="3810"/>
                  </a:lnTo>
                  <a:lnTo>
                    <a:pt x="534417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18442" y="0"/>
                  </a:lnTo>
                  <a:lnTo>
                    <a:pt x="541844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-1270" y="4207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045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04590" y="3810"/>
                  </a:lnTo>
                  <a:lnTo>
                    <a:pt x="370459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78872" y="0"/>
                  </a:lnTo>
                  <a:lnTo>
                    <a:pt x="377887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4417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44172" y="3810"/>
                  </a:lnTo>
                  <a:lnTo>
                    <a:pt x="534417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18442" y="0"/>
                  </a:lnTo>
                  <a:lnTo>
                    <a:pt x="541844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-1270" y="42113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045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04590" y="3810"/>
                  </a:lnTo>
                  <a:lnTo>
                    <a:pt x="370459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78872" y="0"/>
                  </a:lnTo>
                  <a:lnTo>
                    <a:pt x="377887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4417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44172" y="3810"/>
                  </a:lnTo>
                  <a:lnTo>
                    <a:pt x="534417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18442" y="0"/>
                  </a:lnTo>
                  <a:lnTo>
                    <a:pt x="541844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-1270" y="4215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045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04590" y="3810"/>
                  </a:lnTo>
                  <a:lnTo>
                    <a:pt x="370459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78872" y="0"/>
                  </a:lnTo>
                  <a:lnTo>
                    <a:pt x="377887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4417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44172" y="3810"/>
                  </a:lnTo>
                  <a:lnTo>
                    <a:pt x="534417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18442" y="0"/>
                  </a:lnTo>
                  <a:lnTo>
                    <a:pt x="541844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-1270" y="4218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045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04590" y="3810"/>
                  </a:lnTo>
                  <a:lnTo>
                    <a:pt x="370459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78872" y="0"/>
                  </a:lnTo>
                  <a:lnTo>
                    <a:pt x="377887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4417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44172" y="3810"/>
                  </a:lnTo>
                  <a:lnTo>
                    <a:pt x="534417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18442" y="0"/>
                  </a:lnTo>
                  <a:lnTo>
                    <a:pt x="541844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-1270" y="4222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045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04590" y="3810"/>
                  </a:lnTo>
                  <a:lnTo>
                    <a:pt x="370459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78872" y="0"/>
                  </a:lnTo>
                  <a:lnTo>
                    <a:pt x="377887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4417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44172" y="3810"/>
                  </a:lnTo>
                  <a:lnTo>
                    <a:pt x="534417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18442" y="0"/>
                  </a:lnTo>
                  <a:lnTo>
                    <a:pt x="541844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-1270" y="42265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70459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704590" y="5080"/>
                  </a:lnTo>
                  <a:lnTo>
                    <a:pt x="3704590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778872" y="0"/>
                  </a:lnTo>
                  <a:lnTo>
                    <a:pt x="377887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344172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344172" y="5080"/>
                  </a:lnTo>
                  <a:lnTo>
                    <a:pt x="534417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418442" y="0"/>
                  </a:lnTo>
                  <a:lnTo>
                    <a:pt x="5418442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-1270" y="42303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045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04590" y="3810"/>
                  </a:lnTo>
                  <a:lnTo>
                    <a:pt x="3704590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778872" y="0"/>
                  </a:lnTo>
                  <a:lnTo>
                    <a:pt x="377887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44172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44172" y="3810"/>
                  </a:lnTo>
                  <a:lnTo>
                    <a:pt x="5344172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418442" y="0"/>
                  </a:lnTo>
                  <a:lnTo>
                    <a:pt x="541844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-1270" y="42341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70459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704590" y="5080"/>
                  </a:lnTo>
                  <a:lnTo>
                    <a:pt x="3704590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778872" y="0"/>
                  </a:lnTo>
                  <a:lnTo>
                    <a:pt x="377887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344172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344172" y="5080"/>
                  </a:lnTo>
                  <a:lnTo>
                    <a:pt x="534417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418442" y="0"/>
                  </a:lnTo>
                  <a:lnTo>
                    <a:pt x="5418442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-1270" y="42379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70459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704590" y="5080"/>
                  </a:lnTo>
                  <a:lnTo>
                    <a:pt x="3704590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778872" y="0"/>
                  </a:lnTo>
                  <a:lnTo>
                    <a:pt x="377887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344172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344172" y="5080"/>
                  </a:lnTo>
                  <a:lnTo>
                    <a:pt x="534417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418442" y="0"/>
                  </a:lnTo>
                  <a:lnTo>
                    <a:pt x="5418442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-1270" y="4241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70459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704590" y="5080"/>
                  </a:lnTo>
                  <a:lnTo>
                    <a:pt x="3704590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778872" y="0"/>
                  </a:lnTo>
                  <a:lnTo>
                    <a:pt x="377887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344172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344172" y="5080"/>
                  </a:lnTo>
                  <a:lnTo>
                    <a:pt x="534417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418442" y="0"/>
                  </a:lnTo>
                  <a:lnTo>
                    <a:pt x="5418442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-1270" y="3860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74199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741991" y="5080"/>
                  </a:lnTo>
                  <a:lnTo>
                    <a:pt x="3741991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816578" y="0"/>
                  </a:lnTo>
                  <a:lnTo>
                    <a:pt x="38165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30655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306555" y="5080"/>
                  </a:lnTo>
                  <a:lnTo>
                    <a:pt x="5306555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80952" y="0"/>
                  </a:lnTo>
                  <a:lnTo>
                    <a:pt x="5380952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-1270" y="3864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4199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41991" y="3810"/>
                  </a:lnTo>
                  <a:lnTo>
                    <a:pt x="374199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16578" y="0"/>
                  </a:lnTo>
                  <a:lnTo>
                    <a:pt x="38165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0655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06555" y="3810"/>
                  </a:lnTo>
                  <a:lnTo>
                    <a:pt x="530655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80952" y="0"/>
                  </a:lnTo>
                  <a:lnTo>
                    <a:pt x="538095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-1270" y="38684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4199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41991" y="3810"/>
                  </a:lnTo>
                  <a:lnTo>
                    <a:pt x="374199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16578" y="0"/>
                  </a:lnTo>
                  <a:lnTo>
                    <a:pt x="38165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0655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06555" y="3810"/>
                  </a:lnTo>
                  <a:lnTo>
                    <a:pt x="530655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80952" y="0"/>
                  </a:lnTo>
                  <a:lnTo>
                    <a:pt x="538095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-1270" y="3872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4199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41991" y="3810"/>
                  </a:lnTo>
                  <a:lnTo>
                    <a:pt x="374199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16578" y="0"/>
                  </a:lnTo>
                  <a:lnTo>
                    <a:pt x="38165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0655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06555" y="3810"/>
                  </a:lnTo>
                  <a:lnTo>
                    <a:pt x="530655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80952" y="0"/>
                  </a:lnTo>
                  <a:lnTo>
                    <a:pt x="538095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-1270" y="3876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4199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41991" y="3810"/>
                  </a:lnTo>
                  <a:lnTo>
                    <a:pt x="374199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16578" y="0"/>
                  </a:lnTo>
                  <a:lnTo>
                    <a:pt x="38165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0655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06555" y="3810"/>
                  </a:lnTo>
                  <a:lnTo>
                    <a:pt x="530655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80952" y="0"/>
                  </a:lnTo>
                  <a:lnTo>
                    <a:pt x="538095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-1270" y="3879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4199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41991" y="3810"/>
                  </a:lnTo>
                  <a:lnTo>
                    <a:pt x="374199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16578" y="0"/>
                  </a:lnTo>
                  <a:lnTo>
                    <a:pt x="38165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0655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06555" y="3810"/>
                  </a:lnTo>
                  <a:lnTo>
                    <a:pt x="530655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80952" y="0"/>
                  </a:lnTo>
                  <a:lnTo>
                    <a:pt x="538095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-1270" y="3883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4199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41991" y="3810"/>
                  </a:lnTo>
                  <a:lnTo>
                    <a:pt x="374199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16578" y="0"/>
                  </a:lnTo>
                  <a:lnTo>
                    <a:pt x="38165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0655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06555" y="3810"/>
                  </a:lnTo>
                  <a:lnTo>
                    <a:pt x="530655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80952" y="0"/>
                  </a:lnTo>
                  <a:lnTo>
                    <a:pt x="538095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-1270" y="3887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4199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41991" y="3810"/>
                  </a:lnTo>
                  <a:lnTo>
                    <a:pt x="374199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16578" y="0"/>
                  </a:lnTo>
                  <a:lnTo>
                    <a:pt x="38165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0655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06555" y="3810"/>
                  </a:lnTo>
                  <a:lnTo>
                    <a:pt x="530655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80952" y="0"/>
                  </a:lnTo>
                  <a:lnTo>
                    <a:pt x="538095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-1270" y="3891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4199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41991" y="3810"/>
                  </a:lnTo>
                  <a:lnTo>
                    <a:pt x="374199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16578" y="0"/>
                  </a:lnTo>
                  <a:lnTo>
                    <a:pt x="38165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0655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06555" y="3810"/>
                  </a:lnTo>
                  <a:lnTo>
                    <a:pt x="530655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80952" y="0"/>
                  </a:lnTo>
                  <a:lnTo>
                    <a:pt x="538095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-1270" y="38950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4199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41991" y="3810"/>
                  </a:lnTo>
                  <a:lnTo>
                    <a:pt x="374199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16578" y="0"/>
                  </a:lnTo>
                  <a:lnTo>
                    <a:pt x="38165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0655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06555" y="3810"/>
                  </a:lnTo>
                  <a:lnTo>
                    <a:pt x="530655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80952" y="0"/>
                  </a:lnTo>
                  <a:lnTo>
                    <a:pt x="538095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-1270" y="3898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4199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41991" y="3810"/>
                  </a:lnTo>
                  <a:lnTo>
                    <a:pt x="374199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16578" y="0"/>
                  </a:lnTo>
                  <a:lnTo>
                    <a:pt x="38165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30655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306555" y="3810"/>
                  </a:lnTo>
                  <a:lnTo>
                    <a:pt x="530655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80952" y="0"/>
                  </a:lnTo>
                  <a:lnTo>
                    <a:pt x="5380952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-1270" y="39014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74199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741991" y="5080"/>
                  </a:lnTo>
                  <a:lnTo>
                    <a:pt x="3741991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816578" y="0"/>
                  </a:lnTo>
                  <a:lnTo>
                    <a:pt x="38165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30655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306555" y="5080"/>
                  </a:lnTo>
                  <a:lnTo>
                    <a:pt x="5306555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80952" y="0"/>
                  </a:lnTo>
                  <a:lnTo>
                    <a:pt x="5380952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-1270" y="390525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-1270" y="39090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-1270" y="39128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-1270" y="3916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-1270" y="3585209"/>
              <a:ext cx="9142730" cy="4445"/>
            </a:xfrm>
            <a:custGeom>
              <a:avLst/>
              <a:gdLst/>
              <a:ahLst/>
              <a:cxnLst/>
              <a:rect l="l" t="t" r="r" b="b"/>
              <a:pathLst>
                <a:path w="9142730" h="4445">
                  <a:moveTo>
                    <a:pt x="3772027" y="0"/>
                  </a:moveTo>
                  <a:lnTo>
                    <a:pt x="0" y="0"/>
                  </a:lnTo>
                  <a:lnTo>
                    <a:pt x="0" y="3822"/>
                  </a:lnTo>
                  <a:lnTo>
                    <a:pt x="3772027" y="3822"/>
                  </a:lnTo>
                  <a:lnTo>
                    <a:pt x="3772027" y="0"/>
                  </a:lnTo>
                  <a:close/>
                </a:path>
                <a:path w="9142730" h="4445">
                  <a:moveTo>
                    <a:pt x="4523740" y="0"/>
                  </a:moveTo>
                  <a:lnTo>
                    <a:pt x="3846753" y="0"/>
                  </a:lnTo>
                  <a:lnTo>
                    <a:pt x="3846753" y="3822"/>
                  </a:lnTo>
                  <a:lnTo>
                    <a:pt x="4523740" y="3822"/>
                  </a:lnTo>
                  <a:lnTo>
                    <a:pt x="4523740" y="0"/>
                  </a:lnTo>
                  <a:close/>
                </a:path>
                <a:path w="9142730" h="4445">
                  <a:moveTo>
                    <a:pt x="5276456" y="0"/>
                  </a:moveTo>
                  <a:lnTo>
                    <a:pt x="4592320" y="0"/>
                  </a:lnTo>
                  <a:lnTo>
                    <a:pt x="4592320" y="3822"/>
                  </a:lnTo>
                  <a:lnTo>
                    <a:pt x="5276456" y="3822"/>
                  </a:lnTo>
                  <a:lnTo>
                    <a:pt x="5276456" y="0"/>
                  </a:lnTo>
                  <a:close/>
                </a:path>
                <a:path w="9142730" h="4445">
                  <a:moveTo>
                    <a:pt x="9142730" y="0"/>
                  </a:moveTo>
                  <a:lnTo>
                    <a:pt x="5350853" y="0"/>
                  </a:lnTo>
                  <a:lnTo>
                    <a:pt x="5350853" y="3822"/>
                  </a:lnTo>
                  <a:lnTo>
                    <a:pt x="9142730" y="3822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-1270" y="358903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72027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3772027" y="3797"/>
                  </a:lnTo>
                  <a:lnTo>
                    <a:pt x="37720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46753" y="0"/>
                  </a:lnTo>
                  <a:lnTo>
                    <a:pt x="3846753" y="3797"/>
                  </a:lnTo>
                  <a:lnTo>
                    <a:pt x="4523740" y="3797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76456" y="0"/>
                  </a:moveTo>
                  <a:lnTo>
                    <a:pt x="4592320" y="0"/>
                  </a:lnTo>
                  <a:lnTo>
                    <a:pt x="4592320" y="3797"/>
                  </a:lnTo>
                  <a:lnTo>
                    <a:pt x="5276456" y="3797"/>
                  </a:lnTo>
                  <a:lnTo>
                    <a:pt x="52764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50853" y="0"/>
                  </a:lnTo>
                  <a:lnTo>
                    <a:pt x="5350853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-1270" y="3592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720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72027" y="3810"/>
                  </a:lnTo>
                  <a:lnTo>
                    <a:pt x="37720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46753" y="0"/>
                  </a:lnTo>
                  <a:lnTo>
                    <a:pt x="384675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764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76456" y="3810"/>
                  </a:lnTo>
                  <a:lnTo>
                    <a:pt x="52764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50853" y="0"/>
                  </a:lnTo>
                  <a:lnTo>
                    <a:pt x="535085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-1270" y="3596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720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72027" y="3810"/>
                  </a:lnTo>
                  <a:lnTo>
                    <a:pt x="37720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46753" y="0"/>
                  </a:lnTo>
                  <a:lnTo>
                    <a:pt x="384675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764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76456" y="3810"/>
                  </a:lnTo>
                  <a:lnTo>
                    <a:pt x="52764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50853" y="0"/>
                  </a:lnTo>
                  <a:lnTo>
                    <a:pt x="535085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-1270" y="35991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720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72027" y="3810"/>
                  </a:lnTo>
                  <a:lnTo>
                    <a:pt x="37720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46753" y="0"/>
                  </a:lnTo>
                  <a:lnTo>
                    <a:pt x="384675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764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76456" y="3810"/>
                  </a:lnTo>
                  <a:lnTo>
                    <a:pt x="52764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50853" y="0"/>
                  </a:lnTo>
                  <a:lnTo>
                    <a:pt x="535085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-1270" y="36029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720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72027" y="3810"/>
                  </a:lnTo>
                  <a:lnTo>
                    <a:pt x="37720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46753" y="0"/>
                  </a:lnTo>
                  <a:lnTo>
                    <a:pt x="384675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764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76456" y="3810"/>
                  </a:lnTo>
                  <a:lnTo>
                    <a:pt x="52764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50853" y="0"/>
                  </a:lnTo>
                  <a:lnTo>
                    <a:pt x="535085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-1270" y="36067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7720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772027" y="3810"/>
                  </a:lnTo>
                  <a:lnTo>
                    <a:pt x="37720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46753" y="0"/>
                  </a:lnTo>
                  <a:lnTo>
                    <a:pt x="3846753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764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76456" y="3810"/>
                  </a:lnTo>
                  <a:lnTo>
                    <a:pt x="52764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50853" y="0"/>
                  </a:lnTo>
                  <a:lnTo>
                    <a:pt x="535085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-1270" y="3610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-1270" y="3614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-1270" y="3618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-1270" y="362077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-1270" y="3317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0206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02062" y="3810"/>
                  </a:lnTo>
                  <a:lnTo>
                    <a:pt x="380206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76916" y="0"/>
                  </a:lnTo>
                  <a:lnTo>
                    <a:pt x="387691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46344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46344" y="3810"/>
                  </a:lnTo>
                  <a:lnTo>
                    <a:pt x="5246344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20754" y="0"/>
                  </a:lnTo>
                  <a:lnTo>
                    <a:pt x="532075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-1270" y="3321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0206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02062" y="3810"/>
                  </a:lnTo>
                  <a:lnTo>
                    <a:pt x="380206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76916" y="0"/>
                  </a:lnTo>
                  <a:lnTo>
                    <a:pt x="387691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46344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46344" y="3810"/>
                  </a:lnTo>
                  <a:lnTo>
                    <a:pt x="5246344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20754" y="0"/>
                  </a:lnTo>
                  <a:lnTo>
                    <a:pt x="532075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-1270" y="3324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0206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02062" y="3810"/>
                  </a:lnTo>
                  <a:lnTo>
                    <a:pt x="380206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76916" y="0"/>
                  </a:lnTo>
                  <a:lnTo>
                    <a:pt x="387691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46344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46344" y="3810"/>
                  </a:lnTo>
                  <a:lnTo>
                    <a:pt x="5246344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20754" y="0"/>
                  </a:lnTo>
                  <a:lnTo>
                    <a:pt x="532075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-1270" y="3327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0206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02062" y="3810"/>
                  </a:lnTo>
                  <a:lnTo>
                    <a:pt x="380206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76916" y="0"/>
                  </a:lnTo>
                  <a:lnTo>
                    <a:pt x="387691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46344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46344" y="3810"/>
                  </a:lnTo>
                  <a:lnTo>
                    <a:pt x="5246344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20754" y="0"/>
                  </a:lnTo>
                  <a:lnTo>
                    <a:pt x="532075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-1270" y="33312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0206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02062" y="3810"/>
                  </a:lnTo>
                  <a:lnTo>
                    <a:pt x="380206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76916" y="0"/>
                  </a:lnTo>
                  <a:lnTo>
                    <a:pt x="387691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46344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46344" y="3810"/>
                  </a:lnTo>
                  <a:lnTo>
                    <a:pt x="5246344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20754" y="0"/>
                  </a:lnTo>
                  <a:lnTo>
                    <a:pt x="532075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-1270" y="3335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-1270" y="3338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-1270" y="3342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-1270" y="3346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0206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02062" y="3810"/>
                  </a:lnTo>
                  <a:lnTo>
                    <a:pt x="380206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76916" y="0"/>
                  </a:lnTo>
                  <a:lnTo>
                    <a:pt x="387691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46344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46344" y="3810"/>
                  </a:lnTo>
                  <a:lnTo>
                    <a:pt x="5246344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20754" y="0"/>
                  </a:lnTo>
                  <a:lnTo>
                    <a:pt x="532075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-1270" y="3350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0206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02062" y="3810"/>
                  </a:lnTo>
                  <a:lnTo>
                    <a:pt x="380206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76916" y="0"/>
                  </a:lnTo>
                  <a:lnTo>
                    <a:pt x="3876916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46344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46344" y="3810"/>
                  </a:lnTo>
                  <a:lnTo>
                    <a:pt x="5246344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320754" y="0"/>
                  </a:lnTo>
                  <a:lnTo>
                    <a:pt x="532075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9733" y="0"/>
                  </a:lnTo>
                  <a:lnTo>
                    <a:pt x="395973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6371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63718" y="5080"/>
                  </a:lnTo>
                  <a:lnTo>
                    <a:pt x="516371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1" name="object 5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512" name="object 512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9" name="object 5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580" name="object 580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9006509" y="56337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9033125" y="56896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9060345" y="5746750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9086959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9113575" y="5858509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5" name="object 655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 txBox="1">
            <a:spLocks noGrp="1"/>
          </p:cNvSpPr>
          <p:nvPr>
            <p:ph type="title"/>
          </p:nvPr>
        </p:nvSpPr>
        <p:spPr>
          <a:xfrm>
            <a:off x="1545589" y="1953259"/>
            <a:ext cx="60420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737373"/>
                </a:solidFill>
              </a:rPr>
              <a:t>VIRTUA</a:t>
            </a:r>
            <a:r>
              <a:rPr sz="5400" u="sng" strike="sngStrike" spc="-10" dirty="0">
                <a:solidFill>
                  <a:srgbClr val="737373"/>
                </a:solidFill>
                <a:uFill>
                  <a:solidFill>
                    <a:srgbClr val="CECECE"/>
                  </a:solidFill>
                </a:uFill>
              </a:rPr>
              <a:t>L</a:t>
            </a:r>
            <a:r>
              <a:rPr sz="5400" strike="noStrike" spc="-155" dirty="0">
                <a:solidFill>
                  <a:srgbClr val="737373"/>
                </a:solidFill>
              </a:rPr>
              <a:t> </a:t>
            </a:r>
            <a:r>
              <a:rPr sz="5400" u="sng" strike="sngStrike" spc="-120" dirty="0">
                <a:solidFill>
                  <a:srgbClr val="737373"/>
                </a:solidFill>
                <a:uFill>
                  <a:solidFill>
                    <a:srgbClr val="CECECE"/>
                  </a:solidFill>
                </a:uFill>
              </a:rPr>
              <a:t>P</a:t>
            </a:r>
            <a:r>
              <a:rPr sz="5400" u="sng" strike="noStrike" spc="-120" dirty="0">
                <a:solidFill>
                  <a:srgbClr val="737373"/>
                </a:solidFill>
                <a:uFill>
                  <a:solidFill>
                    <a:srgbClr val="CECECE"/>
                  </a:solidFill>
                </a:uFill>
              </a:rPr>
              <a:t>R</a:t>
            </a:r>
            <a:r>
              <a:rPr sz="5400" strike="noStrike" spc="-120" dirty="0">
                <a:solidFill>
                  <a:srgbClr val="737373"/>
                </a:solidFill>
              </a:rPr>
              <a:t>IVATE</a:t>
            </a:r>
            <a:endParaRPr sz="5400"/>
          </a:p>
        </p:txBody>
      </p:sp>
      <p:sp>
        <p:nvSpPr>
          <p:cNvPr id="657" name="object 657"/>
          <p:cNvSpPr txBox="1"/>
          <p:nvPr/>
        </p:nvSpPr>
        <p:spPr>
          <a:xfrm>
            <a:off x="1524000" y="2776220"/>
            <a:ext cx="6083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737373"/>
                </a:solidFill>
                <a:latin typeface="Arial"/>
                <a:cs typeface="Arial"/>
              </a:rPr>
              <a:t>NETWO</a:t>
            </a:r>
            <a:r>
              <a:rPr sz="5400" b="1" strike="sngStrike" spc="-5" dirty="0">
                <a:solidFill>
                  <a:srgbClr val="737373"/>
                </a:solidFill>
                <a:latin typeface="Arial"/>
                <a:cs typeface="Arial"/>
              </a:rPr>
              <a:t>RKS</a:t>
            </a:r>
            <a:r>
              <a:rPr sz="5400" b="1" strike="noStrike" spc="-7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5400" b="1" strike="noStrike" dirty="0">
                <a:solidFill>
                  <a:srgbClr val="737373"/>
                </a:solidFill>
                <a:latin typeface="Arial"/>
                <a:cs typeface="Arial"/>
              </a:rPr>
              <a:t>(VPN)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876916" y="0"/>
                  </a:lnTo>
                  <a:lnTo>
                    <a:pt x="387691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246344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46344" y="5080"/>
                  </a:lnTo>
                  <a:lnTo>
                    <a:pt x="5246344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9733" y="0"/>
                  </a:lnTo>
                  <a:lnTo>
                    <a:pt x="395973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6371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63718" y="5080"/>
                  </a:lnTo>
                  <a:lnTo>
                    <a:pt x="516371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8" name="object 358"/>
          <p:cNvGrpSpPr/>
          <p:nvPr/>
        </p:nvGrpSpPr>
        <p:grpSpPr>
          <a:xfrm>
            <a:off x="8926664" y="5466079"/>
            <a:ext cx="213995" cy="448309"/>
            <a:chOff x="8926664" y="5466079"/>
            <a:chExt cx="213995" cy="448309"/>
          </a:xfrm>
        </p:grpSpPr>
        <p:sp>
          <p:nvSpPr>
            <p:cNvPr id="359" name="object 359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9006509" y="563371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033124" y="568959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9060344" y="5746749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9086959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9113574" y="5858509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>
            <a:spLocks noGrp="1"/>
          </p:cNvSpPr>
          <p:nvPr>
            <p:ph type="title"/>
          </p:nvPr>
        </p:nvSpPr>
        <p:spPr>
          <a:xfrm>
            <a:off x="858519" y="496570"/>
            <a:ext cx="7406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7160" algn="l"/>
              </a:tabLst>
            </a:pPr>
            <a:r>
              <a:rPr sz="4400" spc="-5" dirty="0"/>
              <a:t>Four	Protocols</a:t>
            </a:r>
            <a:r>
              <a:rPr sz="4400" spc="-35" dirty="0"/>
              <a:t> </a:t>
            </a:r>
            <a:r>
              <a:rPr sz="4400" spc="-5" dirty="0"/>
              <a:t>used</a:t>
            </a:r>
            <a:r>
              <a:rPr sz="4400" spc="-25" dirty="0"/>
              <a:t> </a:t>
            </a:r>
            <a:r>
              <a:rPr sz="4400" spc="-5" dirty="0"/>
              <a:t>in</a:t>
            </a:r>
            <a:r>
              <a:rPr sz="4400" spc="-30" dirty="0"/>
              <a:t> </a:t>
            </a:r>
            <a:r>
              <a:rPr sz="4400" dirty="0"/>
              <a:t>VPN</a:t>
            </a:r>
            <a:endParaRPr sz="4400"/>
          </a:p>
        </p:txBody>
      </p:sp>
      <p:sp>
        <p:nvSpPr>
          <p:cNvPr id="369" name="object 369"/>
          <p:cNvSpPr txBox="1"/>
          <p:nvPr/>
        </p:nvSpPr>
        <p:spPr>
          <a:xfrm>
            <a:off x="534669" y="1631950"/>
            <a:ext cx="7923530" cy="422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5445" indent="-373380">
              <a:lnSpc>
                <a:spcPts val="4029"/>
              </a:lnSpc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PPTP --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Point-to-Point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Tunneling</a:t>
            </a:r>
            <a:r>
              <a:rPr sz="3200" dirty="0">
                <a:latin typeface="Arial MT"/>
                <a:cs typeface="Arial MT"/>
              </a:rPr>
              <a:t> Protocol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3399"/>
              </a:buClr>
              <a:buFont typeface="MS UI Gothic"/>
              <a:buChar char="➢"/>
            </a:pPr>
            <a:endParaRPr sz="355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dirty="0">
                <a:latin typeface="Arial MT"/>
                <a:cs typeface="Arial MT"/>
              </a:rPr>
              <a:t>L2TP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--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Layer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2</a:t>
            </a:r>
            <a:r>
              <a:rPr sz="3200" spc="-5" dirty="0">
                <a:latin typeface="Arial MT"/>
                <a:cs typeface="Arial MT"/>
              </a:rPr>
              <a:t> Tunneling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Protocol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99"/>
              </a:buClr>
              <a:buFont typeface="MS UI Gothic"/>
              <a:buChar char="➢"/>
            </a:pPr>
            <a:endParaRPr sz="355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  <a:tab pos="2010410" algn="l"/>
              </a:tabLst>
            </a:pPr>
            <a:r>
              <a:rPr sz="3200" dirty="0">
                <a:latin typeface="Arial MT"/>
                <a:cs typeface="Arial MT"/>
              </a:rPr>
              <a:t>IPsec --	</a:t>
            </a:r>
            <a:r>
              <a:rPr sz="3200" spc="-5" dirty="0">
                <a:latin typeface="Arial MT"/>
                <a:cs typeface="Arial MT"/>
              </a:rPr>
              <a:t>Internet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Protocol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Security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3399"/>
              </a:buClr>
              <a:buFont typeface="MS UI Gothic"/>
              <a:buChar char="➢"/>
            </a:pPr>
            <a:endParaRPr sz="4050">
              <a:latin typeface="Arial MT"/>
              <a:cs typeface="Arial MT"/>
            </a:endParaRPr>
          </a:p>
          <a:p>
            <a:pPr marL="354330" marR="815340" indent="-341630">
              <a:lnSpc>
                <a:spcPts val="3829"/>
              </a:lnSpc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SOCKS </a:t>
            </a:r>
            <a:r>
              <a:rPr sz="3200" dirty="0">
                <a:latin typeface="Arial MT"/>
                <a:cs typeface="Arial MT"/>
              </a:rPr>
              <a:t>– </a:t>
            </a:r>
            <a:r>
              <a:rPr sz="3200" spc="-10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not used as </a:t>
            </a:r>
            <a:r>
              <a:rPr sz="3200" spc="5" dirty="0">
                <a:latin typeface="Arial MT"/>
                <a:cs typeface="Arial MT"/>
              </a:rPr>
              <a:t>much </a:t>
            </a:r>
            <a:r>
              <a:rPr sz="3200" spc="-5" dirty="0">
                <a:latin typeface="Arial MT"/>
                <a:cs typeface="Arial MT"/>
              </a:rPr>
              <a:t>as 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ones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above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876916" y="0"/>
                  </a:lnTo>
                  <a:lnTo>
                    <a:pt x="387691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246344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46344" y="5080"/>
                  </a:lnTo>
                  <a:lnTo>
                    <a:pt x="5246344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9733" y="0"/>
                  </a:lnTo>
                  <a:lnTo>
                    <a:pt x="395973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6371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63718" y="5080"/>
                  </a:lnTo>
                  <a:lnTo>
                    <a:pt x="516371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8" name="object 358"/>
          <p:cNvGrpSpPr/>
          <p:nvPr/>
        </p:nvGrpSpPr>
        <p:grpSpPr>
          <a:xfrm>
            <a:off x="8926664" y="5466079"/>
            <a:ext cx="213995" cy="448309"/>
            <a:chOff x="8926664" y="5466079"/>
            <a:chExt cx="213995" cy="448309"/>
          </a:xfrm>
        </p:grpSpPr>
        <p:sp>
          <p:nvSpPr>
            <p:cNvPr id="359" name="object 359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9006509" y="563371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033124" y="568959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9060344" y="5746749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9086959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9113574" y="5858509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>
            <a:spLocks noGrp="1"/>
          </p:cNvSpPr>
          <p:nvPr>
            <p:ph type="title"/>
          </p:nvPr>
        </p:nvSpPr>
        <p:spPr>
          <a:xfrm>
            <a:off x="1111250" y="496570"/>
            <a:ext cx="6908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Types</a:t>
            </a:r>
            <a:r>
              <a:rPr sz="4400" spc="-35" dirty="0"/>
              <a:t> </a:t>
            </a:r>
            <a:r>
              <a:rPr sz="4400" spc="-5" dirty="0"/>
              <a:t>of</a:t>
            </a:r>
            <a:r>
              <a:rPr sz="4400" spc="-30" dirty="0"/>
              <a:t> </a:t>
            </a:r>
            <a:r>
              <a:rPr sz="4400" spc="-5" dirty="0"/>
              <a:t>Implementations</a:t>
            </a:r>
            <a:endParaRPr sz="4400"/>
          </a:p>
        </p:txBody>
      </p:sp>
      <p:sp>
        <p:nvSpPr>
          <p:cNvPr id="369" name="object 369"/>
          <p:cNvSpPr txBox="1"/>
          <p:nvPr/>
        </p:nvSpPr>
        <p:spPr>
          <a:xfrm>
            <a:off x="534669" y="1631950"/>
            <a:ext cx="7174230" cy="36220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4330" marR="130810" indent="-341630">
              <a:lnSpc>
                <a:spcPts val="3840"/>
              </a:lnSpc>
              <a:spcBef>
                <a:spcPts val="225"/>
              </a:spcBef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What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“implementation”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mean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VPNs?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3399"/>
              </a:buClr>
              <a:buFont typeface="MS UI Gothic"/>
              <a:buChar char="➢"/>
            </a:pPr>
            <a:endParaRPr sz="350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dirty="0">
                <a:latin typeface="Arial MT"/>
                <a:cs typeface="Arial MT"/>
              </a:rPr>
              <a:t>3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types</a:t>
            </a:r>
            <a:endParaRPr sz="3200">
              <a:latin typeface="Arial MT"/>
              <a:cs typeface="Arial MT"/>
            </a:endParaRPr>
          </a:p>
          <a:p>
            <a:pPr marL="754380" lvl="1" indent="-285115">
              <a:lnSpc>
                <a:spcPct val="100000"/>
              </a:lnSpc>
              <a:spcBef>
                <a:spcPts val="610"/>
              </a:spcBef>
              <a:buClr>
                <a:srgbClr val="003399"/>
              </a:buClr>
              <a:buChar char="•"/>
              <a:tabLst>
                <a:tab pos="753745" algn="l"/>
                <a:tab pos="754380" algn="l"/>
              </a:tabLst>
            </a:pPr>
            <a:r>
              <a:rPr sz="2800" spc="-5" dirty="0">
                <a:latin typeface="Arial MT"/>
                <a:cs typeface="Arial MT"/>
              </a:rPr>
              <a:t>Intranet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Within an organization</a:t>
            </a:r>
            <a:endParaRPr sz="2800">
              <a:latin typeface="Arial MT"/>
              <a:cs typeface="Arial MT"/>
            </a:endParaRPr>
          </a:p>
          <a:p>
            <a:pPr marL="754380" lvl="1" indent="-285115">
              <a:lnSpc>
                <a:spcPct val="100000"/>
              </a:lnSpc>
              <a:spcBef>
                <a:spcPts val="690"/>
              </a:spcBef>
              <a:buClr>
                <a:srgbClr val="003399"/>
              </a:buClr>
              <a:buChar char="•"/>
              <a:tabLst>
                <a:tab pos="753745" algn="l"/>
                <a:tab pos="754380" algn="l"/>
              </a:tabLst>
            </a:pPr>
            <a:r>
              <a:rPr sz="2800" spc="-5" dirty="0">
                <a:latin typeface="Arial MT"/>
                <a:cs typeface="Arial MT"/>
              </a:rPr>
              <a:t>Extranet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Outside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 organization</a:t>
            </a:r>
            <a:endParaRPr sz="2800">
              <a:latin typeface="Arial MT"/>
              <a:cs typeface="Arial MT"/>
            </a:endParaRPr>
          </a:p>
          <a:p>
            <a:pPr marL="754380" lvl="1" indent="-285115">
              <a:lnSpc>
                <a:spcPct val="100000"/>
              </a:lnSpc>
              <a:spcBef>
                <a:spcPts val="700"/>
              </a:spcBef>
              <a:buClr>
                <a:srgbClr val="003399"/>
              </a:buClr>
              <a:buChar char="•"/>
              <a:tabLst>
                <a:tab pos="753745" algn="l"/>
                <a:tab pos="754380" algn="l"/>
              </a:tabLst>
            </a:pPr>
            <a:r>
              <a:rPr sz="2800" spc="-5" dirty="0">
                <a:latin typeface="Arial MT"/>
                <a:cs typeface="Arial MT"/>
              </a:rPr>
              <a:t>Remote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" dirty="0">
                <a:latin typeface="Arial MT"/>
                <a:cs typeface="Arial MT"/>
              </a:rPr>
              <a:t> Employee 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Business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5389" y="2456179"/>
            <a:ext cx="43192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1290" algn="ctr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5E5E5E"/>
                </a:solidFill>
                <a:latin typeface="Arial"/>
                <a:cs typeface="Arial"/>
              </a:rPr>
              <a:t>Adv</a:t>
            </a:r>
            <a:r>
              <a:rPr sz="4800" b="1" strike="sngStrike" spc="-10" dirty="0">
                <a:solidFill>
                  <a:srgbClr val="5E5E5E"/>
                </a:solidFill>
                <a:latin typeface="Arial"/>
                <a:cs typeface="Arial"/>
              </a:rPr>
              <a:t>anta</a:t>
            </a:r>
            <a:r>
              <a:rPr sz="4800" b="1" strike="noStrike" spc="-10" dirty="0">
                <a:solidFill>
                  <a:srgbClr val="5E5E5E"/>
                </a:solidFill>
                <a:latin typeface="Arial"/>
                <a:cs typeface="Arial"/>
              </a:rPr>
              <a:t>ges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800" b="1" spc="-5" dirty="0">
                <a:solidFill>
                  <a:srgbClr val="5E5E5E"/>
                </a:solidFill>
                <a:latin typeface="Arial"/>
                <a:cs typeface="Arial"/>
              </a:rPr>
              <a:t>VS.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800" b="1" spc="-10" dirty="0">
                <a:solidFill>
                  <a:srgbClr val="5E5E5E"/>
                </a:solidFill>
                <a:latin typeface="Arial"/>
                <a:cs typeface="Arial"/>
              </a:rPr>
              <a:t>Disadvantages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9733" y="0"/>
                  </a:lnTo>
                  <a:lnTo>
                    <a:pt x="395973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6371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63718" y="5080"/>
                  </a:lnTo>
                  <a:lnTo>
                    <a:pt x="516371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9006509" y="56337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2" name="object 362"/>
          <p:cNvGrpSpPr/>
          <p:nvPr/>
        </p:nvGrpSpPr>
        <p:grpSpPr>
          <a:xfrm>
            <a:off x="9033124" y="5689600"/>
            <a:ext cx="107314" cy="224790"/>
            <a:chOff x="9033124" y="5689600"/>
            <a:chExt cx="107314" cy="224790"/>
          </a:xfrm>
        </p:grpSpPr>
        <p:sp>
          <p:nvSpPr>
            <p:cNvPr id="363" name="object 363"/>
            <p:cNvSpPr/>
            <p:nvPr/>
          </p:nvSpPr>
          <p:spPr>
            <a:xfrm>
              <a:off x="9033124" y="56896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9060344" y="5746750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9086959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9113574" y="5858510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/>
          <p:nvPr/>
        </p:nvSpPr>
        <p:spPr>
          <a:xfrm>
            <a:off x="534669" y="1631950"/>
            <a:ext cx="8018145" cy="32759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4330" marR="5080" indent="-341630">
              <a:lnSpc>
                <a:spcPts val="3360"/>
              </a:lnSpc>
              <a:spcBef>
                <a:spcPts val="210"/>
              </a:spcBef>
              <a:buClr>
                <a:srgbClr val="003399"/>
              </a:buClr>
              <a:buSzPct val="114285"/>
              <a:buFont typeface="MS UI Gothic"/>
              <a:buChar char="➢"/>
              <a:tabLst>
                <a:tab pos="354330" algn="l"/>
              </a:tabLst>
            </a:pPr>
            <a:r>
              <a:rPr sz="2800" spc="-5" dirty="0">
                <a:latin typeface="Arial MT"/>
                <a:cs typeface="Arial MT"/>
              </a:rPr>
              <a:t>Eliminating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expensive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long-distance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leased lines</a:t>
            </a:r>
            <a:endParaRPr sz="2800">
              <a:latin typeface="Arial MT"/>
              <a:cs typeface="Arial MT"/>
            </a:endParaRPr>
          </a:p>
          <a:p>
            <a:pPr marL="354330" marR="319405" indent="-341630">
              <a:lnSpc>
                <a:spcPts val="3360"/>
              </a:lnSpc>
              <a:spcBef>
                <a:spcPts val="690"/>
              </a:spcBef>
              <a:buClr>
                <a:srgbClr val="003399"/>
              </a:buClr>
              <a:buSzPct val="114285"/>
              <a:buFont typeface="MS UI Gothic"/>
              <a:buChar char="➢"/>
              <a:tabLst>
                <a:tab pos="354330" algn="l"/>
                <a:tab pos="4055745" algn="l"/>
                <a:tab pos="4795520" algn="l"/>
              </a:tabLst>
            </a:pPr>
            <a:r>
              <a:rPr sz="2800" spc="-5" dirty="0">
                <a:latin typeface="Arial MT"/>
                <a:cs typeface="Arial MT"/>
              </a:rPr>
              <a:t>Reducing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long-d</a:t>
            </a:r>
            <a:r>
              <a:rPr sz="2800" strike="sngStrike" spc="-5" dirty="0">
                <a:latin typeface="Arial MT"/>
                <a:cs typeface="Arial MT"/>
              </a:rPr>
              <a:t>istance</a:t>
            </a:r>
            <a:r>
              <a:rPr sz="2800" strike="noStrike" spc="5" dirty="0">
                <a:latin typeface="Arial MT"/>
                <a:cs typeface="Arial MT"/>
              </a:rPr>
              <a:t> </a:t>
            </a:r>
            <a:r>
              <a:rPr sz="2800" strike="noStrike" spc="-5" dirty="0">
                <a:latin typeface="Arial MT"/>
                <a:cs typeface="Arial MT"/>
              </a:rPr>
              <a:t>telephone</a:t>
            </a:r>
            <a:r>
              <a:rPr sz="2800" strike="noStrike" spc="-10" dirty="0">
                <a:latin typeface="Arial MT"/>
                <a:cs typeface="Arial MT"/>
              </a:rPr>
              <a:t> </a:t>
            </a:r>
            <a:r>
              <a:rPr sz="2800" strike="noStrike" spc="-5" dirty="0">
                <a:latin typeface="Arial MT"/>
                <a:cs typeface="Arial MT"/>
              </a:rPr>
              <a:t>charges </a:t>
            </a:r>
            <a:r>
              <a:rPr sz="2800" strike="noStrike" spc="-760" dirty="0">
                <a:latin typeface="Arial MT"/>
                <a:cs typeface="Arial MT"/>
              </a:rPr>
              <a:t> </a:t>
            </a:r>
            <a:r>
              <a:rPr sz="2800" strike="noStrike" dirty="0">
                <a:latin typeface="Arial MT"/>
                <a:cs typeface="Arial MT"/>
              </a:rPr>
              <a:t>for</a:t>
            </a:r>
            <a:r>
              <a:rPr sz="2800" strike="noStrike" spc="-40" dirty="0">
                <a:latin typeface="Arial MT"/>
                <a:cs typeface="Arial MT"/>
              </a:rPr>
              <a:t> </a:t>
            </a:r>
            <a:r>
              <a:rPr sz="2800" strike="noStrike" dirty="0">
                <a:latin typeface="Arial MT"/>
                <a:cs typeface="Arial MT"/>
              </a:rPr>
              <a:t>remote</a:t>
            </a:r>
            <a:r>
              <a:rPr sz="2800" strike="noStrike" spc="-40" dirty="0">
                <a:latin typeface="Arial MT"/>
                <a:cs typeface="Arial MT"/>
              </a:rPr>
              <a:t> </a:t>
            </a:r>
            <a:r>
              <a:rPr sz="2800" strike="noStrike" spc="-5" dirty="0">
                <a:latin typeface="Arial MT"/>
                <a:cs typeface="Arial MT"/>
              </a:rPr>
              <a:t>access.</a:t>
            </a:r>
            <a:r>
              <a:rPr sz="2800" strike="noStrike" spc="-330" dirty="0">
                <a:latin typeface="Arial MT"/>
                <a:cs typeface="Arial MT"/>
              </a:rPr>
              <a:t> </a:t>
            </a:r>
            <a:r>
              <a:rPr sz="2800" u="sng" strike="noStrike" dirty="0">
                <a:uFill>
                  <a:solidFill>
                    <a:srgbClr val="D5D5D5"/>
                  </a:solidFill>
                </a:uFill>
                <a:latin typeface="Times New Roman"/>
                <a:cs typeface="Times New Roman"/>
              </a:rPr>
              <a:t> 	 	</a:t>
            </a:r>
            <a:endParaRPr sz="2800">
              <a:latin typeface="Times New Roman"/>
              <a:cs typeface="Times New Roman"/>
            </a:endParaRPr>
          </a:p>
          <a:p>
            <a:pPr marL="354330" marR="435609" indent="-341630">
              <a:lnSpc>
                <a:spcPts val="3360"/>
              </a:lnSpc>
              <a:spcBef>
                <a:spcPts val="700"/>
              </a:spcBef>
              <a:buClr>
                <a:srgbClr val="003399"/>
              </a:buClr>
              <a:buSzPct val="114285"/>
              <a:buFont typeface="MS UI Gothic"/>
              <a:buChar char="➢"/>
              <a:tabLst>
                <a:tab pos="354330" algn="l"/>
              </a:tabLst>
            </a:pPr>
            <a:r>
              <a:rPr sz="2800" spc="-5" dirty="0">
                <a:latin typeface="Arial MT"/>
                <a:cs typeface="Arial MT"/>
              </a:rPr>
              <a:t>Transferring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support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burden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service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providers</a:t>
            </a:r>
            <a:endParaRPr sz="2800">
              <a:latin typeface="Arial MT"/>
              <a:cs typeface="Arial MT"/>
            </a:endParaRPr>
          </a:p>
          <a:p>
            <a:pPr marL="354330" indent="-341630">
              <a:lnSpc>
                <a:spcPct val="100000"/>
              </a:lnSpc>
              <a:spcBef>
                <a:spcPts val="90"/>
              </a:spcBef>
              <a:buClr>
                <a:srgbClr val="003399"/>
              </a:buClr>
              <a:buSzPct val="114285"/>
              <a:buFont typeface="MS UI Gothic"/>
              <a:buChar char="➢"/>
              <a:tabLst>
                <a:tab pos="354330" algn="l"/>
              </a:tabLst>
            </a:pPr>
            <a:r>
              <a:rPr sz="2800" spc="-5" dirty="0">
                <a:latin typeface="Arial MT"/>
                <a:cs typeface="Arial MT"/>
              </a:rPr>
              <a:t>Operational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costs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69" name="object 369"/>
          <p:cNvSpPr txBox="1">
            <a:spLocks noGrp="1"/>
          </p:cNvSpPr>
          <p:nvPr>
            <p:ph type="title"/>
          </p:nvPr>
        </p:nvSpPr>
        <p:spPr>
          <a:xfrm>
            <a:off x="948689" y="496570"/>
            <a:ext cx="7228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5379" algn="l"/>
              </a:tabLst>
            </a:pPr>
            <a:r>
              <a:rPr sz="4400" spc="-5" dirty="0"/>
              <a:t>Advantages:	Cost</a:t>
            </a:r>
            <a:r>
              <a:rPr sz="4400" spc="-100" dirty="0"/>
              <a:t> </a:t>
            </a:r>
            <a:r>
              <a:rPr sz="4400" dirty="0"/>
              <a:t>Savings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9733" y="0"/>
                  </a:lnTo>
                  <a:lnTo>
                    <a:pt x="395973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6371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63718" y="5080"/>
                  </a:lnTo>
                  <a:lnTo>
                    <a:pt x="516371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0" name="object 360"/>
          <p:cNvGrpSpPr/>
          <p:nvPr/>
        </p:nvGrpSpPr>
        <p:grpSpPr>
          <a:xfrm>
            <a:off x="8979894" y="5577840"/>
            <a:ext cx="160655" cy="336550"/>
            <a:chOff x="8979894" y="5577840"/>
            <a:chExt cx="160655" cy="336550"/>
          </a:xfrm>
        </p:grpSpPr>
        <p:sp>
          <p:nvSpPr>
            <p:cNvPr id="361" name="object 361"/>
            <p:cNvSpPr/>
            <p:nvPr/>
          </p:nvSpPr>
          <p:spPr>
            <a:xfrm>
              <a:off x="8979894" y="557784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9006509" y="56337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033124" y="56896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9060344" y="5746750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9086959" y="5802630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9113574" y="5858510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/>
          <p:nvPr/>
        </p:nvSpPr>
        <p:spPr>
          <a:xfrm>
            <a:off x="534669" y="1631950"/>
            <a:ext cx="7112000" cy="170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5445" indent="-373380">
              <a:lnSpc>
                <a:spcPts val="4029"/>
              </a:lnSpc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Flexibility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growth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3399"/>
              </a:buClr>
              <a:buFont typeface="MS UI Gothic"/>
              <a:buChar char="➢"/>
            </a:pPr>
            <a:endParaRPr sz="425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Efficiency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with </a:t>
            </a:r>
            <a:r>
              <a:rPr sz="3200" dirty="0">
                <a:latin typeface="Arial MT"/>
                <a:cs typeface="Arial MT"/>
              </a:rPr>
              <a:t>br</a:t>
            </a:r>
            <a:r>
              <a:rPr sz="3200" u="sng" dirty="0">
                <a:uFill>
                  <a:solidFill>
                    <a:srgbClr val="D5D5D5"/>
                  </a:solidFill>
                </a:uFill>
                <a:latin typeface="Arial MT"/>
                <a:cs typeface="Arial MT"/>
              </a:rPr>
              <a:t>oadban</a:t>
            </a:r>
            <a:r>
              <a:rPr sz="3200" dirty="0">
                <a:latin typeface="Arial MT"/>
                <a:cs typeface="Arial MT"/>
              </a:rPr>
              <a:t>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technology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69" name="object 369"/>
          <p:cNvSpPr txBox="1">
            <a:spLocks noGrp="1"/>
          </p:cNvSpPr>
          <p:nvPr>
            <p:ph type="title"/>
          </p:nvPr>
        </p:nvSpPr>
        <p:spPr>
          <a:xfrm>
            <a:off x="1339850" y="496570"/>
            <a:ext cx="6452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0" algn="l"/>
              </a:tabLst>
            </a:pPr>
            <a:r>
              <a:rPr sz="4400" spc="-5" dirty="0"/>
              <a:t>Advantages:	Scalability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876916" y="0"/>
                  </a:lnTo>
                  <a:lnTo>
                    <a:pt x="387691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246344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46344" y="5080"/>
                  </a:lnTo>
                  <a:lnTo>
                    <a:pt x="5246344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9006509" y="56337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9033125" y="56896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060345" y="5746750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9086959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9113575" y="5858509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7571740" y="1649729"/>
              <a:ext cx="1569720" cy="2745740"/>
            </a:xfrm>
            <a:custGeom>
              <a:avLst/>
              <a:gdLst/>
              <a:ahLst/>
              <a:cxnLst/>
              <a:rect l="l" t="t" r="r" b="b"/>
              <a:pathLst>
                <a:path w="1569720" h="2745740">
                  <a:moveTo>
                    <a:pt x="1568450" y="2623820"/>
                  </a:moveTo>
                  <a:lnTo>
                    <a:pt x="63500" y="0"/>
                  </a:lnTo>
                  <a:lnTo>
                    <a:pt x="25400" y="0"/>
                  </a:lnTo>
                  <a:lnTo>
                    <a:pt x="0" y="10160"/>
                  </a:lnTo>
                  <a:lnTo>
                    <a:pt x="1568450" y="2745740"/>
                  </a:lnTo>
                  <a:lnTo>
                    <a:pt x="1568450" y="2623820"/>
                  </a:lnTo>
                  <a:close/>
                </a:path>
                <a:path w="1569720" h="2745740">
                  <a:moveTo>
                    <a:pt x="1569720" y="1468120"/>
                  </a:moveTo>
                  <a:lnTo>
                    <a:pt x="577850" y="0"/>
                  </a:lnTo>
                  <a:lnTo>
                    <a:pt x="541020" y="0"/>
                  </a:lnTo>
                  <a:lnTo>
                    <a:pt x="505460" y="6350"/>
                  </a:lnTo>
                  <a:lnTo>
                    <a:pt x="1569720" y="1582420"/>
                  </a:lnTo>
                  <a:lnTo>
                    <a:pt x="1569720" y="1468120"/>
                  </a:lnTo>
                  <a:close/>
                </a:path>
                <a:path w="1569720" h="2745740">
                  <a:moveTo>
                    <a:pt x="1569720" y="657860"/>
                  </a:moveTo>
                  <a:lnTo>
                    <a:pt x="1092200" y="0"/>
                  </a:lnTo>
                  <a:lnTo>
                    <a:pt x="1054100" y="0"/>
                  </a:lnTo>
                  <a:lnTo>
                    <a:pt x="1019810" y="10160"/>
                  </a:lnTo>
                  <a:lnTo>
                    <a:pt x="1569720" y="772160"/>
                  </a:lnTo>
                  <a:lnTo>
                    <a:pt x="1569720" y="65786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 txBox="1"/>
          <p:nvPr/>
        </p:nvSpPr>
        <p:spPr>
          <a:xfrm>
            <a:off x="534669" y="1588770"/>
            <a:ext cx="7959090" cy="48209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4330" marR="855344" indent="-341630">
              <a:lnSpc>
                <a:spcPct val="89000"/>
              </a:lnSpc>
              <a:spcBef>
                <a:spcPts val="120"/>
              </a:spcBef>
              <a:buClr>
                <a:srgbClr val="003399"/>
              </a:buClr>
              <a:buSzPct val="114285"/>
              <a:buFont typeface="MS UI Gothic"/>
              <a:buChar char="➢"/>
              <a:tabLst>
                <a:tab pos="354330" algn="l"/>
              </a:tabLst>
            </a:pPr>
            <a:r>
              <a:rPr sz="2800" spc="-10" dirty="0">
                <a:latin typeface="Arial MT"/>
                <a:cs typeface="Arial MT"/>
              </a:rPr>
              <a:t>VPNs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require 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in-depth understanding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of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public network </a:t>
            </a:r>
            <a:r>
              <a:rPr sz="2800" dirty="0">
                <a:latin typeface="Arial MT"/>
                <a:cs typeface="Arial MT"/>
              </a:rPr>
              <a:t>secu</a:t>
            </a:r>
            <a:r>
              <a:rPr sz="2800" u="sng" strike="sngStrike" dirty="0">
                <a:uFill>
                  <a:solidFill>
                    <a:srgbClr val="FAFAFA"/>
                  </a:solidFill>
                </a:uFill>
                <a:latin typeface="Arial MT"/>
                <a:cs typeface="Arial MT"/>
              </a:rPr>
              <a:t>rity</a:t>
            </a:r>
            <a:r>
              <a:rPr sz="2800" strike="noStrike" dirty="0">
                <a:latin typeface="Arial MT"/>
                <a:cs typeface="Arial MT"/>
              </a:rPr>
              <a:t> </a:t>
            </a:r>
            <a:r>
              <a:rPr sz="2800" u="sng" strike="sngStrike" dirty="0">
                <a:uFill>
                  <a:solidFill>
                    <a:srgbClr val="FAFAFA"/>
                  </a:solidFill>
                </a:uFill>
                <a:latin typeface="Arial MT"/>
                <a:cs typeface="Arial MT"/>
              </a:rPr>
              <a:t>issu</a:t>
            </a:r>
            <a:r>
              <a:rPr sz="2800" strike="noStrike" dirty="0">
                <a:latin typeface="Arial MT"/>
                <a:cs typeface="Arial MT"/>
              </a:rPr>
              <a:t>es </a:t>
            </a:r>
            <a:r>
              <a:rPr sz="2800" strike="noStrike" spc="-5" dirty="0">
                <a:latin typeface="Arial MT"/>
                <a:cs typeface="Arial MT"/>
              </a:rPr>
              <a:t>and proper </a:t>
            </a:r>
            <a:r>
              <a:rPr sz="2800" strike="noStrike" dirty="0">
                <a:latin typeface="Arial MT"/>
                <a:cs typeface="Arial MT"/>
              </a:rPr>
              <a:t> </a:t>
            </a:r>
            <a:r>
              <a:rPr sz="2800" strike="noStrike" spc="-5" dirty="0">
                <a:latin typeface="Arial MT"/>
                <a:cs typeface="Arial MT"/>
              </a:rPr>
              <a:t>deployment of</a:t>
            </a:r>
            <a:r>
              <a:rPr sz="2800" strike="noStrike" dirty="0">
                <a:latin typeface="Arial MT"/>
                <a:cs typeface="Arial MT"/>
              </a:rPr>
              <a:t> </a:t>
            </a:r>
            <a:r>
              <a:rPr sz="2800" strike="noStrike" spc="-5" dirty="0">
                <a:latin typeface="Arial MT"/>
                <a:cs typeface="Arial MT"/>
              </a:rPr>
              <a:t>preca</a:t>
            </a:r>
            <a:r>
              <a:rPr sz="2800" strike="sngStrike" spc="-5" dirty="0">
                <a:latin typeface="Arial MT"/>
                <a:cs typeface="Arial MT"/>
              </a:rPr>
              <a:t>utions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99"/>
              </a:buClr>
              <a:buFont typeface="MS UI Gothic"/>
              <a:buChar char="➢"/>
            </a:pPr>
            <a:endParaRPr sz="3550">
              <a:latin typeface="Arial MT"/>
              <a:cs typeface="Arial MT"/>
            </a:endParaRPr>
          </a:p>
          <a:p>
            <a:pPr marL="354330" marR="5080" indent="-341630">
              <a:lnSpc>
                <a:spcPct val="88100"/>
              </a:lnSpc>
              <a:buClr>
                <a:srgbClr val="003399"/>
              </a:buClr>
              <a:buSzPct val="114285"/>
              <a:buFont typeface="MS UI Gothic"/>
              <a:buChar char="➢"/>
              <a:tabLst>
                <a:tab pos="354330" algn="l"/>
              </a:tabLst>
            </a:pPr>
            <a:r>
              <a:rPr sz="2800" spc="-5" dirty="0">
                <a:latin typeface="Arial MT"/>
                <a:cs typeface="Arial MT"/>
              </a:rPr>
              <a:t>Availability and </a:t>
            </a:r>
            <a:r>
              <a:rPr sz="2800" dirty="0">
                <a:latin typeface="Arial MT"/>
                <a:cs typeface="Arial MT"/>
              </a:rPr>
              <a:t>performance </a:t>
            </a:r>
            <a:r>
              <a:rPr sz="2800" spc="-5" dirty="0">
                <a:latin typeface="Arial MT"/>
                <a:cs typeface="Arial MT"/>
              </a:rPr>
              <a:t>depends on factors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largely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outside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their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control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99"/>
              </a:buClr>
              <a:buFont typeface="MS UI Gothic"/>
              <a:buChar char="➢"/>
            </a:pPr>
            <a:endParaRPr sz="3150">
              <a:latin typeface="Arial MT"/>
              <a:cs typeface="Arial MT"/>
            </a:endParaRPr>
          </a:p>
          <a:p>
            <a:pPr marL="354330" indent="-341630">
              <a:lnSpc>
                <a:spcPct val="100000"/>
              </a:lnSpc>
              <a:buClr>
                <a:srgbClr val="003399"/>
              </a:buClr>
              <a:buSzPct val="114285"/>
              <a:buFont typeface="MS UI Gothic"/>
              <a:buChar char="➢"/>
              <a:tabLst>
                <a:tab pos="354330" algn="l"/>
              </a:tabLst>
            </a:pPr>
            <a:r>
              <a:rPr sz="2800" dirty="0">
                <a:latin typeface="Arial MT"/>
                <a:cs typeface="Arial MT"/>
              </a:rPr>
              <a:t>Immature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standards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3399"/>
              </a:buClr>
              <a:buFont typeface="MS UI Gothic"/>
              <a:buChar char="➢"/>
            </a:pPr>
            <a:endParaRPr sz="3500">
              <a:latin typeface="Arial MT"/>
              <a:cs typeface="Arial MT"/>
            </a:endParaRPr>
          </a:p>
          <a:p>
            <a:pPr marL="354330" marR="46990" indent="-341630">
              <a:lnSpc>
                <a:spcPct val="87800"/>
              </a:lnSpc>
              <a:buClr>
                <a:srgbClr val="003399"/>
              </a:buClr>
              <a:buSzPct val="114285"/>
              <a:buFont typeface="MS UI Gothic"/>
              <a:buChar char="➢"/>
              <a:tabLst>
                <a:tab pos="354330" algn="l"/>
              </a:tabLst>
            </a:pPr>
            <a:r>
              <a:rPr sz="2800" spc="-10" dirty="0">
                <a:latin typeface="Arial MT"/>
                <a:cs typeface="Arial MT"/>
              </a:rPr>
              <a:t>VPNs</a:t>
            </a:r>
            <a:r>
              <a:rPr sz="2800" spc="-5" dirty="0">
                <a:latin typeface="Arial MT"/>
                <a:cs typeface="Arial MT"/>
              </a:rPr>
              <a:t> need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accommodate</a:t>
            </a:r>
            <a:r>
              <a:rPr sz="2800" spc="-5" dirty="0">
                <a:latin typeface="Arial MT"/>
                <a:cs typeface="Arial MT"/>
              </a:rPr>
              <a:t> protocols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other </a:t>
            </a:r>
            <a:r>
              <a:rPr sz="2800" dirty="0">
                <a:latin typeface="Arial MT"/>
                <a:cs typeface="Arial MT"/>
              </a:rPr>
              <a:t> than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IP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existing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internal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network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technology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68" name="object 368"/>
          <p:cNvSpPr txBox="1">
            <a:spLocks noGrp="1"/>
          </p:cNvSpPr>
          <p:nvPr>
            <p:ph type="title"/>
          </p:nvPr>
        </p:nvSpPr>
        <p:spPr>
          <a:xfrm>
            <a:off x="2583179" y="452120"/>
            <a:ext cx="3970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Disadvantages</a:t>
            </a:r>
            <a:endParaRPr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9733" y="0"/>
                  </a:lnTo>
                  <a:lnTo>
                    <a:pt x="395973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6371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63718" y="5080"/>
                  </a:lnTo>
                  <a:lnTo>
                    <a:pt x="516371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9006509" y="56337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9033125" y="56896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060345" y="5746750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4" name="object 364"/>
          <p:cNvGrpSpPr/>
          <p:nvPr/>
        </p:nvGrpSpPr>
        <p:grpSpPr>
          <a:xfrm>
            <a:off x="9086960" y="5802629"/>
            <a:ext cx="53340" cy="111760"/>
            <a:chOff x="9086960" y="5802629"/>
            <a:chExt cx="53340" cy="111760"/>
          </a:xfrm>
        </p:grpSpPr>
        <p:sp>
          <p:nvSpPr>
            <p:cNvPr id="365" name="object 365"/>
            <p:cNvSpPr/>
            <p:nvPr/>
          </p:nvSpPr>
          <p:spPr>
            <a:xfrm>
              <a:off x="9086960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9113575" y="5858509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>
            <a:spLocks noGrp="1"/>
          </p:cNvSpPr>
          <p:nvPr>
            <p:ph type="title"/>
          </p:nvPr>
        </p:nvSpPr>
        <p:spPr>
          <a:xfrm>
            <a:off x="3216910" y="406400"/>
            <a:ext cx="27851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69" name="object 369"/>
          <p:cNvSpPr txBox="1"/>
          <p:nvPr/>
        </p:nvSpPr>
        <p:spPr>
          <a:xfrm>
            <a:off x="534669" y="1586229"/>
            <a:ext cx="8060055" cy="420370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54330" marR="5080" indent="-341630" algn="just">
              <a:lnSpc>
                <a:spcPct val="87500"/>
              </a:lnSpc>
              <a:spcBef>
                <a:spcPts val="165"/>
              </a:spcBef>
              <a:buClr>
                <a:srgbClr val="003399"/>
              </a:buClr>
              <a:buSzPct val="111666"/>
              <a:buFont typeface="MS UI Gothic"/>
              <a:buChar char="➢"/>
              <a:tabLst>
                <a:tab pos="362585" algn="l"/>
              </a:tabLst>
            </a:pPr>
            <a:r>
              <a:rPr sz="3000" spc="-5" dirty="0">
                <a:latin typeface="Arial MT"/>
                <a:cs typeface="Arial MT"/>
              </a:rPr>
              <a:t>It </a:t>
            </a:r>
            <a:r>
              <a:rPr sz="3000" dirty="0">
                <a:latin typeface="Arial MT"/>
                <a:cs typeface="Arial MT"/>
              </a:rPr>
              <a:t>can </a:t>
            </a:r>
            <a:r>
              <a:rPr sz="3000" spc="-5" dirty="0">
                <a:latin typeface="Arial MT"/>
                <a:cs typeface="Arial MT"/>
              </a:rPr>
              <a:t>be </a:t>
            </a:r>
            <a:r>
              <a:rPr sz="3000" dirty="0">
                <a:latin typeface="Arial MT"/>
                <a:cs typeface="Arial MT"/>
              </a:rPr>
              <a:t>seen </a:t>
            </a:r>
            <a:r>
              <a:rPr sz="3000" spc="-10" dirty="0">
                <a:latin typeface="Arial MT"/>
                <a:cs typeface="Arial MT"/>
              </a:rPr>
              <a:t>that </a:t>
            </a:r>
            <a:r>
              <a:rPr sz="3000" spc="-5" dirty="0">
                <a:latin typeface="Arial MT"/>
                <a:cs typeface="Arial MT"/>
              </a:rPr>
              <a:t>creating and </a:t>
            </a:r>
            <a:r>
              <a:rPr sz="3000" dirty="0">
                <a:latin typeface="Arial MT"/>
                <a:cs typeface="Arial MT"/>
              </a:rPr>
              <a:t>managing a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VLAN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be</a:t>
            </a:r>
            <a:r>
              <a:rPr sz="3000" spc="-10" dirty="0">
                <a:latin typeface="Arial MT"/>
                <a:cs typeface="Arial MT"/>
              </a:rPr>
              <a:t> quite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</a:t>
            </a:r>
            <a:r>
              <a:rPr sz="3000" u="sng" strike="sngStrike" dirty="0">
                <a:uFill>
                  <a:solidFill>
                    <a:srgbClr val="FAFAFA"/>
                  </a:solidFill>
                </a:uFill>
                <a:latin typeface="Arial MT"/>
                <a:cs typeface="Arial MT"/>
              </a:rPr>
              <a:t>om</a:t>
            </a:r>
            <a:r>
              <a:rPr sz="3000" strike="noStrike" dirty="0">
                <a:latin typeface="Arial MT"/>
                <a:cs typeface="Arial MT"/>
              </a:rPr>
              <a:t>plex</a:t>
            </a:r>
            <a:r>
              <a:rPr sz="3000" strike="noStrike" spc="-15" dirty="0">
                <a:latin typeface="Arial MT"/>
                <a:cs typeface="Arial MT"/>
              </a:rPr>
              <a:t> </a:t>
            </a:r>
            <a:r>
              <a:rPr sz="3000" strike="noStrike" spc="-10" dirty="0">
                <a:latin typeface="Arial MT"/>
                <a:cs typeface="Arial MT"/>
              </a:rPr>
              <a:t>task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3399"/>
              </a:buClr>
              <a:buFont typeface="MS UI Gothic"/>
              <a:buChar char="➢"/>
            </a:pPr>
            <a:endParaRPr sz="4000">
              <a:latin typeface="Arial MT"/>
              <a:cs typeface="Arial MT"/>
            </a:endParaRPr>
          </a:p>
          <a:p>
            <a:pPr marL="354330" marR="5080" indent="-341630" algn="just">
              <a:lnSpc>
                <a:spcPct val="87800"/>
              </a:lnSpc>
              <a:buClr>
                <a:srgbClr val="003399"/>
              </a:buClr>
              <a:buSzPct val="111666"/>
              <a:buFont typeface="MS UI Gothic"/>
              <a:buChar char="➢"/>
              <a:tabLst>
                <a:tab pos="362585" algn="l"/>
              </a:tabLst>
            </a:pPr>
            <a:r>
              <a:rPr sz="3000" dirty="0">
                <a:latin typeface="Arial MT"/>
                <a:cs typeface="Arial MT"/>
              </a:rPr>
              <a:t>The </a:t>
            </a:r>
            <a:r>
              <a:rPr sz="3000" spc="-5" dirty="0">
                <a:latin typeface="Arial MT"/>
                <a:cs typeface="Arial MT"/>
              </a:rPr>
              <a:t>LAN adminis</a:t>
            </a:r>
            <a:r>
              <a:rPr sz="3000" strike="sngStrike" spc="-5" dirty="0">
                <a:latin typeface="Arial MT"/>
                <a:cs typeface="Arial MT"/>
              </a:rPr>
              <a:t>trato</a:t>
            </a:r>
            <a:r>
              <a:rPr sz="3000" strike="noStrike" spc="-5" dirty="0">
                <a:latin typeface="Arial MT"/>
                <a:cs typeface="Arial MT"/>
              </a:rPr>
              <a:t>r needs </a:t>
            </a:r>
            <a:r>
              <a:rPr sz="3000" strike="noStrike" spc="-10" dirty="0">
                <a:latin typeface="Arial MT"/>
                <a:cs typeface="Arial MT"/>
              </a:rPr>
              <a:t>to </a:t>
            </a:r>
            <a:r>
              <a:rPr sz="3000" strike="noStrike" spc="-5" dirty="0">
                <a:latin typeface="Arial MT"/>
                <a:cs typeface="Arial MT"/>
              </a:rPr>
              <a:t>have </a:t>
            </a:r>
            <a:r>
              <a:rPr sz="3000" strike="noStrike" dirty="0">
                <a:latin typeface="Arial MT"/>
                <a:cs typeface="Arial MT"/>
              </a:rPr>
              <a:t>a clear </a:t>
            </a:r>
            <a:r>
              <a:rPr sz="3000" strike="noStrike" spc="5" dirty="0">
                <a:latin typeface="Arial MT"/>
                <a:cs typeface="Arial MT"/>
              </a:rPr>
              <a:t> </a:t>
            </a:r>
            <a:r>
              <a:rPr sz="3000" strike="noStrike" spc="-5" dirty="0">
                <a:latin typeface="Arial MT"/>
                <a:cs typeface="Arial MT"/>
              </a:rPr>
              <a:t>understanding</a:t>
            </a:r>
            <a:r>
              <a:rPr sz="3000" strike="noStrike" spc="-10" dirty="0">
                <a:latin typeface="Arial MT"/>
                <a:cs typeface="Arial MT"/>
              </a:rPr>
              <a:t> </a:t>
            </a:r>
            <a:r>
              <a:rPr sz="3000" strike="noStrike" spc="-5" dirty="0">
                <a:latin typeface="Arial MT"/>
                <a:cs typeface="Arial MT"/>
              </a:rPr>
              <a:t>about</a:t>
            </a:r>
            <a:r>
              <a:rPr sz="3000" strike="noStrike" spc="-10" dirty="0">
                <a:latin typeface="Arial MT"/>
                <a:cs typeface="Arial MT"/>
              </a:rPr>
              <a:t> </a:t>
            </a:r>
            <a:r>
              <a:rPr sz="3000" strike="noStrike" spc="-5" dirty="0">
                <a:latin typeface="Arial MT"/>
                <a:cs typeface="Arial MT"/>
              </a:rPr>
              <a:t>how</a:t>
            </a:r>
            <a:r>
              <a:rPr sz="3000" strike="noStrike" spc="-30" dirty="0">
                <a:latin typeface="Arial MT"/>
                <a:cs typeface="Arial MT"/>
              </a:rPr>
              <a:t> </a:t>
            </a:r>
            <a:r>
              <a:rPr sz="3000" strike="noStrike" spc="-5" dirty="0">
                <a:latin typeface="Arial MT"/>
                <a:cs typeface="Arial MT"/>
              </a:rPr>
              <a:t>VLANs</a:t>
            </a:r>
            <a:r>
              <a:rPr sz="3000" strike="noStrike" spc="-10" dirty="0">
                <a:latin typeface="Arial MT"/>
                <a:cs typeface="Arial MT"/>
              </a:rPr>
              <a:t> </a:t>
            </a:r>
            <a:r>
              <a:rPr sz="3000" strike="noStrike" spc="-15" dirty="0">
                <a:latin typeface="Arial MT"/>
                <a:cs typeface="Arial MT"/>
              </a:rPr>
              <a:t>work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99"/>
              </a:buClr>
              <a:buFont typeface="MS UI Gothic"/>
              <a:buChar char="➢"/>
            </a:pPr>
            <a:endParaRPr sz="3950">
              <a:latin typeface="Arial MT"/>
              <a:cs typeface="Arial MT"/>
            </a:endParaRPr>
          </a:p>
          <a:p>
            <a:pPr marL="354330" marR="5080" indent="-341630" algn="just">
              <a:lnSpc>
                <a:spcPct val="88800"/>
              </a:lnSpc>
              <a:spcBef>
                <a:spcPts val="5"/>
              </a:spcBef>
              <a:buClr>
                <a:srgbClr val="003399"/>
              </a:buClr>
              <a:buSzPct val="111666"/>
              <a:buFont typeface="MS UI Gothic"/>
              <a:buChar char="➢"/>
              <a:tabLst>
                <a:tab pos="362585" algn="l"/>
              </a:tabLst>
            </a:pPr>
            <a:r>
              <a:rPr sz="3000" spc="-10" dirty="0">
                <a:latin typeface="Arial MT"/>
                <a:cs typeface="Arial MT"/>
              </a:rPr>
              <a:t>We</a:t>
            </a:r>
            <a:r>
              <a:rPr sz="3000" spc="-5" dirty="0">
                <a:latin typeface="Arial MT"/>
                <a:cs typeface="Arial MT"/>
              </a:rPr>
              <a:t> must</a:t>
            </a:r>
            <a:r>
              <a:rPr sz="3000" dirty="0">
                <a:latin typeface="Arial MT"/>
                <a:cs typeface="Arial MT"/>
              </a:rPr>
              <a:t> know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the</a:t>
            </a:r>
            <a:r>
              <a:rPr sz="3000" spc="-5" dirty="0">
                <a:latin typeface="Arial MT"/>
                <a:cs typeface="Arial MT"/>
              </a:rPr>
              <a:t> commands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needed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order to configure and </a:t>
            </a:r>
            <a:r>
              <a:rPr sz="3000" dirty="0">
                <a:latin typeface="Arial MT"/>
                <a:cs typeface="Arial MT"/>
              </a:rPr>
              <a:t>set </a:t>
            </a:r>
            <a:r>
              <a:rPr sz="3000" spc="-5" dirty="0">
                <a:latin typeface="Arial MT"/>
                <a:cs typeface="Arial MT"/>
              </a:rPr>
              <a:t>up the </a:t>
            </a:r>
            <a:r>
              <a:rPr sz="3000" spc="-10" dirty="0">
                <a:latin typeface="Arial MT"/>
                <a:cs typeface="Arial MT"/>
              </a:rPr>
              <a:t>switches </a:t>
            </a:r>
            <a:r>
              <a:rPr sz="3000" spc="-5" dirty="0">
                <a:latin typeface="Arial MT"/>
                <a:cs typeface="Arial MT"/>
              </a:rPr>
              <a:t>in </a:t>
            </a:r>
            <a:r>
              <a:rPr sz="3000" dirty="0">
                <a:latin typeface="Arial MT"/>
                <a:cs typeface="Arial MT"/>
              </a:rPr>
              <a:t> his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network.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8001000" cy="480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7660" y="222250"/>
            <a:ext cx="5798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Traditional</a:t>
            </a:r>
            <a:r>
              <a:rPr spc="-25" dirty="0"/>
              <a:t> </a:t>
            </a:r>
            <a:r>
              <a:rPr spc="-10" dirty="0"/>
              <a:t>Connectivity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876916" y="0"/>
                  </a:lnTo>
                  <a:lnTo>
                    <a:pt x="387691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9733" y="0"/>
                  </a:lnTo>
                  <a:lnTo>
                    <a:pt x="395973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6371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63718" y="5080"/>
                  </a:lnTo>
                  <a:lnTo>
                    <a:pt x="516371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9006509" y="56337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9033125" y="56896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060345" y="5746750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9086959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5" name="object 365"/>
          <p:cNvSpPr/>
          <p:nvPr/>
        </p:nvSpPr>
        <p:spPr>
          <a:xfrm>
            <a:off x="9113574" y="5858509"/>
            <a:ext cx="26670" cy="55880"/>
          </a:xfrm>
          <a:custGeom>
            <a:avLst/>
            <a:gdLst/>
            <a:ahLst/>
            <a:cxnLst/>
            <a:rect l="l" t="t" r="r" b="b"/>
            <a:pathLst>
              <a:path w="26670" h="55879">
                <a:moveTo>
                  <a:pt x="26615" y="0"/>
                </a:moveTo>
                <a:lnTo>
                  <a:pt x="0" y="0"/>
                </a:lnTo>
                <a:lnTo>
                  <a:pt x="26615" y="55879"/>
                </a:lnTo>
                <a:lnTo>
                  <a:pt x="26615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 txBox="1">
            <a:spLocks noGrp="1"/>
          </p:cNvSpPr>
          <p:nvPr>
            <p:ph type="title"/>
          </p:nvPr>
        </p:nvSpPr>
        <p:spPr>
          <a:xfrm>
            <a:off x="2736850" y="496570"/>
            <a:ext cx="3657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What</a:t>
            </a:r>
            <a:r>
              <a:rPr sz="4400" spc="-50" dirty="0"/>
              <a:t> </a:t>
            </a:r>
            <a:r>
              <a:rPr sz="4400" spc="-5" dirty="0"/>
              <a:t>is</a:t>
            </a:r>
            <a:r>
              <a:rPr sz="4400" spc="-35" dirty="0"/>
              <a:t> </a:t>
            </a:r>
            <a:r>
              <a:rPr sz="4400" spc="-5" dirty="0"/>
              <a:t>VPN?</a:t>
            </a:r>
            <a:endParaRPr sz="4400"/>
          </a:p>
        </p:txBody>
      </p:sp>
      <p:sp>
        <p:nvSpPr>
          <p:cNvPr id="368" name="object 368"/>
          <p:cNvSpPr txBox="1"/>
          <p:nvPr/>
        </p:nvSpPr>
        <p:spPr>
          <a:xfrm>
            <a:off x="534669" y="1631950"/>
            <a:ext cx="7783830" cy="405320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4330" marR="182245" indent="-341630">
              <a:lnSpc>
                <a:spcPts val="3360"/>
              </a:lnSpc>
              <a:spcBef>
                <a:spcPts val="210"/>
              </a:spcBef>
              <a:buClr>
                <a:srgbClr val="003399"/>
              </a:buClr>
              <a:buSzPct val="114285"/>
              <a:buFont typeface="MS UI Gothic"/>
              <a:buChar char="➢"/>
              <a:tabLst>
                <a:tab pos="354330" algn="l"/>
                <a:tab pos="4055745" algn="l"/>
                <a:tab pos="4795520" algn="l"/>
              </a:tabLst>
            </a:pPr>
            <a:r>
              <a:rPr sz="2800" spc="-5" dirty="0">
                <a:latin typeface="Arial MT"/>
                <a:cs typeface="Arial MT"/>
              </a:rPr>
              <a:t>Virtual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Private Network</a:t>
            </a:r>
            <a:r>
              <a:rPr sz="2800" dirty="0">
                <a:latin typeface="Arial MT"/>
                <a:cs typeface="Arial MT"/>
              </a:rPr>
              <a:t> is 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type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private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network that uses </a:t>
            </a:r>
            <a:r>
              <a:rPr sz="2800" spc="-155" dirty="0">
                <a:latin typeface="Arial MT"/>
                <a:cs typeface="Arial MT"/>
              </a:rPr>
              <a:t>p</a:t>
            </a:r>
            <a:r>
              <a:rPr sz="2800" u="sng" spc="-155" dirty="0">
                <a:uFill>
                  <a:solidFill>
                    <a:srgbClr val="FAFAFA"/>
                  </a:solidFill>
                </a:uFill>
                <a:latin typeface="Arial MT"/>
                <a:cs typeface="Arial MT"/>
              </a:rPr>
              <a:t>ubli</a:t>
            </a:r>
            <a:r>
              <a:rPr sz="2800" spc="-155" dirty="0">
                <a:latin typeface="Arial MT"/>
                <a:cs typeface="Arial MT"/>
              </a:rPr>
              <a:t>c</a:t>
            </a:r>
            <a:r>
              <a:rPr sz="2800" u="sng" spc="-150" dirty="0">
                <a:uFill>
                  <a:solidFill>
                    <a:srgbClr val="FAFAFA"/>
                  </a:solidFill>
                </a:uFill>
                <a:latin typeface="Arial MT"/>
                <a:cs typeface="Arial MT"/>
              </a:rPr>
              <a:t> </a:t>
            </a:r>
            <a:r>
              <a:rPr sz="2800" u="sng" spc="-5" dirty="0">
                <a:uFill>
                  <a:solidFill>
                    <a:srgbClr val="FAFAFA"/>
                  </a:solidFill>
                </a:uFill>
                <a:latin typeface="Arial MT"/>
                <a:cs typeface="Arial MT"/>
              </a:rPr>
              <a:t>tel</a:t>
            </a:r>
            <a:r>
              <a:rPr sz="2800" spc="-5" dirty="0">
                <a:latin typeface="Arial MT"/>
                <a:cs typeface="Arial MT"/>
              </a:rPr>
              <a:t>ecommunication,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Interne</a:t>
            </a:r>
            <a:r>
              <a:rPr sz="2800" u="sng" spc="-5" dirty="0">
                <a:uFill>
                  <a:solidFill>
                    <a:srgbClr val="CECECE"/>
                  </a:solidFill>
                </a:uFill>
                <a:latin typeface="Arial MT"/>
                <a:cs typeface="Arial MT"/>
              </a:rPr>
              <a:t>t,</a:t>
            </a:r>
            <a:r>
              <a:rPr sz="2800" u="sng" dirty="0">
                <a:uFill>
                  <a:solidFill>
                    <a:srgbClr val="CECECE"/>
                  </a:solidFill>
                </a:uFill>
                <a:latin typeface="Arial MT"/>
                <a:cs typeface="Arial MT"/>
              </a:rPr>
              <a:t> </a:t>
            </a:r>
            <a:r>
              <a:rPr sz="2800" u="sng" spc="-5" dirty="0">
                <a:uFill>
                  <a:solidFill>
                    <a:srgbClr val="CECECE"/>
                  </a:solidFill>
                </a:uFill>
                <a:latin typeface="Arial MT"/>
                <a:cs typeface="Arial MT"/>
              </a:rPr>
              <a:t>instead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leased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lines</a:t>
            </a:r>
            <a:r>
              <a:rPr sz="2800" dirty="0">
                <a:latin typeface="Arial MT"/>
                <a:cs typeface="Arial MT"/>
              </a:rPr>
              <a:t> to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communicate.	</a:t>
            </a:r>
            <a:r>
              <a:rPr sz="2800" u="sng" dirty="0">
                <a:uFill>
                  <a:solidFill>
                    <a:srgbClr val="D5D5D5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3399"/>
              </a:buClr>
              <a:buFont typeface="MS UI Gothic"/>
              <a:buChar char="➢"/>
            </a:pPr>
            <a:endParaRPr sz="3500">
              <a:latin typeface="Times New Roman"/>
              <a:cs typeface="Times New Roman"/>
            </a:endParaRPr>
          </a:p>
          <a:p>
            <a:pPr marL="354330" marR="5080" indent="-341630">
              <a:lnSpc>
                <a:spcPts val="3360"/>
              </a:lnSpc>
              <a:buClr>
                <a:srgbClr val="003399"/>
              </a:buClr>
              <a:buSzPct val="114285"/>
              <a:buFont typeface="MS UI Gothic"/>
              <a:buChar char="➢"/>
              <a:tabLst>
                <a:tab pos="354330" algn="l"/>
              </a:tabLst>
            </a:pPr>
            <a:r>
              <a:rPr sz="2800" dirty="0">
                <a:latin typeface="Arial MT"/>
                <a:cs typeface="Arial MT"/>
              </a:rPr>
              <a:t>Became </a:t>
            </a:r>
            <a:r>
              <a:rPr sz="2800" spc="-5" dirty="0">
                <a:latin typeface="Arial MT"/>
                <a:cs typeface="Arial MT"/>
              </a:rPr>
              <a:t>popular as </a:t>
            </a:r>
            <a:r>
              <a:rPr sz="2800" dirty="0">
                <a:latin typeface="Arial MT"/>
                <a:cs typeface="Arial MT"/>
              </a:rPr>
              <a:t>more </a:t>
            </a:r>
            <a:r>
              <a:rPr sz="2800" spc="-5" dirty="0">
                <a:latin typeface="Arial MT"/>
                <a:cs typeface="Arial MT"/>
              </a:rPr>
              <a:t>employees worked in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remote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locations.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3399"/>
              </a:buClr>
              <a:buFont typeface="MS UI Gothic"/>
              <a:buChar char="➢"/>
            </a:pPr>
            <a:endParaRPr sz="3050">
              <a:latin typeface="Arial MT"/>
              <a:cs typeface="Arial MT"/>
            </a:endParaRPr>
          </a:p>
          <a:p>
            <a:pPr marL="354330" indent="-341630">
              <a:lnSpc>
                <a:spcPct val="100000"/>
              </a:lnSpc>
              <a:buClr>
                <a:srgbClr val="003399"/>
              </a:buClr>
              <a:buSzPct val="114285"/>
              <a:buFont typeface="MS UI Gothic"/>
              <a:buChar char="➢"/>
              <a:tabLst>
                <a:tab pos="354330" algn="l"/>
              </a:tabLst>
            </a:pPr>
            <a:r>
              <a:rPr sz="2800" spc="-5" dirty="0">
                <a:latin typeface="Arial MT"/>
                <a:cs typeface="Arial MT"/>
              </a:rPr>
              <a:t>Terminologies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understand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how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VPNs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876916" y="0"/>
                  </a:lnTo>
                  <a:lnTo>
                    <a:pt x="387691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246344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46344" y="5080"/>
                  </a:lnTo>
                  <a:lnTo>
                    <a:pt x="5246344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516371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63718" y="5080"/>
                  </a:lnTo>
                  <a:lnTo>
                    <a:pt x="516371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9006509" y="56337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9033125" y="56896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060345" y="5746750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4" name="object 364"/>
          <p:cNvGrpSpPr/>
          <p:nvPr/>
        </p:nvGrpSpPr>
        <p:grpSpPr>
          <a:xfrm>
            <a:off x="9086960" y="5802629"/>
            <a:ext cx="53340" cy="111760"/>
            <a:chOff x="9086960" y="5802629"/>
            <a:chExt cx="53340" cy="111760"/>
          </a:xfrm>
        </p:grpSpPr>
        <p:sp>
          <p:nvSpPr>
            <p:cNvPr id="365" name="object 365"/>
            <p:cNvSpPr/>
            <p:nvPr/>
          </p:nvSpPr>
          <p:spPr>
            <a:xfrm>
              <a:off x="9086960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9113575" y="5858509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>
            <a:spLocks noGrp="1"/>
          </p:cNvSpPr>
          <p:nvPr>
            <p:ph type="title"/>
          </p:nvPr>
        </p:nvSpPr>
        <p:spPr>
          <a:xfrm>
            <a:off x="2423160" y="0"/>
            <a:ext cx="4144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Private</a:t>
            </a:r>
            <a:r>
              <a:rPr spc="-7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69" name="object 369"/>
          <p:cNvSpPr txBox="1"/>
          <p:nvPr/>
        </p:nvSpPr>
        <p:spPr>
          <a:xfrm>
            <a:off x="307340" y="527050"/>
            <a:ext cx="7740650" cy="609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0080" algn="ctr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003399"/>
                </a:solidFill>
                <a:latin typeface="Arial"/>
                <a:cs typeface="Arial"/>
              </a:rPr>
              <a:t>vs.</a:t>
            </a:r>
            <a:endParaRPr sz="4000">
              <a:latin typeface="Arial"/>
              <a:cs typeface="Arial"/>
            </a:endParaRPr>
          </a:p>
          <a:p>
            <a:pPr marL="775970" algn="ctr">
              <a:lnSpc>
                <a:spcPct val="100000"/>
              </a:lnSpc>
            </a:pPr>
            <a:r>
              <a:rPr sz="4000" b="1" spc="-5" dirty="0">
                <a:solidFill>
                  <a:srgbClr val="003399"/>
                </a:solidFill>
                <a:latin typeface="Arial"/>
                <a:cs typeface="Arial"/>
              </a:rPr>
              <a:t>Virtual</a:t>
            </a:r>
            <a:r>
              <a:rPr sz="40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3399"/>
                </a:solidFill>
                <a:latin typeface="Arial"/>
                <a:cs typeface="Arial"/>
              </a:rPr>
              <a:t>Private</a:t>
            </a:r>
            <a:r>
              <a:rPr sz="4000"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3399"/>
                </a:solidFill>
                <a:latin typeface="Arial"/>
                <a:cs typeface="Arial"/>
              </a:rPr>
              <a:t>Networks</a:t>
            </a:r>
            <a:endParaRPr sz="4000">
              <a:latin typeface="Arial"/>
              <a:cs typeface="Arial"/>
            </a:endParaRPr>
          </a:p>
          <a:p>
            <a:pPr marL="355600" marR="259079" indent="-342900">
              <a:lnSpc>
                <a:spcPct val="87800"/>
              </a:lnSpc>
              <a:spcBef>
                <a:spcPts val="1835"/>
              </a:spcBef>
              <a:buClr>
                <a:srgbClr val="003399"/>
              </a:buClr>
              <a:buSzPct val="114285"/>
              <a:buFont typeface="MS UI Gothic"/>
              <a:buChar char="➢"/>
              <a:tabLst>
                <a:tab pos="355600" algn="l"/>
                <a:tab pos="4214495" algn="l"/>
              </a:tabLst>
            </a:pPr>
            <a:r>
              <a:rPr sz="2800" spc="-5" dirty="0">
                <a:latin typeface="Arial MT"/>
                <a:cs typeface="Arial MT"/>
              </a:rPr>
              <a:t>Employees </a:t>
            </a:r>
            <a:r>
              <a:rPr sz="2800" dirty="0">
                <a:latin typeface="Arial MT"/>
                <a:cs typeface="Arial MT"/>
              </a:rPr>
              <a:t>can access 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u="sng" strike="sngStrike" spc="-5" dirty="0">
                <a:uFill>
                  <a:solidFill>
                    <a:srgbClr val="FAFAFA"/>
                  </a:solidFill>
                </a:uFill>
                <a:latin typeface="Arial MT"/>
                <a:cs typeface="Arial MT"/>
              </a:rPr>
              <a:t>he n</a:t>
            </a:r>
            <a:r>
              <a:rPr sz="2800" strike="noStrike" spc="-5" dirty="0">
                <a:latin typeface="Arial MT"/>
                <a:cs typeface="Arial MT"/>
              </a:rPr>
              <a:t>etwork (Intranet) </a:t>
            </a:r>
            <a:r>
              <a:rPr sz="2800" strike="noStrike" spc="-765" dirty="0">
                <a:latin typeface="Arial MT"/>
                <a:cs typeface="Arial MT"/>
              </a:rPr>
              <a:t> </a:t>
            </a:r>
            <a:r>
              <a:rPr sz="2800" strike="noStrike" dirty="0">
                <a:latin typeface="Arial MT"/>
                <a:cs typeface="Arial MT"/>
              </a:rPr>
              <a:t>from</a:t>
            </a:r>
            <a:r>
              <a:rPr sz="2800" strike="noStrike" spc="-15" dirty="0">
                <a:latin typeface="Arial MT"/>
                <a:cs typeface="Arial MT"/>
              </a:rPr>
              <a:t> </a:t>
            </a:r>
            <a:r>
              <a:rPr sz="2800" strike="noStrike" spc="-5" dirty="0">
                <a:latin typeface="Arial MT"/>
                <a:cs typeface="Arial MT"/>
              </a:rPr>
              <a:t>remote</a:t>
            </a:r>
            <a:r>
              <a:rPr sz="2800" strike="noStrike" spc="-15" dirty="0">
                <a:latin typeface="Arial MT"/>
                <a:cs typeface="Arial MT"/>
              </a:rPr>
              <a:t> </a:t>
            </a:r>
            <a:r>
              <a:rPr sz="2800" strike="noStrike" spc="-5" dirty="0">
                <a:latin typeface="Arial MT"/>
                <a:cs typeface="Arial MT"/>
              </a:rPr>
              <a:t>location</a:t>
            </a:r>
            <a:r>
              <a:rPr sz="2800" strike="sngStrike" spc="-5" dirty="0">
                <a:latin typeface="Arial MT"/>
                <a:cs typeface="Arial MT"/>
              </a:rPr>
              <a:t>s.	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99"/>
              </a:buClr>
              <a:buFont typeface="MS UI Gothic"/>
              <a:buChar char="➢"/>
            </a:pPr>
            <a:endParaRPr sz="25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3399"/>
              </a:buClr>
              <a:buSzPct val="114285"/>
              <a:buFont typeface="MS UI Gothic"/>
              <a:buChar char="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Secured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networks.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10"/>
              </a:spcBef>
              <a:buClr>
                <a:srgbClr val="003399"/>
              </a:buClr>
              <a:buSzPct val="114285"/>
              <a:buFont typeface="MS UI Gothic"/>
              <a:buChar char="➢"/>
              <a:tabLst>
                <a:tab pos="355600" algn="l"/>
              </a:tabLst>
            </a:pP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Internet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backbone</a:t>
            </a:r>
            <a:r>
              <a:rPr sz="2800" spc="-5" dirty="0">
                <a:latin typeface="Arial MT"/>
                <a:cs typeface="Arial MT"/>
              </a:rPr>
              <a:t> 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VPNs</a:t>
            </a:r>
            <a:endParaRPr sz="2800">
              <a:latin typeface="Arial MT"/>
              <a:cs typeface="Arial MT"/>
            </a:endParaRPr>
          </a:p>
          <a:p>
            <a:pPr marL="355600" marR="632460" indent="-342900">
              <a:lnSpc>
                <a:spcPct val="87800"/>
              </a:lnSpc>
              <a:spcBef>
                <a:spcPts val="3369"/>
              </a:spcBef>
              <a:buClr>
                <a:srgbClr val="003399"/>
              </a:buClr>
              <a:buSzPct val="114285"/>
              <a:buFont typeface="MS UI Gothic"/>
              <a:buChar char="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Saves </a:t>
            </a:r>
            <a:r>
              <a:rPr sz="2800" dirty="0">
                <a:latin typeface="Arial MT"/>
                <a:cs typeface="Arial MT"/>
              </a:rPr>
              <a:t>cost </a:t>
            </a:r>
            <a:r>
              <a:rPr sz="2800" spc="-5" dirty="0">
                <a:latin typeface="Arial MT"/>
                <a:cs typeface="Arial MT"/>
              </a:rPr>
              <a:t>tremendously </a:t>
            </a:r>
            <a:r>
              <a:rPr sz="2800" dirty="0">
                <a:latin typeface="Arial MT"/>
                <a:cs typeface="Arial MT"/>
              </a:rPr>
              <a:t>from </a:t>
            </a:r>
            <a:r>
              <a:rPr sz="2800" spc="-5" dirty="0">
                <a:latin typeface="Arial MT"/>
                <a:cs typeface="Arial MT"/>
              </a:rPr>
              <a:t>reduction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equipment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maintenance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costs.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99"/>
              </a:buClr>
              <a:buFont typeface="MS UI Gothic"/>
              <a:buChar char="➢"/>
            </a:pPr>
            <a:endParaRPr sz="25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3399"/>
              </a:buClr>
              <a:buSzPct val="114285"/>
              <a:buFont typeface="MS UI Gothic"/>
              <a:buChar char="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Scalability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96719"/>
            <a:ext cx="8686800" cy="4704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6840" algn="l"/>
              </a:tabLst>
            </a:pPr>
            <a:r>
              <a:rPr spc="-10" dirty="0"/>
              <a:t>Remote</a:t>
            </a:r>
            <a:r>
              <a:rPr spc="5" dirty="0"/>
              <a:t> </a:t>
            </a:r>
            <a:r>
              <a:rPr spc="-10" dirty="0"/>
              <a:t>Access	Virtual</a:t>
            </a:r>
            <a:r>
              <a:rPr spc="-55" dirty="0"/>
              <a:t> </a:t>
            </a:r>
            <a:r>
              <a:rPr spc="-5" dirty="0"/>
              <a:t>Private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82340" y="831850"/>
            <a:ext cx="2029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4000" b="1" spc="-5" dirty="0">
                <a:solidFill>
                  <a:srgbClr val="003399"/>
                </a:solidFill>
                <a:latin typeface="Arial"/>
                <a:cs typeface="Arial"/>
              </a:rPr>
              <a:t>et</a:t>
            </a:r>
            <a:r>
              <a:rPr sz="4000" b="1" spc="2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4000" b="1" spc="-5" dirty="0">
                <a:solidFill>
                  <a:srgbClr val="003399"/>
                </a:solidFill>
                <a:latin typeface="Arial"/>
                <a:cs typeface="Arial"/>
              </a:rPr>
              <a:t>ork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876916" y="0"/>
                  </a:lnTo>
                  <a:lnTo>
                    <a:pt x="387691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9733" y="0"/>
                  </a:lnTo>
                  <a:lnTo>
                    <a:pt x="395973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6371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63718" y="5080"/>
                  </a:lnTo>
                  <a:lnTo>
                    <a:pt x="516371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9" name="object 359"/>
          <p:cNvGrpSpPr/>
          <p:nvPr/>
        </p:nvGrpSpPr>
        <p:grpSpPr>
          <a:xfrm>
            <a:off x="8953279" y="5521959"/>
            <a:ext cx="187325" cy="392430"/>
            <a:chOff x="8953279" y="5521959"/>
            <a:chExt cx="187325" cy="392430"/>
          </a:xfrm>
        </p:grpSpPr>
        <p:sp>
          <p:nvSpPr>
            <p:cNvPr id="360" name="object 360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9006510" y="563371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033125" y="568959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9060345" y="5746749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9086960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9113575" y="5858509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>
            <a:spLocks noGrp="1"/>
          </p:cNvSpPr>
          <p:nvPr>
            <p:ph type="title"/>
          </p:nvPr>
        </p:nvSpPr>
        <p:spPr>
          <a:xfrm>
            <a:off x="784859" y="527050"/>
            <a:ext cx="7559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Brief</a:t>
            </a:r>
            <a:r>
              <a:rPr spc="-10" dirty="0"/>
              <a:t> Overview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10" dirty="0"/>
              <a:t>How</a:t>
            </a:r>
            <a:r>
              <a:rPr spc="20" dirty="0"/>
              <a:t> </a:t>
            </a:r>
            <a:r>
              <a:rPr dirty="0"/>
              <a:t>it</a:t>
            </a:r>
            <a:r>
              <a:rPr spc="-5" dirty="0"/>
              <a:t> </a:t>
            </a:r>
            <a:r>
              <a:rPr spc="-10" dirty="0"/>
              <a:t>Works</a:t>
            </a:r>
          </a:p>
        </p:txBody>
      </p:sp>
      <p:sp>
        <p:nvSpPr>
          <p:cNvPr id="369" name="object 369"/>
          <p:cNvSpPr txBox="1"/>
          <p:nvPr/>
        </p:nvSpPr>
        <p:spPr>
          <a:xfrm>
            <a:off x="534669" y="1582420"/>
            <a:ext cx="7649209" cy="43256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4330" marR="344170" indent="-341630" algn="just">
              <a:lnSpc>
                <a:spcPct val="88900"/>
              </a:lnSpc>
              <a:spcBef>
                <a:spcPts val="135"/>
              </a:spcBef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10" dirty="0">
                <a:latin typeface="Arial MT"/>
                <a:cs typeface="Arial MT"/>
              </a:rPr>
              <a:t>Two </a:t>
            </a:r>
            <a:r>
              <a:rPr sz="3200" dirty="0">
                <a:latin typeface="Arial MT"/>
                <a:cs typeface="Arial MT"/>
              </a:rPr>
              <a:t>connections – one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spc="5" dirty="0">
                <a:latin typeface="Arial MT"/>
                <a:cs typeface="Arial MT"/>
              </a:rPr>
              <a:t>made </a:t>
            </a:r>
            <a:r>
              <a:rPr sz="3200" spc="-5" dirty="0">
                <a:latin typeface="Arial MT"/>
                <a:cs typeface="Arial MT"/>
              </a:rPr>
              <a:t>to 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Internet </a:t>
            </a:r>
            <a:r>
              <a:rPr sz="3200" dirty="0">
                <a:latin typeface="Arial MT"/>
                <a:cs typeface="Arial MT"/>
              </a:rPr>
              <a:t>and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second </a:t>
            </a:r>
            <a:r>
              <a:rPr sz="3200" spc="-10" dirty="0">
                <a:latin typeface="Arial MT"/>
                <a:cs typeface="Arial MT"/>
              </a:rPr>
              <a:t>is </a:t>
            </a:r>
            <a:r>
              <a:rPr sz="3200" spc="5" dirty="0">
                <a:latin typeface="Arial MT"/>
                <a:cs typeface="Arial MT"/>
              </a:rPr>
              <a:t>made </a:t>
            </a:r>
            <a:r>
              <a:rPr sz="3200" spc="-5" dirty="0">
                <a:latin typeface="Arial MT"/>
                <a:cs typeface="Arial MT"/>
              </a:rPr>
              <a:t>to 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VPN.</a:t>
            </a:r>
            <a:endParaRPr sz="3200">
              <a:latin typeface="Arial MT"/>
              <a:cs typeface="Arial MT"/>
            </a:endParaRPr>
          </a:p>
          <a:p>
            <a:pPr marL="354330" marR="198120" indent="-341630">
              <a:lnSpc>
                <a:spcPct val="87800"/>
              </a:lnSpc>
              <a:spcBef>
                <a:spcPts val="495"/>
              </a:spcBef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dirty="0">
                <a:latin typeface="Arial MT"/>
                <a:cs typeface="Arial MT"/>
              </a:rPr>
              <a:t>Datagrams – </a:t>
            </a:r>
            <a:r>
              <a:rPr sz="3200" spc="-5" dirty="0">
                <a:latin typeface="Arial MT"/>
                <a:cs typeface="Arial MT"/>
              </a:rPr>
              <a:t>contai</a:t>
            </a:r>
            <a:r>
              <a:rPr sz="3200" strike="sngStrike" spc="-5" dirty="0">
                <a:latin typeface="Arial MT"/>
                <a:cs typeface="Arial MT"/>
              </a:rPr>
              <a:t>ns </a:t>
            </a:r>
            <a:r>
              <a:rPr sz="3200" strike="sngStrike" dirty="0">
                <a:latin typeface="Arial MT"/>
                <a:cs typeface="Arial MT"/>
              </a:rPr>
              <a:t>d</a:t>
            </a:r>
            <a:r>
              <a:rPr sz="3200" strike="noStrike" dirty="0">
                <a:latin typeface="Arial MT"/>
                <a:cs typeface="Arial MT"/>
              </a:rPr>
              <a:t>ata, </a:t>
            </a:r>
            <a:r>
              <a:rPr sz="3200" strike="noStrike" spc="-5" dirty="0">
                <a:latin typeface="Arial MT"/>
                <a:cs typeface="Arial MT"/>
              </a:rPr>
              <a:t>destination </a:t>
            </a:r>
            <a:r>
              <a:rPr sz="3200" strike="noStrike" spc="-875" dirty="0">
                <a:latin typeface="Arial MT"/>
                <a:cs typeface="Arial MT"/>
              </a:rPr>
              <a:t> </a:t>
            </a:r>
            <a:r>
              <a:rPr sz="3200" strike="noStrike" dirty="0">
                <a:latin typeface="Arial MT"/>
                <a:cs typeface="Arial MT"/>
              </a:rPr>
              <a:t>and</a:t>
            </a:r>
            <a:r>
              <a:rPr sz="3200" strike="noStrike" spc="-5" dirty="0">
                <a:latin typeface="Arial MT"/>
                <a:cs typeface="Arial MT"/>
              </a:rPr>
              <a:t> </a:t>
            </a:r>
            <a:r>
              <a:rPr sz="3200" strike="noStrike" dirty="0">
                <a:latin typeface="Arial MT"/>
                <a:cs typeface="Arial MT"/>
              </a:rPr>
              <a:t>source</a:t>
            </a:r>
            <a:r>
              <a:rPr sz="3200" strike="noStrike" spc="-5" dirty="0">
                <a:latin typeface="Arial MT"/>
                <a:cs typeface="Arial MT"/>
              </a:rPr>
              <a:t> information.</a:t>
            </a:r>
            <a:endParaRPr sz="3200">
              <a:latin typeface="Arial MT"/>
              <a:cs typeface="Arial MT"/>
            </a:endParaRPr>
          </a:p>
          <a:p>
            <a:pPr marL="354330" marR="5080" indent="-341630">
              <a:lnSpc>
                <a:spcPct val="87800"/>
              </a:lnSpc>
              <a:spcBef>
                <a:spcPts val="505"/>
              </a:spcBef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Firewalls </a:t>
            </a:r>
            <a:r>
              <a:rPr sz="3200" dirty="0">
                <a:latin typeface="Arial MT"/>
                <a:cs typeface="Arial MT"/>
              </a:rPr>
              <a:t>– </a:t>
            </a:r>
            <a:r>
              <a:rPr sz="3200" spc="-5" dirty="0">
                <a:latin typeface="Arial MT"/>
                <a:cs typeface="Arial MT"/>
              </a:rPr>
              <a:t>VPNs </a:t>
            </a:r>
            <a:r>
              <a:rPr sz="3200" dirty="0">
                <a:latin typeface="Arial MT"/>
                <a:cs typeface="Arial MT"/>
              </a:rPr>
              <a:t>allow </a:t>
            </a:r>
            <a:r>
              <a:rPr sz="3200" spc="-5" dirty="0">
                <a:latin typeface="Arial MT"/>
                <a:cs typeface="Arial MT"/>
              </a:rPr>
              <a:t>authorized </a:t>
            </a:r>
            <a:r>
              <a:rPr sz="3200" dirty="0">
                <a:latin typeface="Arial MT"/>
                <a:cs typeface="Arial MT"/>
              </a:rPr>
              <a:t>users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 </a:t>
            </a:r>
            <a:r>
              <a:rPr sz="3200" dirty="0">
                <a:latin typeface="Arial MT"/>
                <a:cs typeface="Arial MT"/>
              </a:rPr>
              <a:t>pass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through</a:t>
            </a:r>
            <a:r>
              <a:rPr sz="3200" spc="-5" dirty="0">
                <a:latin typeface="Arial MT"/>
                <a:cs typeface="Arial MT"/>
              </a:rPr>
              <a:t> 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firewalls.</a:t>
            </a:r>
            <a:endParaRPr sz="3200">
              <a:latin typeface="Arial MT"/>
              <a:cs typeface="Arial MT"/>
            </a:endParaRPr>
          </a:p>
          <a:p>
            <a:pPr marL="354330" marR="586740" indent="-341630">
              <a:lnSpc>
                <a:spcPct val="87800"/>
              </a:lnSpc>
              <a:spcBef>
                <a:spcPts val="495"/>
              </a:spcBef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dirty="0">
                <a:latin typeface="Arial MT"/>
                <a:cs typeface="Arial MT"/>
              </a:rPr>
              <a:t>Protocols – </a:t>
            </a:r>
            <a:r>
              <a:rPr sz="3200" spc="-5" dirty="0">
                <a:latin typeface="Arial MT"/>
                <a:cs typeface="Arial MT"/>
              </a:rPr>
              <a:t>protocols </a:t>
            </a:r>
            <a:r>
              <a:rPr sz="3200" dirty="0">
                <a:latin typeface="Arial MT"/>
                <a:cs typeface="Arial MT"/>
              </a:rPr>
              <a:t>create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VPN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tunnels.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9733" y="0"/>
                  </a:lnTo>
                  <a:lnTo>
                    <a:pt x="395973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6371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63718" y="5080"/>
                  </a:lnTo>
                  <a:lnTo>
                    <a:pt x="516371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9006509" y="56337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2" name="object 362"/>
          <p:cNvGrpSpPr/>
          <p:nvPr/>
        </p:nvGrpSpPr>
        <p:grpSpPr>
          <a:xfrm>
            <a:off x="9033124" y="5689600"/>
            <a:ext cx="107314" cy="224790"/>
            <a:chOff x="9033124" y="5689600"/>
            <a:chExt cx="107314" cy="224790"/>
          </a:xfrm>
        </p:grpSpPr>
        <p:sp>
          <p:nvSpPr>
            <p:cNvPr id="363" name="object 363"/>
            <p:cNvSpPr/>
            <p:nvPr/>
          </p:nvSpPr>
          <p:spPr>
            <a:xfrm>
              <a:off x="9033124" y="56896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9060344" y="5746750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9086959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9113574" y="5858510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>
            <a:spLocks noGrp="1"/>
          </p:cNvSpPr>
          <p:nvPr>
            <p:ph type="title"/>
          </p:nvPr>
        </p:nvSpPr>
        <p:spPr>
          <a:xfrm>
            <a:off x="1496060" y="496570"/>
            <a:ext cx="6132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Four</a:t>
            </a:r>
            <a:r>
              <a:rPr sz="4400" spc="-20" dirty="0"/>
              <a:t> </a:t>
            </a:r>
            <a:r>
              <a:rPr sz="4400" spc="-5" dirty="0"/>
              <a:t>Critical</a:t>
            </a:r>
            <a:r>
              <a:rPr sz="4400" spc="-20" dirty="0"/>
              <a:t> </a:t>
            </a:r>
            <a:r>
              <a:rPr sz="4400" spc="-10" dirty="0"/>
              <a:t>Functions</a:t>
            </a:r>
            <a:endParaRPr sz="4400"/>
          </a:p>
        </p:txBody>
      </p:sp>
      <p:grpSp>
        <p:nvGrpSpPr>
          <p:cNvPr id="369" name="object 369"/>
          <p:cNvGrpSpPr/>
          <p:nvPr/>
        </p:nvGrpSpPr>
        <p:grpSpPr>
          <a:xfrm>
            <a:off x="693419" y="2025014"/>
            <a:ext cx="2600960" cy="39370"/>
            <a:chOff x="693419" y="2025014"/>
            <a:chExt cx="2600960" cy="39370"/>
          </a:xfrm>
        </p:grpSpPr>
        <p:sp>
          <p:nvSpPr>
            <p:cNvPr id="370" name="object 370"/>
            <p:cNvSpPr/>
            <p:nvPr/>
          </p:nvSpPr>
          <p:spPr>
            <a:xfrm>
              <a:off x="711199" y="2053589"/>
              <a:ext cx="2583180" cy="0"/>
            </a:xfrm>
            <a:custGeom>
              <a:avLst/>
              <a:gdLst/>
              <a:ahLst/>
              <a:cxnLst/>
              <a:rect l="l" t="t" r="r" b="b"/>
              <a:pathLst>
                <a:path w="2583179">
                  <a:moveTo>
                    <a:pt x="0" y="0"/>
                  </a:moveTo>
                  <a:lnTo>
                    <a:pt x="2583180" y="0"/>
                  </a:lnTo>
                </a:path>
              </a:pathLst>
            </a:custGeom>
            <a:ln w="2159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93419" y="2035809"/>
              <a:ext cx="2583180" cy="0"/>
            </a:xfrm>
            <a:custGeom>
              <a:avLst/>
              <a:gdLst/>
              <a:ahLst/>
              <a:cxnLst/>
              <a:rect l="l" t="t" r="r" b="b"/>
              <a:pathLst>
                <a:path w="2583179">
                  <a:moveTo>
                    <a:pt x="0" y="0"/>
                  </a:moveTo>
                  <a:lnTo>
                    <a:pt x="258318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2" name="object 372"/>
          <p:cNvGrpSpPr/>
          <p:nvPr/>
        </p:nvGrpSpPr>
        <p:grpSpPr>
          <a:xfrm>
            <a:off x="693419" y="3004185"/>
            <a:ext cx="2669540" cy="39370"/>
            <a:chOff x="693419" y="3004185"/>
            <a:chExt cx="2669540" cy="39370"/>
          </a:xfrm>
        </p:grpSpPr>
        <p:sp>
          <p:nvSpPr>
            <p:cNvPr id="373" name="object 373"/>
            <p:cNvSpPr/>
            <p:nvPr/>
          </p:nvSpPr>
          <p:spPr>
            <a:xfrm>
              <a:off x="711199" y="3032760"/>
              <a:ext cx="2651760" cy="0"/>
            </a:xfrm>
            <a:custGeom>
              <a:avLst/>
              <a:gdLst/>
              <a:ahLst/>
              <a:cxnLst/>
              <a:rect l="l" t="t" r="r" b="b"/>
              <a:pathLst>
                <a:path w="2651760">
                  <a:moveTo>
                    <a:pt x="0" y="0"/>
                  </a:moveTo>
                  <a:lnTo>
                    <a:pt x="2651760" y="0"/>
                  </a:lnTo>
                </a:path>
              </a:pathLst>
            </a:custGeom>
            <a:ln w="2159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93419" y="3014980"/>
              <a:ext cx="2651760" cy="0"/>
            </a:xfrm>
            <a:custGeom>
              <a:avLst/>
              <a:gdLst/>
              <a:ahLst/>
              <a:cxnLst/>
              <a:rect l="l" t="t" r="r" b="b"/>
              <a:pathLst>
                <a:path w="2651760">
                  <a:moveTo>
                    <a:pt x="0" y="0"/>
                  </a:moveTo>
                  <a:lnTo>
                    <a:pt x="265176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5" name="object 375"/>
          <p:cNvGrpSpPr/>
          <p:nvPr/>
        </p:nvGrpSpPr>
        <p:grpSpPr>
          <a:xfrm>
            <a:off x="693419" y="3982084"/>
            <a:ext cx="2574290" cy="39370"/>
            <a:chOff x="693419" y="3982084"/>
            <a:chExt cx="2574290" cy="39370"/>
          </a:xfrm>
        </p:grpSpPr>
        <p:sp>
          <p:nvSpPr>
            <p:cNvPr id="376" name="object 376"/>
            <p:cNvSpPr/>
            <p:nvPr/>
          </p:nvSpPr>
          <p:spPr>
            <a:xfrm>
              <a:off x="711199" y="4010659"/>
              <a:ext cx="2556510" cy="0"/>
            </a:xfrm>
            <a:custGeom>
              <a:avLst/>
              <a:gdLst/>
              <a:ahLst/>
              <a:cxnLst/>
              <a:rect l="l" t="t" r="r" b="b"/>
              <a:pathLst>
                <a:path w="2556510">
                  <a:moveTo>
                    <a:pt x="0" y="0"/>
                  </a:moveTo>
                  <a:lnTo>
                    <a:pt x="2556510" y="0"/>
                  </a:lnTo>
                </a:path>
              </a:pathLst>
            </a:custGeom>
            <a:ln w="2159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93419" y="3992879"/>
              <a:ext cx="2556510" cy="0"/>
            </a:xfrm>
            <a:custGeom>
              <a:avLst/>
              <a:gdLst/>
              <a:ahLst/>
              <a:cxnLst/>
              <a:rect l="l" t="t" r="r" b="b"/>
              <a:pathLst>
                <a:path w="2556510">
                  <a:moveTo>
                    <a:pt x="0" y="0"/>
                  </a:moveTo>
                  <a:lnTo>
                    <a:pt x="255651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8" name="object 378"/>
          <p:cNvGrpSpPr/>
          <p:nvPr/>
        </p:nvGrpSpPr>
        <p:grpSpPr>
          <a:xfrm>
            <a:off x="693419" y="5399404"/>
            <a:ext cx="2439670" cy="39370"/>
            <a:chOff x="693419" y="5399404"/>
            <a:chExt cx="2439670" cy="39370"/>
          </a:xfrm>
        </p:grpSpPr>
        <p:sp>
          <p:nvSpPr>
            <p:cNvPr id="379" name="object 379"/>
            <p:cNvSpPr/>
            <p:nvPr/>
          </p:nvSpPr>
          <p:spPr>
            <a:xfrm>
              <a:off x="711199" y="5427979"/>
              <a:ext cx="2421890" cy="0"/>
            </a:xfrm>
            <a:custGeom>
              <a:avLst/>
              <a:gdLst/>
              <a:ahLst/>
              <a:cxnLst/>
              <a:rect l="l" t="t" r="r" b="b"/>
              <a:pathLst>
                <a:path w="2421890">
                  <a:moveTo>
                    <a:pt x="0" y="0"/>
                  </a:moveTo>
                  <a:lnTo>
                    <a:pt x="2421890" y="0"/>
                  </a:lnTo>
                </a:path>
              </a:pathLst>
            </a:custGeom>
            <a:ln w="2159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93419" y="5410199"/>
              <a:ext cx="2421890" cy="0"/>
            </a:xfrm>
            <a:custGeom>
              <a:avLst/>
              <a:gdLst/>
              <a:ahLst/>
              <a:cxnLst/>
              <a:rect l="l" t="t" r="r" b="b"/>
              <a:pathLst>
                <a:path w="2421890">
                  <a:moveTo>
                    <a:pt x="0" y="0"/>
                  </a:moveTo>
                  <a:lnTo>
                    <a:pt x="242189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1" name="object 381"/>
          <p:cNvSpPr txBox="1"/>
          <p:nvPr/>
        </p:nvSpPr>
        <p:spPr>
          <a:xfrm>
            <a:off x="307340" y="1582420"/>
            <a:ext cx="8343265" cy="43256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55600" marR="104139" indent="-342900">
              <a:lnSpc>
                <a:spcPct val="88000"/>
              </a:lnSpc>
              <a:spcBef>
                <a:spcPts val="175"/>
              </a:spcBef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Authentication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–</a:t>
            </a:r>
            <a:r>
              <a:rPr sz="3200" spc="-5" dirty="0">
                <a:latin typeface="Arial MT"/>
                <a:cs typeface="Arial MT"/>
              </a:rPr>
              <a:t> validates</a:t>
            </a:r>
            <a:r>
              <a:rPr sz="3200" dirty="0">
                <a:latin typeface="Arial MT"/>
                <a:cs typeface="Arial MT"/>
              </a:rPr>
              <a:t> that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data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was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sent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from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sender.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87800"/>
              </a:lnSpc>
              <a:spcBef>
                <a:spcPts val="495"/>
              </a:spcBef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dirty="0">
                <a:latin typeface="Arial MT"/>
                <a:cs typeface="Arial MT"/>
              </a:rPr>
              <a:t>Access control – </a:t>
            </a:r>
            <a:r>
              <a:rPr sz="3200" spc="-5" dirty="0">
                <a:latin typeface="Arial MT"/>
                <a:cs typeface="Arial MT"/>
              </a:rPr>
              <a:t>li</a:t>
            </a:r>
            <a:r>
              <a:rPr sz="3200" strike="sngStrike" spc="-5" dirty="0">
                <a:latin typeface="Arial MT"/>
                <a:cs typeface="Arial MT"/>
              </a:rPr>
              <a:t>mit</a:t>
            </a:r>
            <a:r>
              <a:rPr sz="3200" strike="noStrike" spc="-5" dirty="0">
                <a:latin typeface="Arial MT"/>
                <a:cs typeface="Arial MT"/>
              </a:rPr>
              <a:t>i</a:t>
            </a:r>
            <a:r>
              <a:rPr sz="3200" strike="sngStrike" spc="-5" dirty="0">
                <a:latin typeface="Arial MT"/>
                <a:cs typeface="Arial MT"/>
              </a:rPr>
              <a:t>ng</a:t>
            </a:r>
            <a:r>
              <a:rPr sz="3200" strike="noStrike" spc="-5" dirty="0">
                <a:latin typeface="Arial MT"/>
                <a:cs typeface="Arial MT"/>
              </a:rPr>
              <a:t> </a:t>
            </a:r>
            <a:r>
              <a:rPr sz="3200" strike="noStrike" dirty="0">
                <a:latin typeface="Arial MT"/>
                <a:cs typeface="Arial MT"/>
              </a:rPr>
              <a:t>unauthorized users </a:t>
            </a:r>
            <a:r>
              <a:rPr sz="3200" strike="noStrike" spc="-875" dirty="0">
                <a:latin typeface="Arial MT"/>
                <a:cs typeface="Arial MT"/>
              </a:rPr>
              <a:t> </a:t>
            </a:r>
            <a:r>
              <a:rPr sz="3200" strike="noStrike" spc="-5" dirty="0">
                <a:latin typeface="Arial MT"/>
                <a:cs typeface="Arial MT"/>
              </a:rPr>
              <a:t>from</a:t>
            </a:r>
            <a:r>
              <a:rPr sz="3200" strike="noStrike" spc="10" dirty="0">
                <a:latin typeface="Arial MT"/>
                <a:cs typeface="Arial MT"/>
              </a:rPr>
              <a:t> </a:t>
            </a:r>
            <a:r>
              <a:rPr sz="3200" strike="noStrike" dirty="0">
                <a:latin typeface="Arial MT"/>
                <a:cs typeface="Arial MT"/>
              </a:rPr>
              <a:t>accessing </a:t>
            </a:r>
            <a:r>
              <a:rPr sz="3200" strike="noStrike" spc="-5" dirty="0">
                <a:latin typeface="Arial MT"/>
                <a:cs typeface="Arial MT"/>
              </a:rPr>
              <a:t>th</a:t>
            </a:r>
            <a:r>
              <a:rPr sz="3200" strike="sngStrike" spc="-5" dirty="0">
                <a:latin typeface="Arial MT"/>
                <a:cs typeface="Arial MT"/>
              </a:rPr>
              <a:t>e netwo</a:t>
            </a:r>
            <a:r>
              <a:rPr sz="3200" strike="noStrike" spc="-5" dirty="0">
                <a:latin typeface="Arial MT"/>
                <a:cs typeface="Arial MT"/>
              </a:rPr>
              <a:t>rk.</a:t>
            </a:r>
            <a:endParaRPr sz="3200">
              <a:latin typeface="Arial MT"/>
              <a:cs typeface="Arial MT"/>
            </a:endParaRPr>
          </a:p>
          <a:p>
            <a:pPr marL="355600" marR="441959" indent="-342900">
              <a:lnSpc>
                <a:spcPct val="88900"/>
              </a:lnSpc>
              <a:spcBef>
                <a:spcPts val="445"/>
              </a:spcBef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Confidentiality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–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preventing the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dirty="0">
                <a:latin typeface="Arial MT"/>
                <a:cs typeface="Arial MT"/>
              </a:rPr>
              <a:t> be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read or copied as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data </a:t>
            </a:r>
            <a:r>
              <a:rPr sz="3200" spc="-10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being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transported.</a:t>
            </a:r>
            <a:endParaRPr sz="3200">
              <a:latin typeface="Arial MT"/>
              <a:cs typeface="Arial MT"/>
            </a:endParaRPr>
          </a:p>
          <a:p>
            <a:pPr marL="355600" marR="372745" indent="-342900">
              <a:lnSpc>
                <a:spcPct val="87800"/>
              </a:lnSpc>
              <a:spcBef>
                <a:spcPts val="495"/>
              </a:spcBef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Data Integrity </a:t>
            </a:r>
            <a:r>
              <a:rPr sz="3200" dirty="0">
                <a:latin typeface="Arial MT"/>
                <a:cs typeface="Arial MT"/>
              </a:rPr>
              <a:t>– ensuring that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data has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been altered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876916" y="0"/>
                  </a:lnTo>
                  <a:lnTo>
                    <a:pt x="387691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246344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46344" y="5080"/>
                  </a:lnTo>
                  <a:lnTo>
                    <a:pt x="5246344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9006509" y="56337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9033125" y="56896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060345" y="5746750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9086959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9113575" y="5858509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6" name="object 366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 txBox="1">
            <a:spLocks noGrp="1"/>
          </p:cNvSpPr>
          <p:nvPr>
            <p:ph type="title"/>
          </p:nvPr>
        </p:nvSpPr>
        <p:spPr>
          <a:xfrm>
            <a:off x="3097529" y="496570"/>
            <a:ext cx="2940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</a:t>
            </a:r>
            <a:r>
              <a:rPr sz="4400" spc="-5" dirty="0"/>
              <a:t>n</a:t>
            </a:r>
            <a:r>
              <a:rPr sz="4400" spc="-10" dirty="0"/>
              <a:t>c</a:t>
            </a:r>
            <a:r>
              <a:rPr sz="4400" dirty="0"/>
              <a:t>r</a:t>
            </a:r>
            <a:r>
              <a:rPr sz="4400" spc="-20" dirty="0"/>
              <a:t>y</a:t>
            </a:r>
            <a:r>
              <a:rPr sz="4400" spc="-10" dirty="0"/>
              <a:t>p</a:t>
            </a:r>
            <a:r>
              <a:rPr sz="4400" dirty="0"/>
              <a:t>tion</a:t>
            </a:r>
            <a:endParaRPr sz="4400"/>
          </a:p>
        </p:txBody>
      </p:sp>
      <p:sp>
        <p:nvSpPr>
          <p:cNvPr id="368" name="object 368"/>
          <p:cNvSpPr txBox="1"/>
          <p:nvPr/>
        </p:nvSpPr>
        <p:spPr>
          <a:xfrm>
            <a:off x="534669" y="1631950"/>
            <a:ext cx="7725409" cy="36537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4330" marR="5080" indent="-341630">
              <a:lnSpc>
                <a:spcPts val="3840"/>
              </a:lnSpc>
              <a:spcBef>
                <a:spcPts val="225"/>
              </a:spcBef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Encryption </a:t>
            </a:r>
            <a:r>
              <a:rPr sz="3200" dirty="0">
                <a:latin typeface="Arial MT"/>
                <a:cs typeface="Arial MT"/>
              </a:rPr>
              <a:t>--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a method of “scrambling”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data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before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trans</a:t>
            </a:r>
            <a:r>
              <a:rPr sz="3200" u="sng" strike="sngStrike" spc="-5" dirty="0">
                <a:uFill>
                  <a:solidFill>
                    <a:srgbClr val="FAFAFA"/>
                  </a:solidFill>
                </a:uFill>
                <a:latin typeface="Arial MT"/>
                <a:cs typeface="Arial MT"/>
              </a:rPr>
              <a:t>mit</a:t>
            </a:r>
            <a:r>
              <a:rPr sz="3200" strike="noStrike" spc="-5" dirty="0">
                <a:latin typeface="Arial MT"/>
                <a:cs typeface="Arial MT"/>
              </a:rPr>
              <a:t>t</a:t>
            </a:r>
            <a:r>
              <a:rPr sz="3200" u="sng" strike="sngStrike" spc="-5" dirty="0">
                <a:uFill>
                  <a:solidFill>
                    <a:srgbClr val="FAFAFA"/>
                  </a:solidFill>
                </a:uFill>
                <a:latin typeface="Arial MT"/>
                <a:cs typeface="Arial MT"/>
              </a:rPr>
              <a:t>ing</a:t>
            </a:r>
            <a:r>
              <a:rPr sz="3200" strike="noStrike" spc="-5" dirty="0">
                <a:latin typeface="Arial MT"/>
                <a:cs typeface="Arial MT"/>
              </a:rPr>
              <a:t> it onto</a:t>
            </a:r>
            <a:r>
              <a:rPr sz="3200" strike="noStrike" dirty="0">
                <a:latin typeface="Arial MT"/>
                <a:cs typeface="Arial MT"/>
              </a:rPr>
              <a:t> </a:t>
            </a:r>
            <a:r>
              <a:rPr sz="3200" strike="noStrike" spc="-5" dirty="0">
                <a:latin typeface="Arial MT"/>
                <a:cs typeface="Arial MT"/>
              </a:rPr>
              <a:t>the </a:t>
            </a:r>
            <a:r>
              <a:rPr sz="3200" strike="noStrike" dirty="0">
                <a:latin typeface="Arial MT"/>
                <a:cs typeface="Arial MT"/>
              </a:rPr>
              <a:t> </a:t>
            </a:r>
            <a:r>
              <a:rPr sz="3200" strike="noStrike" spc="-5" dirty="0">
                <a:latin typeface="Arial MT"/>
                <a:cs typeface="Arial MT"/>
              </a:rPr>
              <a:t>Internet.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3399"/>
              </a:buClr>
              <a:buFont typeface="MS UI Gothic"/>
              <a:buChar char="➢"/>
            </a:pPr>
            <a:endParaRPr sz="350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Public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Encryption </a:t>
            </a:r>
            <a:r>
              <a:rPr sz="3200" dirty="0">
                <a:latin typeface="Arial MT"/>
                <a:cs typeface="Arial MT"/>
              </a:rPr>
              <a:t>Technique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99"/>
              </a:buClr>
              <a:buFont typeface="MS UI Gothic"/>
              <a:buChar char="➢"/>
            </a:pPr>
            <a:endParaRPr sz="355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buClr>
                <a:srgbClr val="003399"/>
              </a:buClr>
              <a:buSzPct val="110937"/>
              <a:buFont typeface="MS UI Gothic"/>
              <a:buChar char="➢"/>
              <a:tabLst>
                <a:tab pos="386080" algn="l"/>
              </a:tabLst>
            </a:pPr>
            <a:r>
              <a:rPr sz="3200" spc="-5" dirty="0">
                <a:latin typeface="Arial MT"/>
                <a:cs typeface="Arial MT"/>
              </a:rPr>
              <a:t>Digital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signature –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authentication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59270"/>
            <a:chOff x="-1270" y="0"/>
            <a:chExt cx="9146540" cy="6859270"/>
          </a:xfrm>
        </p:grpSpPr>
        <p:sp>
          <p:nvSpPr>
            <p:cNvPr id="3" name="object 3"/>
            <p:cNvSpPr/>
            <p:nvPr/>
          </p:nvSpPr>
          <p:spPr>
            <a:xfrm>
              <a:off x="-1270" y="33527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380206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02062" y="5080"/>
                  </a:lnTo>
                  <a:lnTo>
                    <a:pt x="3802062" y="0"/>
                  </a:lnTo>
                  <a:close/>
                </a:path>
                <a:path w="9142730" h="5079">
                  <a:moveTo>
                    <a:pt x="4523740" y="0"/>
                  </a:moveTo>
                  <a:lnTo>
                    <a:pt x="3876916" y="0"/>
                  </a:lnTo>
                  <a:lnTo>
                    <a:pt x="3876916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79">
                  <a:moveTo>
                    <a:pt x="5246344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46344" y="5080"/>
                  </a:lnTo>
                  <a:lnTo>
                    <a:pt x="5246344" y="0"/>
                  </a:lnTo>
                  <a:close/>
                </a:path>
                <a:path w="9142730" h="5079">
                  <a:moveTo>
                    <a:pt x="9142730" y="0"/>
                  </a:moveTo>
                  <a:lnTo>
                    <a:pt x="5320754" y="0"/>
                  </a:lnTo>
                  <a:lnTo>
                    <a:pt x="532075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059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30632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0670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0708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07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30784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30822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30860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3209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32098" y="3810"/>
                  </a:lnTo>
                  <a:lnTo>
                    <a:pt x="3832098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07078" y="0"/>
                  </a:lnTo>
                  <a:lnTo>
                    <a:pt x="390707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16245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16245" y="3810"/>
                  </a:lnTo>
                  <a:lnTo>
                    <a:pt x="5216245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0655" y="0"/>
                  </a:lnTo>
                  <a:lnTo>
                    <a:pt x="529065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3088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32098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32098" y="5080"/>
                  </a:lnTo>
                  <a:lnTo>
                    <a:pt x="3832098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07078" y="0"/>
                  </a:lnTo>
                  <a:lnTo>
                    <a:pt x="3907078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216245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216245" y="5080"/>
                  </a:lnTo>
                  <a:lnTo>
                    <a:pt x="5216245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90655" y="0"/>
                  </a:lnTo>
                  <a:lnTo>
                    <a:pt x="529065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309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3096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2459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24592" y="3810"/>
                  </a:lnTo>
                  <a:lnTo>
                    <a:pt x="3824592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899408" y="0"/>
                  </a:lnTo>
                  <a:lnTo>
                    <a:pt x="389940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22391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223916" y="3810"/>
                  </a:lnTo>
                  <a:lnTo>
                    <a:pt x="522391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98173" y="0"/>
                  </a:lnTo>
                  <a:lnTo>
                    <a:pt x="529817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26098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84663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84663" y="5080"/>
                  </a:lnTo>
                  <a:lnTo>
                    <a:pt x="3884663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9733" y="0"/>
                  </a:lnTo>
                  <a:lnTo>
                    <a:pt x="3959733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6371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63718" y="5080"/>
                  </a:lnTo>
                  <a:lnTo>
                    <a:pt x="516371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37975" y="0"/>
                  </a:lnTo>
                  <a:lnTo>
                    <a:pt x="523797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6149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61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62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7714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77145" y="5080"/>
                  </a:lnTo>
                  <a:lnTo>
                    <a:pt x="3877145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52202" y="0"/>
                  </a:lnTo>
                  <a:lnTo>
                    <a:pt x="395220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7123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71237" y="5080"/>
                  </a:lnTo>
                  <a:lnTo>
                    <a:pt x="517123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45493" y="0"/>
                  </a:lnTo>
                  <a:lnTo>
                    <a:pt x="5245493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6276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771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77145" y="3810"/>
                  </a:lnTo>
                  <a:lnTo>
                    <a:pt x="38771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52202" y="0"/>
                  </a:lnTo>
                  <a:lnTo>
                    <a:pt x="395220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7123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71237" y="3810"/>
                  </a:lnTo>
                  <a:lnTo>
                    <a:pt x="517123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45493" y="0"/>
                  </a:lnTo>
                  <a:lnTo>
                    <a:pt x="5245493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8219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8257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282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8321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28359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28397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28435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2847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2851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2854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5462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54627" y="3810"/>
                  </a:lnTo>
                  <a:lnTo>
                    <a:pt x="3854627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29570" y="0"/>
                  </a:lnTo>
                  <a:lnTo>
                    <a:pt x="39295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9381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93817" y="3810"/>
                  </a:lnTo>
                  <a:lnTo>
                    <a:pt x="519381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68074" y="0"/>
                  </a:lnTo>
                  <a:lnTo>
                    <a:pt x="5268074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2857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5462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54627" y="5080"/>
                  </a:lnTo>
                  <a:lnTo>
                    <a:pt x="3854627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29570" y="0"/>
                  </a:lnTo>
                  <a:lnTo>
                    <a:pt x="39295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9381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93817" y="5080"/>
                  </a:lnTo>
                  <a:lnTo>
                    <a:pt x="519381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68074" y="0"/>
                  </a:lnTo>
                  <a:lnTo>
                    <a:pt x="5268074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2411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2415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4206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24244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8996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899674" y="5080"/>
                  </a:lnTo>
                  <a:lnTo>
                    <a:pt x="389967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74820" y="0"/>
                  </a:lnTo>
                  <a:lnTo>
                    <a:pt x="397482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48656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48656" y="5080"/>
                  </a:lnTo>
                  <a:lnTo>
                    <a:pt x="5148656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22926" y="0"/>
                  </a:lnTo>
                  <a:lnTo>
                    <a:pt x="5222926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24295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89967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99674" y="3810"/>
                  </a:lnTo>
                  <a:lnTo>
                    <a:pt x="389967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74820" y="0"/>
                  </a:lnTo>
                  <a:lnTo>
                    <a:pt x="397482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48656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48656" y="3810"/>
                  </a:lnTo>
                  <a:lnTo>
                    <a:pt x="5148656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22926" y="0"/>
                  </a:lnTo>
                  <a:lnTo>
                    <a:pt x="5222926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2123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2161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22199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2223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2275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2313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235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22204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22204" y="3810"/>
                  </a:lnTo>
                  <a:lnTo>
                    <a:pt x="3922204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3997452" y="0"/>
                  </a:lnTo>
                  <a:lnTo>
                    <a:pt x="3997452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2608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26088" y="3810"/>
                  </a:lnTo>
                  <a:lnTo>
                    <a:pt x="512608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200345" y="0"/>
                  </a:lnTo>
                  <a:lnTo>
                    <a:pt x="5200345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2390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2220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22204" y="5080"/>
                  </a:lnTo>
                  <a:lnTo>
                    <a:pt x="3922204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3997452" y="0"/>
                  </a:lnTo>
                  <a:lnTo>
                    <a:pt x="3997452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26088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26088" y="5080"/>
                  </a:lnTo>
                  <a:lnTo>
                    <a:pt x="5126088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200345" y="0"/>
                  </a:lnTo>
                  <a:lnTo>
                    <a:pt x="5200345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203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20345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0383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204215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20459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204977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205358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394472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3944721" y="5080"/>
                  </a:lnTo>
                  <a:lnTo>
                    <a:pt x="3944721" y="0"/>
                  </a:lnTo>
                  <a:close/>
                </a:path>
                <a:path w="9142730" h="5080">
                  <a:moveTo>
                    <a:pt x="4523740" y="0"/>
                  </a:moveTo>
                  <a:lnTo>
                    <a:pt x="4020070" y="0"/>
                  </a:lnTo>
                  <a:lnTo>
                    <a:pt x="4020070" y="5080"/>
                  </a:lnTo>
                  <a:lnTo>
                    <a:pt x="4523740" y="5080"/>
                  </a:lnTo>
                  <a:lnTo>
                    <a:pt x="4523740" y="0"/>
                  </a:lnTo>
                  <a:close/>
                </a:path>
                <a:path w="9142730" h="5080">
                  <a:moveTo>
                    <a:pt x="5103507" y="0"/>
                  </a:moveTo>
                  <a:lnTo>
                    <a:pt x="4592320" y="0"/>
                  </a:lnTo>
                  <a:lnTo>
                    <a:pt x="4592320" y="5080"/>
                  </a:lnTo>
                  <a:lnTo>
                    <a:pt x="5103507" y="5080"/>
                  </a:lnTo>
                  <a:lnTo>
                    <a:pt x="5103507" y="0"/>
                  </a:lnTo>
                  <a:close/>
                </a:path>
                <a:path w="9142730" h="5080">
                  <a:moveTo>
                    <a:pt x="9142730" y="0"/>
                  </a:moveTo>
                  <a:lnTo>
                    <a:pt x="5177777" y="0"/>
                  </a:lnTo>
                  <a:lnTo>
                    <a:pt x="5177777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2058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447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44721" y="3810"/>
                  </a:lnTo>
                  <a:lnTo>
                    <a:pt x="3944721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20070" y="0"/>
                  </a:lnTo>
                  <a:lnTo>
                    <a:pt x="4020070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103507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103507" y="3810"/>
                  </a:lnTo>
                  <a:lnTo>
                    <a:pt x="5103507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77777" y="0"/>
                  </a:lnTo>
                  <a:lnTo>
                    <a:pt x="5177777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18681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187070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18757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18795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18834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18872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18910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18948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3959745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59745" y="3810"/>
                  </a:lnTo>
                  <a:lnTo>
                    <a:pt x="3959745" y="0"/>
                  </a:lnTo>
                  <a:close/>
                </a:path>
                <a:path w="9142730" h="3810">
                  <a:moveTo>
                    <a:pt x="4523740" y="0"/>
                  </a:moveTo>
                  <a:lnTo>
                    <a:pt x="4035158" y="0"/>
                  </a:lnTo>
                  <a:lnTo>
                    <a:pt x="4035158" y="3810"/>
                  </a:lnTo>
                  <a:lnTo>
                    <a:pt x="4523740" y="3810"/>
                  </a:lnTo>
                  <a:lnTo>
                    <a:pt x="4523740" y="0"/>
                  </a:lnTo>
                  <a:close/>
                </a:path>
                <a:path w="9142730" h="3810">
                  <a:moveTo>
                    <a:pt x="5088458" y="0"/>
                  </a:moveTo>
                  <a:lnTo>
                    <a:pt x="4592320" y="0"/>
                  </a:lnTo>
                  <a:lnTo>
                    <a:pt x="4592320" y="3810"/>
                  </a:lnTo>
                  <a:lnTo>
                    <a:pt x="5088458" y="3810"/>
                  </a:lnTo>
                  <a:lnTo>
                    <a:pt x="5088458" y="0"/>
                  </a:lnTo>
                  <a:close/>
                </a:path>
                <a:path w="9142730" h="3810">
                  <a:moveTo>
                    <a:pt x="9142730" y="0"/>
                  </a:moveTo>
                  <a:lnTo>
                    <a:pt x="5162728" y="0"/>
                  </a:lnTo>
                  <a:lnTo>
                    <a:pt x="5162728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368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4063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444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82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520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571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596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6349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6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7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761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7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8254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294652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9142730" y="3797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2984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3022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30480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3086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3124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3162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3200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32385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3276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3314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10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75310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7569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7607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7645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7670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77088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7746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7785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7823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7861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7886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5346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5372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54102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544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54863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5524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5562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56007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5638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56642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570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79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9512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95504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9588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9626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9664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9702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9740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9778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9804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98424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98806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1531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1569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1607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16459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1683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172210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1760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17982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3347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3373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3411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3449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34874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35381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35636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36016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49605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49986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9142730" y="380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50367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50749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511299"/>
              <a:ext cx="9142730" cy="3810"/>
            </a:xfrm>
            <a:custGeom>
              <a:avLst/>
              <a:gdLst/>
              <a:ahLst/>
              <a:cxnLst/>
              <a:rect l="l" t="t" r="r" b="b"/>
              <a:pathLst>
                <a:path w="9142730" h="3809">
                  <a:moveTo>
                    <a:pt x="91427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142730" y="381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515110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51891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9142730" y="5079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522729"/>
              <a:ext cx="9142730" cy="5080"/>
            </a:xfrm>
            <a:custGeom>
              <a:avLst/>
              <a:gdLst/>
              <a:ahLst/>
              <a:cxnLst/>
              <a:rect l="l" t="t" r="r" b="b"/>
              <a:pathLst>
                <a:path w="9142730" h="5080">
                  <a:moveTo>
                    <a:pt x="91427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9142730" y="5080"/>
                  </a:lnTo>
                  <a:lnTo>
                    <a:pt x="914273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2470" y="0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22470" y="431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2470" y="647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2470" y="863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470" y="1079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2470" y="13080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2470" y="1524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22470" y="1739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2470" y="1955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2470" y="2171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2470" y="24002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60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2470" y="2616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2470" y="28320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2470" y="3048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2470" y="3263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2470" y="34925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2470" y="3708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2470" y="3924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22470" y="4140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22470" y="43687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2470" y="4584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70" y="4800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70" y="5016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2470" y="5232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2470" y="544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2470" y="5676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2470" y="5892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2470" y="61087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2470" y="6324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2470" y="6553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8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24130"/>
                  </a:lnTo>
                  <a:lnTo>
                    <a:pt x="68580" y="2159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2470" y="6984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2470" y="72008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2470" y="742949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2470" y="76453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2470" y="7861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29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2470" y="80772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522470" y="8293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22470" y="850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22470" y="8737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522470" y="8953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22470" y="9169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22470" y="9385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22470" y="96139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22470" y="9829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22470" y="10045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522470" y="10261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522470" y="10477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22470" y="10693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2470" y="10921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2470" y="11137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22470" y="11353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22470" y="11569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22470" y="11798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22470" y="12014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22470" y="12230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22470" y="12445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522470" y="1267460"/>
              <a:ext cx="68580" cy="22860"/>
            </a:xfrm>
            <a:custGeom>
              <a:avLst/>
              <a:gdLst/>
              <a:ahLst/>
              <a:cxnLst/>
              <a:rect l="l" t="t" r="r" b="b"/>
              <a:pathLst>
                <a:path w="68579" h="22859">
                  <a:moveTo>
                    <a:pt x="6857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8579" y="2286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2470" y="12890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2470" y="13106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2470" y="133222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2470" y="135381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22470" y="13754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22470" y="13982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2470" y="14198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22470" y="14414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2470" y="146304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2470" y="148589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522470" y="150749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2470" y="152907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579" y="241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2470" y="155066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22470" y="157226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522470" y="1593849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70" y="161671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70" y="1638300"/>
              <a:ext cx="68580" cy="24130"/>
            </a:xfrm>
            <a:custGeom>
              <a:avLst/>
              <a:gdLst/>
              <a:ahLst/>
              <a:cxnLst/>
              <a:rect l="l" t="t" r="r" b="b"/>
              <a:pathLst>
                <a:path w="68579" h="24130">
                  <a:moveTo>
                    <a:pt x="68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68579" y="241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522470" y="1648459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620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620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2470" y="178561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2470" y="18542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2470" y="1922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2470" y="19913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2470" y="20599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2470" y="21285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6379" cy="68580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22470" y="21971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2470" y="2265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2470" y="23342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2470" y="24028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2470" y="24714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2470" y="25400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2470" y="26085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2470" y="267715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2470" y="27457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22470" y="281431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2470" y="28829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2470" y="29514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2470" y="301879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22470" y="308864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30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22470" y="31559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22470" y="322580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22470" y="32931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22470" y="33616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522470" y="34302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2470" y="34988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2470" y="35674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2470" y="363600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2470" y="37045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22470" y="377317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22470" y="384175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22470" y="391032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22470" y="39789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522470" y="404748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522470" y="41160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522470" y="41846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522470" y="42532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2470" y="43218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522470" y="43903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522470" y="44589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22470" y="45275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22470" y="459612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22470" y="46647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22470" y="47332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22470" y="48018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22470" y="4870450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79" h="143510">
                  <a:moveTo>
                    <a:pt x="6858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4930"/>
                  </a:lnTo>
                  <a:lnTo>
                    <a:pt x="0" y="143510"/>
                  </a:lnTo>
                  <a:lnTo>
                    <a:pt x="68580" y="143510"/>
                  </a:lnTo>
                  <a:lnTo>
                    <a:pt x="68580" y="7493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522470" y="50076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522470" y="507618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522470" y="51447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22470" y="521335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2470" y="52806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22470" y="535050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22470" y="54178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22470" y="548767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22470" y="55549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22470" y="56235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22470" y="56921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522470" y="57607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522470" y="58293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522470" y="589787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522470" y="59664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22470" y="603503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522470" y="61036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522470" y="617220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8579" y="7620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522470" y="62407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522470" y="6309359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522470" y="63779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522470" y="6446520"/>
              <a:ext cx="68580" cy="76200"/>
            </a:xfrm>
            <a:custGeom>
              <a:avLst/>
              <a:gdLst/>
              <a:ahLst/>
              <a:cxnLst/>
              <a:rect l="l" t="t" r="r" b="b"/>
              <a:pathLst>
                <a:path w="68579" h="76200">
                  <a:moveTo>
                    <a:pt x="68579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68579" y="7619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522470" y="651509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522470" y="658367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522470" y="6652260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68579" y="7493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522470" y="6720839"/>
              <a:ext cx="68580" cy="74930"/>
            </a:xfrm>
            <a:custGeom>
              <a:avLst/>
              <a:gdLst/>
              <a:ahLst/>
              <a:cxnLst/>
              <a:rect l="l" t="t" r="r" b="b"/>
              <a:pathLst>
                <a:path w="68579" h="74929">
                  <a:moveTo>
                    <a:pt x="68579" y="0"/>
                  </a:moveTo>
                  <a:lnTo>
                    <a:pt x="0" y="0"/>
                  </a:lnTo>
                  <a:lnTo>
                    <a:pt x="0" y="74929"/>
                  </a:lnTo>
                  <a:lnTo>
                    <a:pt x="68579" y="7492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522470" y="6789420"/>
              <a:ext cx="67310" cy="68580"/>
            </a:xfrm>
            <a:custGeom>
              <a:avLst/>
              <a:gdLst/>
              <a:ahLst/>
              <a:cxnLst/>
              <a:rect l="l" t="t" r="r" b="b"/>
              <a:pathLst>
                <a:path w="67310" h="68579">
                  <a:moveTo>
                    <a:pt x="0" y="0"/>
                  </a:moveTo>
                  <a:lnTo>
                    <a:pt x="67310" y="0"/>
                  </a:lnTo>
                  <a:lnTo>
                    <a:pt x="6731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759" y="0"/>
              <a:ext cx="4075430" cy="6858000"/>
            </a:xfrm>
            <a:prstGeom prst="rect">
              <a:avLst/>
            </a:prstGeom>
          </p:spPr>
        </p:pic>
        <p:sp>
          <p:nvSpPr>
            <p:cNvPr id="291" name="object 291"/>
            <p:cNvSpPr/>
            <p:nvPr/>
          </p:nvSpPr>
          <p:spPr>
            <a:xfrm>
              <a:off x="0" y="1649729"/>
              <a:ext cx="1504950" cy="2660650"/>
            </a:xfrm>
            <a:custGeom>
              <a:avLst/>
              <a:gdLst/>
              <a:ahLst/>
              <a:cxnLst/>
              <a:rect l="l" t="t" r="r" b="b"/>
              <a:pathLst>
                <a:path w="1504950" h="2660650">
                  <a:moveTo>
                    <a:pt x="483870" y="7620"/>
                  </a:moveTo>
                  <a:lnTo>
                    <a:pt x="447040" y="0"/>
                  </a:lnTo>
                  <a:lnTo>
                    <a:pt x="400050" y="0"/>
                  </a:lnTo>
                  <a:lnTo>
                    <a:pt x="0" y="572770"/>
                  </a:lnTo>
                  <a:lnTo>
                    <a:pt x="0" y="676910"/>
                  </a:lnTo>
                  <a:lnTo>
                    <a:pt x="483870" y="7620"/>
                  </a:lnTo>
                  <a:close/>
                </a:path>
                <a:path w="1504950" h="2660650">
                  <a:moveTo>
                    <a:pt x="999490" y="6350"/>
                  </a:moveTo>
                  <a:lnTo>
                    <a:pt x="962660" y="0"/>
                  </a:lnTo>
                  <a:lnTo>
                    <a:pt x="924560" y="0"/>
                  </a:lnTo>
                  <a:lnTo>
                    <a:pt x="0" y="1383030"/>
                  </a:lnTo>
                  <a:lnTo>
                    <a:pt x="0" y="1487170"/>
                  </a:lnTo>
                  <a:lnTo>
                    <a:pt x="999490" y="6350"/>
                  </a:lnTo>
                  <a:close/>
                </a:path>
                <a:path w="1504950" h="2660650">
                  <a:moveTo>
                    <a:pt x="1504950" y="7620"/>
                  </a:moveTo>
                  <a:lnTo>
                    <a:pt x="1475740" y="0"/>
                  </a:lnTo>
                  <a:lnTo>
                    <a:pt x="1437640" y="0"/>
                  </a:lnTo>
                  <a:lnTo>
                    <a:pt x="0" y="2528570"/>
                  </a:lnTo>
                  <a:lnTo>
                    <a:pt x="0" y="2660650"/>
                  </a:lnTo>
                  <a:lnTo>
                    <a:pt x="1504950" y="76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12000" y="1649729"/>
              <a:ext cx="121920" cy="116839"/>
            </a:xfrm>
            <a:custGeom>
              <a:avLst/>
              <a:gdLst/>
              <a:ahLst/>
              <a:cxnLst/>
              <a:rect l="l" t="t" r="r" b="b"/>
              <a:pathLst>
                <a:path w="121920" h="116839">
                  <a:moveTo>
                    <a:pt x="121666" y="116840"/>
                  </a:moveTo>
                  <a:lnTo>
                    <a:pt x="94449" y="59690"/>
                  </a:lnTo>
                  <a:lnTo>
                    <a:pt x="92036" y="54610"/>
                  </a:lnTo>
                  <a:lnTo>
                    <a:pt x="66040" y="0"/>
                  </a:lnTo>
                  <a:lnTo>
                    <a:pt x="26670" y="0"/>
                  </a:lnTo>
                  <a:lnTo>
                    <a:pt x="0" y="6350"/>
                  </a:lnTo>
                  <a:lnTo>
                    <a:pt x="22974" y="54610"/>
                  </a:lnTo>
                  <a:lnTo>
                    <a:pt x="52616" y="116840"/>
                  </a:lnTo>
                  <a:lnTo>
                    <a:pt x="121666" y="116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61600" y="17602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45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74" y="62229"/>
                  </a:lnTo>
                  <a:lnTo>
                    <a:pt x="6904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820" y="18173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3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59" y="60959"/>
                  </a:lnTo>
                  <a:lnTo>
                    <a:pt x="6903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15436" y="18732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902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49" y="60960"/>
                  </a:lnTo>
                  <a:lnTo>
                    <a:pt x="6902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42050" y="19291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1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644" y="62230"/>
                  </a:lnTo>
                  <a:lnTo>
                    <a:pt x="690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268666" y="198500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900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635" y="62229"/>
                  </a:lnTo>
                  <a:lnTo>
                    <a:pt x="6900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295886" y="20421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9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20" y="60960"/>
                  </a:lnTo>
                  <a:lnTo>
                    <a:pt x="6899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322500" y="209804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8011" y="60960"/>
                  </a:lnTo>
                  <a:lnTo>
                    <a:pt x="6898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349116" y="21539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7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8001" y="60959"/>
                  </a:lnTo>
                  <a:lnTo>
                    <a:pt x="689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375730" y="220980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67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96" y="62229"/>
                  </a:lnTo>
                  <a:lnTo>
                    <a:pt x="689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402346" y="226567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5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86" y="62230"/>
                  </a:lnTo>
                  <a:lnTo>
                    <a:pt x="689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429566" y="23228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4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72" y="60960"/>
                  </a:lnTo>
                  <a:lnTo>
                    <a:pt x="6894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456181" y="23787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3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62" y="6096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482796" y="243459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28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52" y="60960"/>
                  </a:lnTo>
                  <a:lnTo>
                    <a:pt x="689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509411" y="24904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91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943" y="60959"/>
                  </a:lnTo>
                  <a:lnTo>
                    <a:pt x="6891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536026" y="254635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909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538" y="62229"/>
                  </a:lnTo>
                  <a:lnTo>
                    <a:pt x="689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562641" y="260222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99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528" y="62230"/>
                  </a:lnTo>
                  <a:lnTo>
                    <a:pt x="6889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589861" y="265937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14" y="60960"/>
                  </a:lnTo>
                  <a:lnTo>
                    <a:pt x="688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16476" y="271525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8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904" y="60960"/>
                  </a:lnTo>
                  <a:lnTo>
                    <a:pt x="688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43092" y="277114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99" y="62230"/>
                  </a:lnTo>
                  <a:lnTo>
                    <a:pt x="688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69706" y="282701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6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89" y="62229"/>
                  </a:lnTo>
                  <a:lnTo>
                    <a:pt x="688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696926" y="288416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51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75" y="60959"/>
                  </a:lnTo>
                  <a:lnTo>
                    <a:pt x="6885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723542" y="294005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4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65" y="60960"/>
                  </a:lnTo>
                  <a:lnTo>
                    <a:pt x="6884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750156" y="299592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55" y="60960"/>
                  </a:lnTo>
                  <a:lnTo>
                    <a:pt x="6883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776772" y="305180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82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46" y="60960"/>
                  </a:lnTo>
                  <a:lnTo>
                    <a:pt x="6882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803386" y="3107690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1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41" y="62230"/>
                  </a:lnTo>
                  <a:lnTo>
                    <a:pt x="6881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830002" y="3163569"/>
              <a:ext cx="99060" cy="62230"/>
            </a:xfrm>
            <a:custGeom>
              <a:avLst/>
              <a:gdLst/>
              <a:ahLst/>
              <a:cxnLst/>
              <a:rect l="l" t="t" r="r" b="b"/>
              <a:pathLst>
                <a:path w="99059" h="62230">
                  <a:moveTo>
                    <a:pt x="68802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431" y="62229"/>
                  </a:lnTo>
                  <a:lnTo>
                    <a:pt x="6880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857222" y="3220719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817" y="60959"/>
                  </a:lnTo>
                  <a:lnTo>
                    <a:pt x="6879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883837" y="3276600"/>
              <a:ext cx="98425" cy="60960"/>
            </a:xfrm>
            <a:custGeom>
              <a:avLst/>
              <a:gdLst/>
              <a:ahLst/>
              <a:cxnLst/>
              <a:rect l="l" t="t" r="r" b="b"/>
              <a:pathLst>
                <a:path w="98425" h="60960">
                  <a:moveTo>
                    <a:pt x="6878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807" y="60960"/>
                  </a:lnTo>
                  <a:lnTo>
                    <a:pt x="68783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10452" y="33324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402" y="62230"/>
                  </a:lnTo>
                  <a:lnTo>
                    <a:pt x="687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37067" y="338835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64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392" y="62229"/>
                  </a:lnTo>
                  <a:lnTo>
                    <a:pt x="6876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63682" y="34442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5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83" y="62230"/>
                  </a:lnTo>
                  <a:lnTo>
                    <a:pt x="687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990902" y="35013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44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68" y="60960"/>
                  </a:lnTo>
                  <a:lnTo>
                    <a:pt x="687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017517" y="35572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58" y="60959"/>
                  </a:lnTo>
                  <a:lnTo>
                    <a:pt x="687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044132" y="36131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2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53" y="62230"/>
                  </a:lnTo>
                  <a:lnTo>
                    <a:pt x="687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070747" y="36690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715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344" y="62230"/>
                  </a:lnTo>
                  <a:lnTo>
                    <a:pt x="687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097967" y="37261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7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29" y="6096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24582" y="37820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9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20" y="60959"/>
                  </a:lnTo>
                  <a:lnTo>
                    <a:pt x="6869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51197" y="38379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86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710" y="60960"/>
                  </a:lnTo>
                  <a:lnTo>
                    <a:pt x="68686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812" y="38938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7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700" y="60959"/>
                  </a:lnTo>
                  <a:lnTo>
                    <a:pt x="6867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204428" y="39497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6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95" y="62230"/>
                  </a:lnTo>
                  <a:lnTo>
                    <a:pt x="6866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231043" y="40055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57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86" y="62230"/>
                  </a:lnTo>
                  <a:lnTo>
                    <a:pt x="6865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258263" y="40627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47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71" y="60960"/>
                  </a:lnTo>
                  <a:lnTo>
                    <a:pt x="6864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284878" y="41186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637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61" y="60959"/>
                  </a:lnTo>
                  <a:lnTo>
                    <a:pt x="6863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311493" y="41744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28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256" y="62230"/>
                  </a:lnTo>
                  <a:lnTo>
                    <a:pt x="6862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338108" y="423037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618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247" y="62229"/>
                  </a:lnTo>
                  <a:lnTo>
                    <a:pt x="686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364715" y="4286249"/>
              <a:ext cx="125095" cy="118110"/>
            </a:xfrm>
            <a:custGeom>
              <a:avLst/>
              <a:gdLst/>
              <a:ahLst/>
              <a:cxnLst/>
              <a:rect l="l" t="t" r="r" b="b"/>
              <a:pathLst>
                <a:path w="125095" h="118110">
                  <a:moveTo>
                    <a:pt x="124841" y="118110"/>
                  </a:moveTo>
                  <a:lnTo>
                    <a:pt x="98234" y="62230"/>
                  </a:lnTo>
                  <a:lnTo>
                    <a:pt x="95821" y="57150"/>
                  </a:lnTo>
                  <a:lnTo>
                    <a:pt x="68605" y="0"/>
                  </a:lnTo>
                  <a:lnTo>
                    <a:pt x="0" y="0"/>
                  </a:lnTo>
                  <a:lnTo>
                    <a:pt x="27216" y="57150"/>
                  </a:lnTo>
                  <a:lnTo>
                    <a:pt x="56261" y="118110"/>
                  </a:lnTo>
                  <a:lnTo>
                    <a:pt x="124841" y="1181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418558" y="43992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89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613" y="60960"/>
                  </a:lnTo>
                  <a:lnTo>
                    <a:pt x="685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445173" y="44551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79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603" y="6095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471788" y="451103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70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98" y="62230"/>
                  </a:lnTo>
                  <a:lnTo>
                    <a:pt x="6857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498403" y="456692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60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89" y="62229"/>
                  </a:lnTo>
                  <a:lnTo>
                    <a:pt x="6856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525623" y="46240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50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74" y="60959"/>
                  </a:lnTo>
                  <a:lnTo>
                    <a:pt x="6855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552238" y="467995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4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64" y="60960"/>
                  </a:lnTo>
                  <a:lnTo>
                    <a:pt x="68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578853" y="47358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31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55" y="60960"/>
                  </a:lnTo>
                  <a:lnTo>
                    <a:pt x="68531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605468" y="479170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21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150" y="62229"/>
                  </a:lnTo>
                  <a:lnTo>
                    <a:pt x="68521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632083" y="484758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511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40" y="62230"/>
                  </a:lnTo>
                  <a:lnTo>
                    <a:pt x="6851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659303" y="49047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502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526" y="60960"/>
                  </a:lnTo>
                  <a:lnTo>
                    <a:pt x="68502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685919" y="496062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92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516" y="60959"/>
                  </a:lnTo>
                  <a:lnTo>
                    <a:pt x="6849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533" y="501650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82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11" y="62230"/>
                  </a:lnTo>
                  <a:lnTo>
                    <a:pt x="6848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39149" y="507237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73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101" y="62230"/>
                  </a:lnTo>
                  <a:lnTo>
                    <a:pt x="684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66369" y="512952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6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87" y="60960"/>
                  </a:lnTo>
                  <a:lnTo>
                    <a:pt x="6846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92983" y="518540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53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77" y="60959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819599" y="524128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43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67" y="60960"/>
                  </a:lnTo>
                  <a:lnTo>
                    <a:pt x="68443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846213" y="5297170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34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58" y="60959"/>
                  </a:lnTo>
                  <a:lnTo>
                    <a:pt x="6843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872829" y="5353050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2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53" y="62230"/>
                  </a:lnTo>
                  <a:lnTo>
                    <a:pt x="68424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899444" y="540892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414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8043" y="62230"/>
                  </a:lnTo>
                  <a:lnTo>
                    <a:pt x="68414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8" name="object 358"/>
          <p:cNvGrpSpPr/>
          <p:nvPr/>
        </p:nvGrpSpPr>
        <p:grpSpPr>
          <a:xfrm>
            <a:off x="8926664" y="5466079"/>
            <a:ext cx="213995" cy="448309"/>
            <a:chOff x="8926664" y="5466079"/>
            <a:chExt cx="213995" cy="448309"/>
          </a:xfrm>
        </p:grpSpPr>
        <p:sp>
          <p:nvSpPr>
            <p:cNvPr id="359" name="object 359"/>
            <p:cNvSpPr/>
            <p:nvPr/>
          </p:nvSpPr>
          <p:spPr>
            <a:xfrm>
              <a:off x="8926664" y="546607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40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29" y="60960"/>
                  </a:lnTo>
                  <a:lnTo>
                    <a:pt x="6840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953279" y="552195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95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97419" y="60959"/>
                  </a:lnTo>
                  <a:lnTo>
                    <a:pt x="6839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979894" y="5577839"/>
              <a:ext cx="97790" cy="60960"/>
            </a:xfrm>
            <a:custGeom>
              <a:avLst/>
              <a:gdLst/>
              <a:ahLst/>
              <a:cxnLst/>
              <a:rect l="l" t="t" r="r" b="b"/>
              <a:pathLst>
                <a:path w="97790" h="60960">
                  <a:moveTo>
                    <a:pt x="68385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97409" y="60960"/>
                  </a:lnTo>
                  <a:lnTo>
                    <a:pt x="68385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9006509" y="563371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76" y="0"/>
                  </a:moveTo>
                  <a:lnTo>
                    <a:pt x="0" y="0"/>
                  </a:lnTo>
                  <a:lnTo>
                    <a:pt x="29639" y="62229"/>
                  </a:lnTo>
                  <a:lnTo>
                    <a:pt x="98004" y="62229"/>
                  </a:lnTo>
                  <a:lnTo>
                    <a:pt x="68376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033124" y="5689599"/>
              <a:ext cx="98425" cy="62230"/>
            </a:xfrm>
            <a:custGeom>
              <a:avLst/>
              <a:gdLst/>
              <a:ahLst/>
              <a:cxnLst/>
              <a:rect l="l" t="t" r="r" b="b"/>
              <a:pathLst>
                <a:path w="98425" h="62229">
                  <a:moveTo>
                    <a:pt x="68366" y="0"/>
                  </a:moveTo>
                  <a:lnTo>
                    <a:pt x="0" y="0"/>
                  </a:lnTo>
                  <a:lnTo>
                    <a:pt x="29639" y="62230"/>
                  </a:lnTo>
                  <a:lnTo>
                    <a:pt x="97995" y="62230"/>
                  </a:lnTo>
                  <a:lnTo>
                    <a:pt x="68366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9060344" y="5746749"/>
              <a:ext cx="80010" cy="60960"/>
            </a:xfrm>
            <a:custGeom>
              <a:avLst/>
              <a:gdLst/>
              <a:ahLst/>
              <a:cxnLst/>
              <a:rect l="l" t="t" r="r" b="b"/>
              <a:pathLst>
                <a:path w="80009" h="60960">
                  <a:moveTo>
                    <a:pt x="68356" y="0"/>
                  </a:moveTo>
                  <a:lnTo>
                    <a:pt x="0" y="0"/>
                  </a:lnTo>
                  <a:lnTo>
                    <a:pt x="29034" y="60959"/>
                  </a:lnTo>
                  <a:lnTo>
                    <a:pt x="79845" y="60959"/>
                  </a:lnTo>
                  <a:lnTo>
                    <a:pt x="79845" y="24130"/>
                  </a:lnTo>
                  <a:lnTo>
                    <a:pt x="6835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9086959" y="5802629"/>
              <a:ext cx="53340" cy="60960"/>
            </a:xfrm>
            <a:custGeom>
              <a:avLst/>
              <a:gdLst/>
              <a:ahLst/>
              <a:cxnLst/>
              <a:rect l="l" t="t" r="r" b="b"/>
              <a:pathLst>
                <a:path w="53340" h="60960">
                  <a:moveTo>
                    <a:pt x="53230" y="0"/>
                  </a:moveTo>
                  <a:lnTo>
                    <a:pt x="0" y="0"/>
                  </a:lnTo>
                  <a:lnTo>
                    <a:pt x="29034" y="60960"/>
                  </a:lnTo>
                  <a:lnTo>
                    <a:pt x="53230" y="60960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9113574" y="5858509"/>
              <a:ext cx="26670" cy="55880"/>
            </a:xfrm>
            <a:custGeom>
              <a:avLst/>
              <a:gdLst/>
              <a:ahLst/>
              <a:cxnLst/>
              <a:rect l="l" t="t" r="r" b="b"/>
              <a:pathLst>
                <a:path w="26670" h="55879">
                  <a:moveTo>
                    <a:pt x="26615" y="0"/>
                  </a:moveTo>
                  <a:lnTo>
                    <a:pt x="0" y="0"/>
                  </a:lnTo>
                  <a:lnTo>
                    <a:pt x="26615" y="55879"/>
                  </a:lnTo>
                  <a:lnTo>
                    <a:pt x="26615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/>
          <p:nvPr/>
        </p:nvSpPr>
        <p:spPr>
          <a:xfrm>
            <a:off x="7571740" y="1649729"/>
            <a:ext cx="1569720" cy="2745740"/>
          </a:xfrm>
          <a:custGeom>
            <a:avLst/>
            <a:gdLst/>
            <a:ahLst/>
            <a:cxnLst/>
            <a:rect l="l" t="t" r="r" b="b"/>
            <a:pathLst>
              <a:path w="1569720" h="2745740">
                <a:moveTo>
                  <a:pt x="1568450" y="2623820"/>
                </a:moveTo>
                <a:lnTo>
                  <a:pt x="63500" y="0"/>
                </a:lnTo>
                <a:lnTo>
                  <a:pt x="25400" y="0"/>
                </a:lnTo>
                <a:lnTo>
                  <a:pt x="0" y="10160"/>
                </a:lnTo>
                <a:lnTo>
                  <a:pt x="1568450" y="2745740"/>
                </a:lnTo>
                <a:lnTo>
                  <a:pt x="1568450" y="2623820"/>
                </a:lnTo>
                <a:close/>
              </a:path>
              <a:path w="1569720" h="2745740">
                <a:moveTo>
                  <a:pt x="1569720" y="1468120"/>
                </a:moveTo>
                <a:lnTo>
                  <a:pt x="577850" y="0"/>
                </a:lnTo>
                <a:lnTo>
                  <a:pt x="541020" y="0"/>
                </a:lnTo>
                <a:lnTo>
                  <a:pt x="505460" y="6350"/>
                </a:lnTo>
                <a:lnTo>
                  <a:pt x="1569720" y="1582420"/>
                </a:lnTo>
                <a:lnTo>
                  <a:pt x="1569720" y="1468120"/>
                </a:lnTo>
                <a:close/>
              </a:path>
              <a:path w="1569720" h="2745740">
                <a:moveTo>
                  <a:pt x="1569720" y="657860"/>
                </a:moveTo>
                <a:lnTo>
                  <a:pt x="1092200" y="0"/>
                </a:lnTo>
                <a:lnTo>
                  <a:pt x="1054100" y="0"/>
                </a:lnTo>
                <a:lnTo>
                  <a:pt x="1019810" y="10160"/>
                </a:lnTo>
                <a:lnTo>
                  <a:pt x="1569720" y="772160"/>
                </a:lnTo>
                <a:lnTo>
                  <a:pt x="1569720" y="65786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>
            <a:spLocks noGrp="1"/>
          </p:cNvSpPr>
          <p:nvPr>
            <p:ph type="title"/>
          </p:nvPr>
        </p:nvSpPr>
        <p:spPr>
          <a:xfrm>
            <a:off x="3221989" y="496570"/>
            <a:ext cx="2689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Tunneling</a:t>
            </a:r>
            <a:endParaRPr sz="4400"/>
          </a:p>
        </p:txBody>
      </p:sp>
      <p:sp>
        <p:nvSpPr>
          <p:cNvPr id="369" name="object 3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virtual point-to-point</a:t>
            </a:r>
            <a:r>
              <a:rPr spc="-10" dirty="0"/>
              <a:t> </a:t>
            </a:r>
            <a:r>
              <a:rPr dirty="0"/>
              <a:t>connection</a:t>
            </a:r>
          </a:p>
          <a:p>
            <a:pPr marL="12700" marR="5080">
              <a:lnSpc>
                <a:spcPct val="120600"/>
              </a:lnSpc>
              <a:spcBef>
                <a:spcPts val="5"/>
              </a:spcBef>
              <a:tabLst>
                <a:tab pos="5913120" algn="l"/>
              </a:tabLst>
            </a:pPr>
            <a:r>
              <a:rPr spc="5" dirty="0"/>
              <a:t>made</a:t>
            </a:r>
            <a:r>
              <a:rPr spc="10" dirty="0"/>
              <a:t> </a:t>
            </a:r>
            <a:r>
              <a:rPr dirty="0"/>
              <a:t>through a</a:t>
            </a:r>
            <a:r>
              <a:rPr spc="10" dirty="0"/>
              <a:t> </a:t>
            </a:r>
            <a:r>
              <a:rPr spc="-5" dirty="0"/>
              <a:t>public</a:t>
            </a:r>
            <a:r>
              <a:rPr spc="5" dirty="0"/>
              <a:t> </a:t>
            </a:r>
            <a:r>
              <a:rPr spc="-5" dirty="0"/>
              <a:t>network.	It</a:t>
            </a:r>
            <a:r>
              <a:rPr spc="-100" dirty="0"/>
              <a:t> </a:t>
            </a:r>
            <a:r>
              <a:rPr dirty="0"/>
              <a:t>transports </a:t>
            </a:r>
            <a:r>
              <a:rPr spc="-875" dirty="0"/>
              <a:t> </a:t>
            </a:r>
            <a:r>
              <a:rPr dirty="0"/>
              <a:t>encapsulated</a:t>
            </a:r>
            <a:r>
              <a:rPr spc="-10" dirty="0"/>
              <a:t> </a:t>
            </a:r>
            <a:r>
              <a:rPr dirty="0"/>
              <a:t>datagrams.</a:t>
            </a:r>
          </a:p>
        </p:txBody>
      </p:sp>
      <p:sp>
        <p:nvSpPr>
          <p:cNvPr id="370" name="object 370"/>
          <p:cNvSpPr/>
          <p:nvPr/>
        </p:nvSpPr>
        <p:spPr>
          <a:xfrm>
            <a:off x="4038600" y="3886200"/>
            <a:ext cx="2590800" cy="381000"/>
          </a:xfrm>
          <a:custGeom>
            <a:avLst/>
            <a:gdLst/>
            <a:ahLst/>
            <a:cxnLst/>
            <a:rect l="l" t="t" r="r" b="b"/>
            <a:pathLst>
              <a:path w="2590800" h="381000">
                <a:moveTo>
                  <a:pt x="2590800" y="0"/>
                </a:moveTo>
                <a:lnTo>
                  <a:pt x="0" y="0"/>
                </a:lnTo>
                <a:lnTo>
                  <a:pt x="0" y="381000"/>
                </a:lnTo>
                <a:lnTo>
                  <a:pt x="1295400" y="381000"/>
                </a:lnTo>
                <a:lnTo>
                  <a:pt x="2590800" y="381000"/>
                </a:lnTo>
                <a:lnTo>
                  <a:pt x="2590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 txBox="1"/>
          <p:nvPr/>
        </p:nvSpPr>
        <p:spPr>
          <a:xfrm>
            <a:off x="4038600" y="3886200"/>
            <a:ext cx="2590800" cy="381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latin typeface="Arial MT"/>
                <a:cs typeface="Arial MT"/>
              </a:rPr>
              <a:t>Encrypted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Inner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Datagram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2" name="object 372"/>
          <p:cNvSpPr/>
          <p:nvPr/>
        </p:nvSpPr>
        <p:spPr>
          <a:xfrm>
            <a:off x="2438400" y="4495800"/>
            <a:ext cx="4191000" cy="381000"/>
          </a:xfrm>
          <a:custGeom>
            <a:avLst/>
            <a:gdLst/>
            <a:ahLst/>
            <a:cxnLst/>
            <a:rect l="l" t="t" r="r" b="b"/>
            <a:pathLst>
              <a:path w="4191000" h="381000">
                <a:moveTo>
                  <a:pt x="4191000" y="0"/>
                </a:moveTo>
                <a:lnTo>
                  <a:pt x="0" y="0"/>
                </a:lnTo>
                <a:lnTo>
                  <a:pt x="0" y="381000"/>
                </a:lnTo>
                <a:lnTo>
                  <a:pt x="2095500" y="381000"/>
                </a:lnTo>
                <a:lnTo>
                  <a:pt x="4191000" y="381000"/>
                </a:lnTo>
                <a:lnTo>
                  <a:pt x="419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 txBox="1"/>
          <p:nvPr/>
        </p:nvSpPr>
        <p:spPr>
          <a:xfrm>
            <a:off x="2438400" y="4495800"/>
            <a:ext cx="1600200" cy="381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latin typeface="Arial MT"/>
                <a:cs typeface="Arial MT"/>
              </a:rPr>
              <a:t>Datagram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Header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4038600" y="4495800"/>
            <a:ext cx="2590800" cy="381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Arial MT"/>
                <a:cs typeface="Arial MT"/>
              </a:rPr>
              <a:t>Outer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Datagram</a:t>
            </a:r>
            <a:r>
              <a:rPr sz="1400" dirty="0">
                <a:latin typeface="Arial MT"/>
                <a:cs typeface="Arial MT"/>
              </a:rPr>
              <a:t> Data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75" name="object 375"/>
          <p:cNvGrpSpPr/>
          <p:nvPr/>
        </p:nvGrpSpPr>
        <p:grpSpPr>
          <a:xfrm>
            <a:off x="4033927" y="3271927"/>
            <a:ext cx="2600325" cy="1224280"/>
            <a:chOff x="4033927" y="3271927"/>
            <a:chExt cx="2600325" cy="1224280"/>
          </a:xfrm>
        </p:grpSpPr>
        <p:sp>
          <p:nvSpPr>
            <p:cNvPr id="376" name="object 376"/>
            <p:cNvSpPr/>
            <p:nvPr/>
          </p:nvSpPr>
          <p:spPr>
            <a:xfrm>
              <a:off x="4191000" y="3657600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5748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152900" y="3810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191000" y="4267200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5748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152900" y="4419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4038600" y="3276600"/>
              <a:ext cx="2590800" cy="381000"/>
            </a:xfrm>
            <a:custGeom>
              <a:avLst/>
              <a:gdLst/>
              <a:ahLst/>
              <a:cxnLst/>
              <a:rect l="l" t="t" r="r" b="b"/>
              <a:pathLst>
                <a:path w="2590800" h="381000">
                  <a:moveTo>
                    <a:pt x="2590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295400" y="381000"/>
                  </a:lnTo>
                  <a:lnTo>
                    <a:pt x="2590800" y="381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4038600" y="3276600"/>
              <a:ext cx="2590800" cy="381000"/>
            </a:xfrm>
            <a:custGeom>
              <a:avLst/>
              <a:gdLst/>
              <a:ahLst/>
              <a:cxnLst/>
              <a:rect l="l" t="t" r="r" b="b"/>
              <a:pathLst>
                <a:path w="2590800" h="381000">
                  <a:moveTo>
                    <a:pt x="12954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381000"/>
                  </a:lnTo>
                  <a:lnTo>
                    <a:pt x="1295400" y="3810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2" name="object 382"/>
          <p:cNvSpPr txBox="1"/>
          <p:nvPr/>
        </p:nvSpPr>
        <p:spPr>
          <a:xfrm>
            <a:off x="4596129" y="3310890"/>
            <a:ext cx="1471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Original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Datagram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458469" y="4986020"/>
            <a:ext cx="535368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207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Data </a:t>
            </a:r>
            <a:r>
              <a:rPr sz="1400" spc="-5" dirty="0">
                <a:latin typeface="Arial MT"/>
                <a:cs typeface="Arial MT"/>
              </a:rPr>
              <a:t>Encapsulation</a:t>
            </a:r>
            <a:r>
              <a:rPr sz="1400" spc="3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[From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Comer]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Two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types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points:</a:t>
            </a:r>
            <a:endParaRPr sz="18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buSzPct val="113888"/>
              <a:buFont typeface="MS UI Gothic"/>
              <a:buChar char="❑"/>
              <a:tabLst>
                <a:tab pos="375920" algn="l"/>
              </a:tabLst>
            </a:pPr>
            <a:r>
              <a:rPr sz="1800" spc="-5" dirty="0">
                <a:latin typeface="Arial MT"/>
                <a:cs typeface="Arial MT"/>
              </a:rPr>
              <a:t>Remote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Access</a:t>
            </a:r>
            <a:endParaRPr sz="1800">
              <a:latin typeface="Arial MT"/>
              <a:cs typeface="Arial MT"/>
            </a:endParaRPr>
          </a:p>
          <a:p>
            <a:pPr marL="375920" indent="-363220">
              <a:lnSpc>
                <a:spcPct val="100000"/>
              </a:lnSpc>
              <a:buSzPct val="113888"/>
              <a:buFont typeface="MS UI Gothic"/>
              <a:buChar char="❑"/>
              <a:tabLst>
                <a:tab pos="375920" algn="l"/>
              </a:tabLst>
            </a:pPr>
            <a:r>
              <a:rPr sz="1800" spc="-5" dirty="0">
                <a:latin typeface="Arial MT"/>
                <a:cs typeface="Arial MT"/>
              </a:rPr>
              <a:t>Site-to-Site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491</Words>
  <Application>Microsoft Office PowerPoint</Application>
  <PresentationFormat>Экран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MS UI Gothic</vt:lpstr>
      <vt:lpstr>Arial</vt:lpstr>
      <vt:lpstr>Arial MT</vt:lpstr>
      <vt:lpstr>Calibri</vt:lpstr>
      <vt:lpstr>Times New Roman</vt:lpstr>
      <vt:lpstr>Office Theme</vt:lpstr>
      <vt:lpstr>VIRTUAL PRIVATE</vt:lpstr>
      <vt:lpstr>Traditional Connectivity</vt:lpstr>
      <vt:lpstr>What is VPN?</vt:lpstr>
      <vt:lpstr>Private Networks</vt:lpstr>
      <vt:lpstr>Remote Access Virtual Private</vt:lpstr>
      <vt:lpstr>Brief Overview of How it Works</vt:lpstr>
      <vt:lpstr>Four Critical Functions</vt:lpstr>
      <vt:lpstr>Encryption</vt:lpstr>
      <vt:lpstr>Tunneling</vt:lpstr>
      <vt:lpstr>Four Protocols used in VPN</vt:lpstr>
      <vt:lpstr>Types of Implementations</vt:lpstr>
      <vt:lpstr>Презентация PowerPoint</vt:lpstr>
      <vt:lpstr>Advantages: Cost Savings</vt:lpstr>
      <vt:lpstr>Advantages: Scalability</vt:lpstr>
      <vt:lpstr>Disadvantages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PRIVATE</dc:title>
  <cp:lastModifiedBy>Zaur</cp:lastModifiedBy>
  <cp:revision>1</cp:revision>
  <dcterms:created xsi:type="dcterms:W3CDTF">2022-11-22T21:48:59Z</dcterms:created>
  <dcterms:modified xsi:type="dcterms:W3CDTF">2022-11-22T21:50:00Z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2022-11-22T00:00:00Z</vt:filetime>
  </property>
</Properties>
</file>