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630F-2362-4D00-BA86-8B392C5FEEA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B212-2043-463D-BA72-986DB812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6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630F-2362-4D00-BA86-8B392C5FEEA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B212-2043-463D-BA72-986DB812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8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630F-2362-4D00-BA86-8B392C5FEEA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B212-2043-463D-BA72-986DB812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4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630F-2362-4D00-BA86-8B392C5FEEA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B212-2043-463D-BA72-986DB812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5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630F-2362-4D00-BA86-8B392C5FEEA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B212-2043-463D-BA72-986DB812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3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630F-2362-4D00-BA86-8B392C5FEEA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B212-2043-463D-BA72-986DB812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8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630F-2362-4D00-BA86-8B392C5FEEA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B212-2043-463D-BA72-986DB812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630F-2362-4D00-BA86-8B392C5FEEA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B212-2043-463D-BA72-986DB812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6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630F-2362-4D00-BA86-8B392C5FEEA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B212-2043-463D-BA72-986DB812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2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630F-2362-4D00-BA86-8B392C5FEEA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B212-2043-463D-BA72-986DB812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630F-2362-4D00-BA86-8B392C5FEEA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B212-2043-463D-BA72-986DB812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2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2630F-2362-4D00-BA86-8B392C5FEEA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6B212-2043-463D-BA72-986DB812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43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help.com/restart-remote-computer/" TargetMode="External"/><Relationship Id="rId2" Type="http://schemas.openxmlformats.org/officeDocument/2006/relationships/hyperlink" Target="https://www.passfab.com/products/windows-password-recovery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ccount.live.com/password/rese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Methods To Reset Admin Password</a:t>
            </a:r>
          </a:p>
        </p:txBody>
      </p:sp>
    </p:spTree>
    <p:extLst>
      <p:ext uri="{BB962C8B-B14F-4D97-AF65-F5344CB8AC3E}">
        <p14:creationId xmlns:p14="http://schemas.microsoft.com/office/powerpoint/2010/main" val="104706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6" y="180109"/>
            <a:ext cx="7107382" cy="626225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/>
              <a:t>Method 4: Using Command Prompt:</a:t>
            </a:r>
          </a:p>
          <a:p>
            <a:pPr algn="l"/>
            <a:r>
              <a:rPr lang="en-US" b="1" dirty="0"/>
              <a:t>Here are the steps to follow:</a:t>
            </a:r>
            <a:endParaRPr lang="en-US" dirty="0"/>
          </a:p>
          <a:p>
            <a:pPr algn="l"/>
            <a:r>
              <a:rPr lang="en-US" b="1" dirty="0"/>
              <a:t>Step 1: </a:t>
            </a:r>
            <a:r>
              <a:rPr lang="en-US" dirty="0"/>
              <a:t>Start your Windows PC and boot through an installation disk.</a:t>
            </a:r>
          </a:p>
          <a:p>
            <a:pPr algn="l"/>
            <a:r>
              <a:rPr lang="en-US" b="1" dirty="0"/>
              <a:t>Step 2: </a:t>
            </a:r>
            <a:r>
              <a:rPr lang="en-US" dirty="0"/>
              <a:t>When you see the following screen, press the </a:t>
            </a:r>
            <a:r>
              <a:rPr lang="en-US" b="1" dirty="0"/>
              <a:t>Shift + F10</a:t>
            </a:r>
            <a:r>
              <a:rPr lang="en-US" dirty="0"/>
              <a:t> key</a:t>
            </a:r>
            <a:r>
              <a:rPr lang="en-US" dirty="0" smtClean="0"/>
              <a:t>.</a:t>
            </a:r>
          </a:p>
          <a:p>
            <a:pPr algn="l"/>
            <a:r>
              <a:rPr lang="en-US" b="1" dirty="0"/>
              <a:t>T</a:t>
            </a:r>
            <a:r>
              <a:rPr lang="en-US" b="1" dirty="0" smtClean="0"/>
              <a:t>o </a:t>
            </a:r>
            <a:r>
              <a:rPr lang="en-US" b="1" dirty="0"/>
              <a:t>replace the d:\ drive with the drive name where Windows 10 is installed on your PC.</a:t>
            </a:r>
            <a:endParaRPr lang="en-US" dirty="0"/>
          </a:p>
          <a:p>
            <a:pPr algn="l"/>
            <a:r>
              <a:rPr lang="en-US" b="1" dirty="0"/>
              <a:t>Step 3: </a:t>
            </a:r>
            <a:r>
              <a:rPr lang="en-US" dirty="0"/>
              <a:t>You will see the </a:t>
            </a:r>
            <a:r>
              <a:rPr lang="en-US" b="1" dirty="0"/>
              <a:t>Command Prompt</a:t>
            </a:r>
            <a:r>
              <a:rPr lang="en-US" dirty="0"/>
              <a:t>. Type in the following command and press </a:t>
            </a:r>
            <a:r>
              <a:rPr lang="en-US" b="1" dirty="0"/>
              <a:t>Enter</a:t>
            </a:r>
            <a:r>
              <a:rPr lang="en-US" dirty="0"/>
              <a:t>:</a:t>
            </a:r>
          </a:p>
          <a:p>
            <a:pPr algn="l"/>
            <a:r>
              <a:rPr lang="en-US" b="1" dirty="0"/>
              <a:t>copy d:\windows\system32\Utilman.exe d:\</a:t>
            </a:r>
            <a:endParaRPr lang="en-US" dirty="0"/>
          </a:p>
          <a:p>
            <a:pPr algn="l"/>
            <a:r>
              <a:rPr lang="en-US" b="1" dirty="0"/>
              <a:t>Step 4: </a:t>
            </a:r>
            <a:r>
              <a:rPr lang="en-US" dirty="0"/>
              <a:t>Now, type the following command and again press </a:t>
            </a:r>
            <a:r>
              <a:rPr lang="en-US" b="1" i="1" dirty="0"/>
              <a:t>Enter</a:t>
            </a:r>
            <a:r>
              <a:rPr lang="en-US" dirty="0"/>
              <a:t>:</a:t>
            </a:r>
          </a:p>
          <a:p>
            <a:pPr algn="l"/>
            <a:r>
              <a:rPr lang="en-US" b="1" dirty="0"/>
              <a:t>copy /y d:\windows\system32\cmd.exe d:\windows\system32\utilman.exe</a:t>
            </a:r>
            <a:endParaRPr lang="en-US" dirty="0"/>
          </a:p>
          <a:p>
            <a:pPr algn="l"/>
            <a:r>
              <a:rPr lang="en-US" b="1" dirty="0"/>
              <a:t>Step 5: </a:t>
            </a:r>
            <a:r>
              <a:rPr lang="en-US" dirty="0"/>
              <a:t>Type </a:t>
            </a:r>
            <a:r>
              <a:rPr lang="en-US" b="1" dirty="0" err="1"/>
              <a:t>wpeutil</a:t>
            </a:r>
            <a:r>
              <a:rPr lang="en-US" b="1" dirty="0"/>
              <a:t> reboot </a:t>
            </a:r>
            <a:r>
              <a:rPr lang="en-US" dirty="0"/>
              <a:t>and press Enter. Your PC will reboot.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538" y="180109"/>
            <a:ext cx="4326081" cy="3287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644" y="4024312"/>
            <a:ext cx="47529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1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6" y="180109"/>
            <a:ext cx="5791200" cy="6386946"/>
          </a:xfrm>
        </p:spPr>
        <p:txBody>
          <a:bodyPr/>
          <a:lstStyle/>
          <a:p>
            <a:r>
              <a:rPr lang="en-US" b="1" dirty="0"/>
              <a:t>Step 6: </a:t>
            </a:r>
            <a:r>
              <a:rPr lang="en-US" dirty="0"/>
              <a:t>When the Windows login screen appears, click on the Ease of Access button at the bottom-right corner of the screen. The </a:t>
            </a:r>
            <a:r>
              <a:rPr lang="en-US" b="1" dirty="0"/>
              <a:t>Command Prompt</a:t>
            </a:r>
            <a:r>
              <a:rPr lang="en-US" dirty="0"/>
              <a:t> window will appear</a:t>
            </a:r>
            <a:r>
              <a:rPr lang="en-US" dirty="0" smtClean="0"/>
              <a:t>.</a:t>
            </a:r>
          </a:p>
          <a:p>
            <a:r>
              <a:rPr lang="en-US" b="1" dirty="0"/>
              <a:t>Step 7: </a:t>
            </a:r>
            <a:r>
              <a:rPr lang="en-US" dirty="0"/>
              <a:t>Now, type </a:t>
            </a:r>
            <a:r>
              <a:rPr lang="en-US" b="1" i="1" dirty="0"/>
              <a:t>net user Administrator /</a:t>
            </a:r>
            <a:r>
              <a:rPr lang="en-US" b="1" i="1" dirty="0" err="1"/>
              <a:t>active:yes</a:t>
            </a:r>
            <a:r>
              <a:rPr lang="en-US" b="1" i="1" dirty="0"/>
              <a:t> </a:t>
            </a:r>
            <a:r>
              <a:rPr lang="en-US" dirty="0"/>
              <a:t>and press </a:t>
            </a:r>
            <a:r>
              <a:rPr lang="en-US" b="1" dirty="0"/>
              <a:t>Enter </a:t>
            </a:r>
            <a:r>
              <a:rPr lang="en-US" dirty="0"/>
              <a:t>to activate the built-in admin account</a:t>
            </a:r>
            <a:r>
              <a:rPr lang="en-US" dirty="0" smtClean="0"/>
              <a:t>.</a:t>
            </a:r>
          </a:p>
          <a:p>
            <a:r>
              <a:rPr lang="en-US" b="1" dirty="0"/>
              <a:t>Step 8:</a:t>
            </a:r>
            <a:r>
              <a:rPr lang="en-US" dirty="0"/>
              <a:t> Now, type the following command to reset the admin account password: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509" y="278822"/>
            <a:ext cx="3808268" cy="28359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852" y="3373582"/>
            <a:ext cx="4352925" cy="1609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741" y="5153413"/>
            <a:ext cx="52959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7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673" y="263236"/>
            <a:ext cx="10446327" cy="6400800"/>
          </a:xfrm>
        </p:spPr>
        <p:txBody>
          <a:bodyPr/>
          <a:lstStyle/>
          <a:p>
            <a:r>
              <a:rPr lang="en-US" b="1" dirty="0"/>
              <a:t>Method 1: With Password Reset </a:t>
            </a:r>
            <a:r>
              <a:rPr lang="en-US" b="1" dirty="0" smtClean="0"/>
              <a:t>Disk</a:t>
            </a:r>
          </a:p>
          <a:p>
            <a:pPr algn="l"/>
            <a:r>
              <a:rPr lang="en-US" b="1" dirty="0"/>
              <a:t>Pros:</a:t>
            </a:r>
            <a:endParaRPr lang="en-US" dirty="0"/>
          </a:p>
          <a:p>
            <a:pPr algn="l"/>
            <a:r>
              <a:rPr lang="en-US" dirty="0" smtClean="0"/>
              <a:t>1.No </a:t>
            </a:r>
            <a:r>
              <a:rPr lang="en-US" dirty="0"/>
              <a:t>external program is needed.</a:t>
            </a:r>
          </a:p>
          <a:p>
            <a:pPr algn="l"/>
            <a:r>
              <a:rPr lang="en-US" dirty="0" smtClean="0"/>
              <a:t>2. If </a:t>
            </a:r>
            <a:r>
              <a:rPr lang="en-US" dirty="0"/>
              <a:t>you have a password reset disk, you can change or reset user account passwords.</a:t>
            </a:r>
          </a:p>
          <a:p>
            <a:pPr algn="l"/>
            <a:r>
              <a:rPr lang="en-US" dirty="0" smtClean="0"/>
              <a:t>3. No </a:t>
            </a:r>
            <a:r>
              <a:rPr lang="en-US" dirty="0"/>
              <a:t>data is removed from the drive while creating the Password Reset Disk.</a:t>
            </a:r>
          </a:p>
          <a:p>
            <a:pPr algn="l"/>
            <a:r>
              <a:rPr lang="en-US" b="1" dirty="0"/>
              <a:t>Cons:</a:t>
            </a:r>
            <a:endParaRPr lang="en-US" dirty="0"/>
          </a:p>
          <a:p>
            <a:pPr algn="l"/>
            <a:r>
              <a:rPr lang="en-US" dirty="0" smtClean="0"/>
              <a:t>1. It </a:t>
            </a:r>
            <a:r>
              <a:rPr lang="en-US" dirty="0"/>
              <a:t>is less secure. If someone finds the password Reset Disk, they can access your PC without your knowledge.</a:t>
            </a:r>
          </a:p>
          <a:p>
            <a:pPr algn="l"/>
            <a:r>
              <a:rPr lang="en-US" dirty="0" smtClean="0"/>
              <a:t>2. This </a:t>
            </a:r>
            <a:r>
              <a:rPr lang="en-US" dirty="0"/>
              <a:t>method is useless in case you did not create a password reset disk before forgetting the password as you need to be logged into a PC to create one.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574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946" y="207817"/>
            <a:ext cx="4973782" cy="6414655"/>
          </a:xfrm>
        </p:spPr>
        <p:txBody>
          <a:bodyPr/>
          <a:lstStyle/>
          <a:p>
            <a:r>
              <a:rPr lang="en-US" b="1" dirty="0"/>
              <a:t>Step 1: </a:t>
            </a:r>
            <a:r>
              <a:rPr lang="en-US" dirty="0"/>
              <a:t>Plugin your </a:t>
            </a:r>
            <a:r>
              <a:rPr lang="en-US" b="1" dirty="0"/>
              <a:t>Password Reset Disk </a:t>
            </a:r>
            <a:r>
              <a:rPr lang="en-US" dirty="0"/>
              <a:t>into your computer and reboot your computer.</a:t>
            </a:r>
          </a:p>
          <a:p>
            <a:r>
              <a:rPr lang="en-US" b="1" dirty="0"/>
              <a:t>Step 2: </a:t>
            </a:r>
            <a:r>
              <a:rPr lang="en-US" dirty="0"/>
              <a:t>Click the </a:t>
            </a:r>
            <a:r>
              <a:rPr lang="en-US" b="1" dirty="0"/>
              <a:t>Reset your password</a:t>
            </a:r>
            <a:r>
              <a:rPr lang="en-US" dirty="0"/>
              <a:t> link when the login screen appears.</a:t>
            </a:r>
          </a:p>
          <a:p>
            <a:r>
              <a:rPr lang="en-US" b="1" dirty="0"/>
              <a:t>Step 3: </a:t>
            </a:r>
            <a:r>
              <a:rPr lang="en-US" dirty="0"/>
              <a:t>Click Next on the following screen</a:t>
            </a:r>
            <a:r>
              <a:rPr lang="en-US" dirty="0" smtClean="0"/>
              <a:t>.</a:t>
            </a:r>
          </a:p>
          <a:p>
            <a:r>
              <a:rPr lang="en-US" b="1" dirty="0"/>
              <a:t>Step 4: </a:t>
            </a:r>
            <a:r>
              <a:rPr lang="en-US" dirty="0"/>
              <a:t>Your computer will ask you to choose your Reset Disk from the drop-down menu. Do so and click on </a:t>
            </a:r>
            <a:r>
              <a:rPr lang="en-US" b="1" dirty="0"/>
              <a:t>Next.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806" y="1"/>
            <a:ext cx="4436485" cy="3179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18" y="3355397"/>
            <a:ext cx="65817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8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818" y="263236"/>
            <a:ext cx="5805055" cy="6345382"/>
          </a:xfrm>
        </p:spPr>
        <p:txBody>
          <a:bodyPr/>
          <a:lstStyle/>
          <a:p>
            <a:r>
              <a:rPr lang="en-US" b="1" dirty="0"/>
              <a:t>Step 5: </a:t>
            </a:r>
            <a:r>
              <a:rPr lang="en-US" dirty="0"/>
              <a:t>The following screen asks you to enter a new password for your account. Hit the </a:t>
            </a:r>
            <a:r>
              <a:rPr lang="en-US" b="1" dirty="0"/>
              <a:t>Next</a:t>
            </a:r>
            <a:r>
              <a:rPr lang="en-US" dirty="0"/>
              <a:t> button after providing a new password for your account.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527" y="263236"/>
            <a:ext cx="5574289" cy="26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255" y="290945"/>
            <a:ext cx="11402289" cy="612371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Method 2: By 4WinKey</a:t>
            </a:r>
          </a:p>
          <a:p>
            <a:pPr algn="l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best solution for a non-technical person would be using some tool that has a graphical user interface</a:t>
            </a:r>
            <a:r>
              <a:rPr lang="en-US" dirty="0" smtClean="0"/>
              <a:t>.</a:t>
            </a:r>
          </a:p>
          <a:p>
            <a:pPr algn="l"/>
            <a:r>
              <a:rPr lang="en-US" b="1" dirty="0" err="1"/>
              <a:t>PassFab</a:t>
            </a:r>
            <a:r>
              <a:rPr lang="en-US" b="1" dirty="0"/>
              <a:t> 4WinKey </a:t>
            </a:r>
            <a:r>
              <a:rPr lang="en-US" dirty="0"/>
              <a:t>is a complete package to solve any problems related to user accounts. Due to its attractive and user-friendly interface, it is so easy to use.</a:t>
            </a:r>
          </a:p>
          <a:p>
            <a:pPr algn="l"/>
            <a:r>
              <a:rPr lang="en-US" b="1" dirty="0"/>
              <a:t>Pros:</a:t>
            </a:r>
            <a:endParaRPr lang="en-US" dirty="0"/>
          </a:p>
          <a:p>
            <a:pPr algn="l"/>
            <a:r>
              <a:rPr lang="en-US" dirty="0" smtClean="0"/>
              <a:t>1. No </a:t>
            </a:r>
            <a:r>
              <a:rPr lang="en-US" dirty="0"/>
              <a:t>data loss.</a:t>
            </a:r>
          </a:p>
          <a:p>
            <a:pPr algn="l"/>
            <a:r>
              <a:rPr lang="en-US" dirty="0" smtClean="0"/>
              <a:t>2. User-friendly </a:t>
            </a:r>
            <a:r>
              <a:rPr lang="en-US" dirty="0"/>
              <a:t>interface.</a:t>
            </a:r>
          </a:p>
          <a:p>
            <a:pPr algn="l"/>
            <a:r>
              <a:rPr lang="en-US" dirty="0" smtClean="0"/>
              <a:t>3. Simple </a:t>
            </a:r>
            <a:r>
              <a:rPr lang="en-US" dirty="0"/>
              <a:t>steps to perform.</a:t>
            </a:r>
          </a:p>
          <a:p>
            <a:pPr algn="l"/>
            <a:r>
              <a:rPr lang="en-US" dirty="0" smtClean="0"/>
              <a:t>4. Can </a:t>
            </a:r>
            <a:r>
              <a:rPr lang="en-US" dirty="0"/>
              <a:t>create the Password Reset Disk using any accessible PC.</a:t>
            </a:r>
          </a:p>
          <a:p>
            <a:pPr algn="l"/>
            <a:r>
              <a:rPr lang="en-US" dirty="0" smtClean="0"/>
              <a:t>5. Can </a:t>
            </a:r>
            <a:r>
              <a:rPr lang="en-US" dirty="0"/>
              <a:t>manage any type of account, i.e. local or admin.</a:t>
            </a:r>
          </a:p>
          <a:p>
            <a:pPr algn="l"/>
            <a:r>
              <a:rPr lang="en-US" dirty="0" smtClean="0"/>
              <a:t>6. Create/Delete </a:t>
            </a:r>
            <a:r>
              <a:rPr lang="en-US" dirty="0"/>
              <a:t>or Reset the passwords on Windows 11/10/8.1/8/7/Vista/XP/2000, and Windows server 2019/2012/2008</a:t>
            </a:r>
          </a:p>
          <a:p>
            <a:pPr algn="l"/>
            <a:r>
              <a:rPr lang="en-US" dirty="0" smtClean="0"/>
              <a:t>7. Supported </a:t>
            </a:r>
            <a:r>
              <a:rPr lang="en-US" dirty="0"/>
              <a:t>by all brands of PCs.</a:t>
            </a:r>
          </a:p>
          <a:p>
            <a:pPr algn="l"/>
            <a:r>
              <a:rPr lang="en-US" b="1" dirty="0"/>
              <a:t>Cons:</a:t>
            </a:r>
            <a:endParaRPr lang="en-US" dirty="0"/>
          </a:p>
          <a:p>
            <a:pPr algn="l"/>
            <a:r>
              <a:rPr lang="en-US" dirty="0" smtClean="0"/>
              <a:t>1. Needs </a:t>
            </a:r>
            <a:r>
              <a:rPr lang="en-US" dirty="0"/>
              <a:t>to be purchased to avail of all of its features.</a:t>
            </a:r>
          </a:p>
          <a:p>
            <a:pPr algn="l"/>
            <a:r>
              <a:rPr lang="en-US" dirty="0" smtClean="0"/>
              <a:t>2. Free </a:t>
            </a:r>
            <a:r>
              <a:rPr lang="en-US" dirty="0"/>
              <a:t>trial only available from </a:t>
            </a:r>
            <a:r>
              <a:rPr lang="en-US" dirty="0" err="1"/>
              <a:t>PassFab</a:t>
            </a:r>
            <a:r>
              <a:rPr lang="en-US" dirty="0"/>
              <a:t> 4Winkey website.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674" y="263236"/>
            <a:ext cx="5237018" cy="6248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Step1: </a:t>
            </a:r>
            <a:r>
              <a:rPr lang="en-US" dirty="0"/>
              <a:t>Download, install and launch</a:t>
            </a:r>
            <a:r>
              <a:rPr lang="en-US" b="1" dirty="0"/>
              <a:t> </a:t>
            </a:r>
            <a:r>
              <a:rPr lang="en-US" b="1" dirty="0" err="1">
                <a:hlinkClick r:id="rId2"/>
              </a:rPr>
              <a:t>PassFab</a:t>
            </a:r>
            <a:r>
              <a:rPr lang="en-US" b="1" dirty="0">
                <a:hlinkClick r:id="rId2"/>
              </a:rPr>
              <a:t> 4WinKey</a:t>
            </a:r>
            <a:r>
              <a:rPr lang="en-US" dirty="0"/>
              <a:t>, and choose the boot media —USB /CD /</a:t>
            </a:r>
            <a:r>
              <a:rPr lang="en-US" dirty="0" smtClean="0"/>
              <a:t>DVD</a:t>
            </a:r>
          </a:p>
          <a:p>
            <a:pPr algn="l"/>
            <a:r>
              <a:rPr lang="en-US" b="1" dirty="0" smtClean="0"/>
              <a:t>Step </a:t>
            </a:r>
            <a:r>
              <a:rPr lang="en-US" b="1" dirty="0"/>
              <a:t>2:</a:t>
            </a:r>
            <a:r>
              <a:rPr lang="en-US" dirty="0"/>
              <a:t> Click on “Next”, and wait for a minute. Once the burning process is complete, eject the media and insert it on your locked </a:t>
            </a:r>
            <a:r>
              <a:rPr lang="en-US" dirty="0" smtClean="0"/>
              <a:t>computer.</a:t>
            </a:r>
          </a:p>
          <a:p>
            <a:pPr algn="l"/>
            <a:r>
              <a:rPr lang="en-US" b="1" dirty="0" smtClean="0"/>
              <a:t>Step </a:t>
            </a:r>
            <a:r>
              <a:rPr lang="en-US" b="1" dirty="0"/>
              <a:t>3: </a:t>
            </a:r>
            <a:r>
              <a:rPr lang="en-US" dirty="0">
                <a:hlinkClick r:id="rId3"/>
              </a:rPr>
              <a:t>Restart the computer</a:t>
            </a:r>
            <a:r>
              <a:rPr lang="en-US" dirty="0"/>
              <a:t> and press ”F12” or ‘ESC” to enter the boot </a:t>
            </a:r>
            <a:r>
              <a:rPr lang="en-US" dirty="0" smtClean="0"/>
              <a:t>menu.</a:t>
            </a:r>
          </a:p>
          <a:p>
            <a:pPr algn="l"/>
            <a:r>
              <a:rPr lang="en-US" b="1" dirty="0" smtClean="0"/>
              <a:t>Step </a:t>
            </a:r>
            <a:r>
              <a:rPr lang="en-US" b="1" dirty="0"/>
              <a:t>4:</a:t>
            </a:r>
            <a:r>
              <a:rPr lang="en-US" dirty="0"/>
              <a:t> In the boot menu, choose your USB/CD/DVD drive and press “enter” to put it. Meantime, choose the Windows system.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744" y="263236"/>
            <a:ext cx="5287241" cy="3119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091" y="3608243"/>
            <a:ext cx="5605894" cy="26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528" y="166255"/>
            <a:ext cx="4973782" cy="6414654"/>
          </a:xfrm>
        </p:spPr>
        <p:txBody>
          <a:bodyPr/>
          <a:lstStyle/>
          <a:p>
            <a:r>
              <a:rPr lang="en-US" b="1" dirty="0"/>
              <a:t>Step 5: </a:t>
            </a:r>
            <a:r>
              <a:rPr lang="en-US" dirty="0"/>
              <a:t>Choose the “reset account password” option and reset the password.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310" y="1097973"/>
            <a:ext cx="6667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8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36" y="360217"/>
            <a:ext cx="7370619" cy="6165273"/>
          </a:xfrm>
        </p:spPr>
        <p:txBody>
          <a:bodyPr/>
          <a:lstStyle/>
          <a:p>
            <a:pPr algn="l"/>
            <a:r>
              <a:rPr lang="en-US" b="1" dirty="0"/>
              <a:t>Method 3: With Microsoft Account Online</a:t>
            </a:r>
          </a:p>
          <a:p>
            <a:pPr algn="l"/>
            <a:r>
              <a:rPr lang="en-US" dirty="0"/>
              <a:t>If you had set the </a:t>
            </a:r>
            <a:r>
              <a:rPr lang="en-US" b="1" dirty="0"/>
              <a:t>Microsoft Account Online</a:t>
            </a:r>
            <a:r>
              <a:rPr lang="en-US" dirty="0"/>
              <a:t> before forgetting the Administrator account password, Bingo! You can reset the admin account password without any password reset disk or installing third-party software.</a:t>
            </a:r>
          </a:p>
          <a:p>
            <a:pPr algn="l"/>
            <a:r>
              <a:rPr lang="en-US" b="1" dirty="0"/>
              <a:t>To follow this method, here are the steps:</a:t>
            </a:r>
            <a:endParaRPr lang="en-US" dirty="0"/>
          </a:p>
          <a:p>
            <a:pPr algn="l"/>
            <a:r>
              <a:rPr lang="en-US" b="1" dirty="0"/>
              <a:t>Step 1:</a:t>
            </a:r>
            <a:r>
              <a:rPr lang="en-US" dirty="0"/>
              <a:t> Open the browser on any accessible PC and go to the</a:t>
            </a:r>
            <a:r>
              <a:rPr lang="en-US" dirty="0">
                <a:hlinkClick r:id="rId2"/>
              </a:rPr>
              <a:t> </a:t>
            </a:r>
            <a:r>
              <a:rPr lang="en-US" dirty="0" smtClean="0">
                <a:hlinkClick r:id="rId2"/>
              </a:rPr>
              <a:t>lin.</a:t>
            </a:r>
            <a:endParaRPr lang="en-US" dirty="0"/>
          </a:p>
          <a:p>
            <a:pPr algn="l"/>
            <a:r>
              <a:rPr lang="en-US" b="1" dirty="0"/>
              <a:t>Step 2: </a:t>
            </a:r>
            <a:r>
              <a:rPr lang="en-US" dirty="0"/>
              <a:t>Provide your email address or the phone number you set on your locked PC.</a:t>
            </a:r>
          </a:p>
          <a:p>
            <a:pPr algn="l"/>
            <a:r>
              <a:rPr lang="en-US" b="1" dirty="0"/>
              <a:t>Step 3: </a:t>
            </a:r>
            <a:r>
              <a:rPr lang="en-US" dirty="0"/>
              <a:t>You will be asked to verify your details.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935" y="245052"/>
            <a:ext cx="3876675" cy="2876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727" y="3369612"/>
            <a:ext cx="3600883" cy="323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092" y="180109"/>
            <a:ext cx="5902036" cy="6151418"/>
          </a:xfrm>
        </p:spPr>
        <p:txBody>
          <a:bodyPr/>
          <a:lstStyle/>
          <a:p>
            <a:r>
              <a:rPr lang="en-US" b="1" dirty="0"/>
              <a:t>Step 5:</a:t>
            </a:r>
            <a:r>
              <a:rPr lang="en-US" dirty="0"/>
              <a:t> Once verified, you will be asked to enter the new password.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28" y="858549"/>
            <a:ext cx="5569527" cy="433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841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Methods To Reset Admin Password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To Reset Admin Password</dc:title>
  <dc:creator>User</dc:creator>
  <cp:lastModifiedBy>User</cp:lastModifiedBy>
  <cp:revision>2</cp:revision>
  <dcterms:created xsi:type="dcterms:W3CDTF">2022-11-21T14:25:31Z</dcterms:created>
  <dcterms:modified xsi:type="dcterms:W3CDTF">2022-11-21T14:39:09Z</dcterms:modified>
</cp:coreProperties>
</file>