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410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42"/>
                </a:moveTo>
                <a:lnTo>
                  <a:pt x="44897" y="2667239"/>
                </a:lnTo>
                <a:lnTo>
                  <a:pt x="89827" y="2669929"/>
                </a:lnTo>
                <a:lnTo>
                  <a:pt x="134821" y="2672605"/>
                </a:lnTo>
                <a:lnTo>
                  <a:pt x="179912" y="2675260"/>
                </a:lnTo>
                <a:lnTo>
                  <a:pt x="225132" y="2677888"/>
                </a:lnTo>
                <a:lnTo>
                  <a:pt x="270512" y="2680480"/>
                </a:lnTo>
                <a:lnTo>
                  <a:pt x="316086" y="2683031"/>
                </a:lnTo>
                <a:lnTo>
                  <a:pt x="361886" y="2685534"/>
                </a:lnTo>
                <a:lnTo>
                  <a:pt x="407943" y="2687980"/>
                </a:lnTo>
                <a:lnTo>
                  <a:pt x="454290" y="2690365"/>
                </a:lnTo>
                <a:lnTo>
                  <a:pt x="500959" y="2692680"/>
                </a:lnTo>
                <a:lnTo>
                  <a:pt x="547982" y="2694918"/>
                </a:lnTo>
                <a:lnTo>
                  <a:pt x="595392" y="2697074"/>
                </a:lnTo>
                <a:lnTo>
                  <a:pt x="643221" y="2699139"/>
                </a:lnTo>
                <a:lnTo>
                  <a:pt x="691501" y="2701107"/>
                </a:lnTo>
                <a:lnTo>
                  <a:pt x="740264" y="2702971"/>
                </a:lnTo>
                <a:lnTo>
                  <a:pt x="789542" y="2704723"/>
                </a:lnTo>
                <a:lnTo>
                  <a:pt x="839368" y="2706358"/>
                </a:lnTo>
                <a:lnTo>
                  <a:pt x="889773" y="2707869"/>
                </a:lnTo>
                <a:lnTo>
                  <a:pt x="940791" y="2709247"/>
                </a:lnTo>
                <a:lnTo>
                  <a:pt x="992453" y="2710486"/>
                </a:lnTo>
                <a:lnTo>
                  <a:pt x="1044791" y="2711580"/>
                </a:lnTo>
                <a:lnTo>
                  <a:pt x="1097838" y="2712521"/>
                </a:lnTo>
                <a:lnTo>
                  <a:pt x="1151625" y="2713303"/>
                </a:lnTo>
                <a:lnTo>
                  <a:pt x="1206186" y="2713918"/>
                </a:lnTo>
                <a:lnTo>
                  <a:pt x="1261552" y="2714360"/>
                </a:lnTo>
                <a:lnTo>
                  <a:pt x="1317756" y="2714622"/>
                </a:lnTo>
                <a:lnTo>
                  <a:pt x="1374829" y="2714696"/>
                </a:lnTo>
                <a:lnTo>
                  <a:pt x="1432804" y="2714576"/>
                </a:lnTo>
                <a:lnTo>
                  <a:pt x="1491713" y="2714254"/>
                </a:lnTo>
                <a:lnTo>
                  <a:pt x="1551589" y="2713725"/>
                </a:lnTo>
                <a:lnTo>
                  <a:pt x="1612463" y="2712981"/>
                </a:lnTo>
                <a:lnTo>
                  <a:pt x="1674368" y="2712015"/>
                </a:lnTo>
                <a:lnTo>
                  <a:pt x="1717496" y="2711270"/>
                </a:lnTo>
                <a:lnTo>
                  <a:pt x="1761028" y="2710516"/>
                </a:lnTo>
                <a:lnTo>
                  <a:pt x="1804957" y="2709749"/>
                </a:lnTo>
                <a:lnTo>
                  <a:pt x="1849280" y="2708963"/>
                </a:lnTo>
                <a:lnTo>
                  <a:pt x="1893993" y="2708156"/>
                </a:lnTo>
                <a:lnTo>
                  <a:pt x="1939090" y="2707323"/>
                </a:lnTo>
                <a:lnTo>
                  <a:pt x="1984567" y="2706460"/>
                </a:lnTo>
                <a:lnTo>
                  <a:pt x="2030419" y="2705562"/>
                </a:lnTo>
                <a:lnTo>
                  <a:pt x="2076643" y="2704625"/>
                </a:lnTo>
                <a:lnTo>
                  <a:pt x="2123233" y="2703646"/>
                </a:lnTo>
                <a:lnTo>
                  <a:pt x="2170185" y="2702619"/>
                </a:lnTo>
                <a:lnTo>
                  <a:pt x="2217495" y="2701541"/>
                </a:lnTo>
                <a:lnTo>
                  <a:pt x="2265158" y="2700408"/>
                </a:lnTo>
                <a:lnTo>
                  <a:pt x="2313169" y="2699216"/>
                </a:lnTo>
                <a:lnTo>
                  <a:pt x="2361525" y="2697959"/>
                </a:lnTo>
                <a:lnTo>
                  <a:pt x="2410220" y="2696635"/>
                </a:lnTo>
                <a:lnTo>
                  <a:pt x="2459250" y="2695239"/>
                </a:lnTo>
                <a:lnTo>
                  <a:pt x="2508610" y="2693766"/>
                </a:lnTo>
                <a:lnTo>
                  <a:pt x="2558297" y="2692213"/>
                </a:lnTo>
                <a:lnTo>
                  <a:pt x="2608305" y="2690575"/>
                </a:lnTo>
                <a:lnTo>
                  <a:pt x="2658630" y="2688848"/>
                </a:lnTo>
                <a:lnTo>
                  <a:pt x="2709267" y="2687028"/>
                </a:lnTo>
                <a:lnTo>
                  <a:pt x="2760213" y="2685111"/>
                </a:lnTo>
                <a:lnTo>
                  <a:pt x="2811462" y="2683092"/>
                </a:lnTo>
                <a:lnTo>
                  <a:pt x="2863010" y="2680968"/>
                </a:lnTo>
                <a:lnTo>
                  <a:pt x="2914853" y="2678734"/>
                </a:lnTo>
                <a:lnTo>
                  <a:pt x="2966985" y="2676386"/>
                </a:lnTo>
                <a:lnTo>
                  <a:pt x="3019403" y="2673920"/>
                </a:lnTo>
                <a:lnTo>
                  <a:pt x="3072102" y="2671331"/>
                </a:lnTo>
                <a:lnTo>
                  <a:pt x="3125077" y="2668616"/>
                </a:lnTo>
                <a:lnTo>
                  <a:pt x="3178324" y="2665770"/>
                </a:lnTo>
                <a:lnTo>
                  <a:pt x="3231839" y="2662790"/>
                </a:lnTo>
                <a:lnTo>
                  <a:pt x="3285617" y="2659670"/>
                </a:lnTo>
                <a:lnTo>
                  <a:pt x="3339653" y="2656407"/>
                </a:lnTo>
                <a:lnTo>
                  <a:pt x="3393943" y="2652996"/>
                </a:lnTo>
                <a:lnTo>
                  <a:pt x="3448482" y="2649434"/>
                </a:lnTo>
                <a:lnTo>
                  <a:pt x="3503266" y="2645716"/>
                </a:lnTo>
                <a:lnTo>
                  <a:pt x="3558291" y="2641837"/>
                </a:lnTo>
                <a:lnTo>
                  <a:pt x="3613552" y="2637795"/>
                </a:lnTo>
                <a:lnTo>
                  <a:pt x="3669044" y="2633584"/>
                </a:lnTo>
                <a:lnTo>
                  <a:pt x="3724762" y="2629201"/>
                </a:lnTo>
                <a:lnTo>
                  <a:pt x="3780704" y="2624641"/>
                </a:lnTo>
                <a:lnTo>
                  <a:pt x="3836863" y="2619900"/>
                </a:lnTo>
                <a:lnTo>
                  <a:pt x="3893235" y="2614973"/>
                </a:lnTo>
                <a:lnTo>
                  <a:pt x="3949817" y="2609858"/>
                </a:lnTo>
                <a:lnTo>
                  <a:pt x="4006602" y="2604549"/>
                </a:lnTo>
                <a:lnTo>
                  <a:pt x="4063588" y="2599042"/>
                </a:lnTo>
                <a:lnTo>
                  <a:pt x="4120768" y="2593333"/>
                </a:lnTo>
                <a:lnTo>
                  <a:pt x="4166137" y="2588697"/>
                </a:lnTo>
                <a:lnTo>
                  <a:pt x="4212100" y="2583936"/>
                </a:lnTo>
                <a:lnTo>
                  <a:pt x="4258634" y="2579050"/>
                </a:lnTo>
                <a:lnTo>
                  <a:pt x="4305717" y="2574044"/>
                </a:lnTo>
                <a:lnTo>
                  <a:pt x="4353327" y="2568918"/>
                </a:lnTo>
                <a:lnTo>
                  <a:pt x="4401442" y="2563674"/>
                </a:lnTo>
                <a:lnTo>
                  <a:pt x="4450040" y="2558316"/>
                </a:lnTo>
                <a:lnTo>
                  <a:pt x="4499098" y="2552844"/>
                </a:lnTo>
                <a:lnTo>
                  <a:pt x="4548593" y="2547260"/>
                </a:lnTo>
                <a:lnTo>
                  <a:pt x="4598504" y="2541568"/>
                </a:lnTo>
                <a:lnTo>
                  <a:pt x="4648809" y="2535768"/>
                </a:lnTo>
                <a:lnTo>
                  <a:pt x="4699484" y="2529863"/>
                </a:lnTo>
                <a:lnTo>
                  <a:pt x="4750508" y="2523855"/>
                </a:lnTo>
                <a:lnTo>
                  <a:pt x="4801858" y="2517746"/>
                </a:lnTo>
                <a:lnTo>
                  <a:pt x="4853512" y="2511538"/>
                </a:lnTo>
                <a:lnTo>
                  <a:pt x="4905448" y="2505233"/>
                </a:lnTo>
                <a:lnTo>
                  <a:pt x="4957644" y="2498833"/>
                </a:lnTo>
                <a:lnTo>
                  <a:pt x="5010077" y="2492340"/>
                </a:lnTo>
                <a:lnTo>
                  <a:pt x="5062725" y="2485757"/>
                </a:lnTo>
                <a:lnTo>
                  <a:pt x="5115565" y="2479084"/>
                </a:lnTo>
                <a:lnTo>
                  <a:pt x="5168575" y="2472325"/>
                </a:lnTo>
                <a:lnTo>
                  <a:pt x="5221734" y="2465480"/>
                </a:lnTo>
                <a:lnTo>
                  <a:pt x="5275018" y="2458554"/>
                </a:lnTo>
                <a:lnTo>
                  <a:pt x="5328406" y="2451546"/>
                </a:lnTo>
                <a:lnTo>
                  <a:pt x="5381875" y="2444460"/>
                </a:lnTo>
                <a:lnTo>
                  <a:pt x="5435403" y="2437297"/>
                </a:lnTo>
                <a:lnTo>
                  <a:pt x="5488967" y="2430060"/>
                </a:lnTo>
                <a:lnTo>
                  <a:pt x="5542545" y="2422750"/>
                </a:lnTo>
                <a:lnTo>
                  <a:pt x="5596116" y="2415370"/>
                </a:lnTo>
                <a:lnTo>
                  <a:pt x="5649656" y="2407921"/>
                </a:lnTo>
                <a:lnTo>
                  <a:pt x="5703143" y="2400406"/>
                </a:lnTo>
                <a:lnTo>
                  <a:pt x="5756556" y="2392826"/>
                </a:lnTo>
                <a:lnTo>
                  <a:pt x="5809871" y="2385184"/>
                </a:lnTo>
                <a:lnTo>
                  <a:pt x="5863067" y="2377482"/>
                </a:lnTo>
                <a:lnTo>
                  <a:pt x="5916120" y="2369722"/>
                </a:lnTo>
                <a:lnTo>
                  <a:pt x="5969010" y="2361905"/>
                </a:lnTo>
                <a:lnTo>
                  <a:pt x="6021714" y="2354035"/>
                </a:lnTo>
                <a:lnTo>
                  <a:pt x="6074208" y="2346112"/>
                </a:lnTo>
                <a:lnTo>
                  <a:pt x="6126472" y="2338139"/>
                </a:lnTo>
                <a:lnTo>
                  <a:pt x="6178482" y="2330118"/>
                </a:lnTo>
                <a:lnTo>
                  <a:pt x="6230217" y="2322051"/>
                </a:lnTo>
                <a:lnTo>
                  <a:pt x="6281654" y="2313940"/>
                </a:lnTo>
                <a:lnTo>
                  <a:pt x="6332771" y="2305787"/>
                </a:lnTo>
                <a:lnTo>
                  <a:pt x="6383545" y="2297595"/>
                </a:lnTo>
                <a:lnTo>
                  <a:pt x="6433954" y="2289364"/>
                </a:lnTo>
                <a:lnTo>
                  <a:pt x="6483977" y="2281098"/>
                </a:lnTo>
                <a:lnTo>
                  <a:pt x="6533590" y="2272798"/>
                </a:lnTo>
                <a:lnTo>
                  <a:pt x="6582771" y="2264466"/>
                </a:lnTo>
                <a:lnTo>
                  <a:pt x="6631499" y="2256104"/>
                </a:lnTo>
                <a:lnTo>
                  <a:pt x="6679750" y="2247715"/>
                </a:lnTo>
                <a:lnTo>
                  <a:pt x="6727503" y="2239300"/>
                </a:lnTo>
                <a:lnTo>
                  <a:pt x="6774735" y="2230862"/>
                </a:lnTo>
                <a:lnTo>
                  <a:pt x="6821423" y="2222402"/>
                </a:lnTo>
                <a:lnTo>
                  <a:pt x="6867547" y="2213923"/>
                </a:lnTo>
                <a:lnTo>
                  <a:pt x="6913082" y="2205426"/>
                </a:lnTo>
                <a:lnTo>
                  <a:pt x="6958008" y="2196914"/>
                </a:lnTo>
                <a:lnTo>
                  <a:pt x="7002301" y="2188388"/>
                </a:lnTo>
                <a:lnTo>
                  <a:pt x="7045940" y="2179851"/>
                </a:lnTo>
                <a:lnTo>
                  <a:pt x="7088902" y="2171305"/>
                </a:lnTo>
                <a:lnTo>
                  <a:pt x="7131164" y="2162751"/>
                </a:lnTo>
                <a:lnTo>
                  <a:pt x="7172706" y="2154193"/>
                </a:lnTo>
                <a:lnTo>
                  <a:pt x="7233990" y="2141279"/>
                </a:lnTo>
                <a:lnTo>
                  <a:pt x="7295292" y="2128018"/>
                </a:lnTo>
                <a:lnTo>
                  <a:pt x="7356561" y="2114429"/>
                </a:lnTo>
                <a:lnTo>
                  <a:pt x="7417744" y="2100531"/>
                </a:lnTo>
                <a:lnTo>
                  <a:pt x="7478789" y="2086344"/>
                </a:lnTo>
                <a:lnTo>
                  <a:pt x="7539643" y="2071887"/>
                </a:lnTo>
                <a:lnTo>
                  <a:pt x="7600255" y="2057181"/>
                </a:lnTo>
                <a:lnTo>
                  <a:pt x="7660572" y="2042245"/>
                </a:lnTo>
                <a:lnTo>
                  <a:pt x="7720543" y="2027099"/>
                </a:lnTo>
                <a:lnTo>
                  <a:pt x="7780114" y="2011762"/>
                </a:lnTo>
                <a:lnTo>
                  <a:pt x="7839234" y="1996253"/>
                </a:lnTo>
                <a:lnTo>
                  <a:pt x="7897850" y="1980594"/>
                </a:lnTo>
                <a:lnTo>
                  <a:pt x="7955910" y="1964802"/>
                </a:lnTo>
                <a:lnTo>
                  <a:pt x="8013363" y="1948898"/>
                </a:lnTo>
                <a:lnTo>
                  <a:pt x="8070155" y="1932902"/>
                </a:lnTo>
                <a:lnTo>
                  <a:pt x="8126235" y="1916833"/>
                </a:lnTo>
                <a:lnTo>
                  <a:pt x="8181550" y="1900711"/>
                </a:lnTo>
                <a:lnTo>
                  <a:pt x="8236049" y="1884555"/>
                </a:lnTo>
                <a:lnTo>
                  <a:pt x="8289678" y="1868385"/>
                </a:lnTo>
                <a:lnTo>
                  <a:pt x="8342386" y="1852221"/>
                </a:lnTo>
                <a:lnTo>
                  <a:pt x="8394121" y="1836083"/>
                </a:lnTo>
                <a:lnTo>
                  <a:pt x="8444830" y="1819989"/>
                </a:lnTo>
                <a:lnTo>
                  <a:pt x="8494462" y="1803960"/>
                </a:lnTo>
                <a:lnTo>
                  <a:pt x="8542963" y="1788015"/>
                </a:lnTo>
                <a:lnTo>
                  <a:pt x="8590282" y="1772174"/>
                </a:lnTo>
                <a:lnTo>
                  <a:pt x="8636367" y="1756457"/>
                </a:lnTo>
                <a:lnTo>
                  <a:pt x="8681165" y="1740883"/>
                </a:lnTo>
                <a:lnTo>
                  <a:pt x="8724624" y="1725472"/>
                </a:lnTo>
                <a:lnTo>
                  <a:pt x="8766692" y="1710243"/>
                </a:lnTo>
                <a:lnTo>
                  <a:pt x="8807316" y="1695216"/>
                </a:lnTo>
                <a:lnTo>
                  <a:pt x="8846446" y="1680412"/>
                </a:lnTo>
                <a:lnTo>
                  <a:pt x="8884027" y="1665848"/>
                </a:lnTo>
                <a:lnTo>
                  <a:pt x="8920009" y="1651546"/>
                </a:lnTo>
                <a:lnTo>
                  <a:pt x="8986963" y="1623804"/>
                </a:lnTo>
                <a:lnTo>
                  <a:pt x="9046892" y="1597341"/>
                </a:lnTo>
                <a:lnTo>
                  <a:pt x="9074091" y="1584639"/>
                </a:lnTo>
                <a:lnTo>
                  <a:pt x="9078468" y="1582506"/>
                </a:lnTo>
              </a:path>
              <a:path w="9078595" h="2715260">
                <a:moveTo>
                  <a:pt x="0" y="872229"/>
                </a:moveTo>
                <a:lnTo>
                  <a:pt x="35919" y="853180"/>
                </a:lnTo>
                <a:lnTo>
                  <a:pt x="71982" y="834132"/>
                </a:lnTo>
                <a:lnTo>
                  <a:pt x="108333" y="815087"/>
                </a:lnTo>
                <a:lnTo>
                  <a:pt x="145116" y="796048"/>
                </a:lnTo>
                <a:lnTo>
                  <a:pt x="182474" y="777015"/>
                </a:lnTo>
                <a:lnTo>
                  <a:pt x="220551" y="757991"/>
                </a:lnTo>
                <a:lnTo>
                  <a:pt x="259492" y="738977"/>
                </a:lnTo>
                <a:lnTo>
                  <a:pt x="299440" y="719976"/>
                </a:lnTo>
                <a:lnTo>
                  <a:pt x="340539" y="700988"/>
                </a:lnTo>
                <a:lnTo>
                  <a:pt x="382933" y="682016"/>
                </a:lnTo>
                <a:lnTo>
                  <a:pt x="426766" y="663060"/>
                </a:lnTo>
                <a:lnTo>
                  <a:pt x="472181" y="644124"/>
                </a:lnTo>
                <a:lnTo>
                  <a:pt x="519323" y="625208"/>
                </a:lnTo>
                <a:lnTo>
                  <a:pt x="568335" y="606315"/>
                </a:lnTo>
                <a:lnTo>
                  <a:pt x="619361" y="587445"/>
                </a:lnTo>
                <a:lnTo>
                  <a:pt x="672546" y="568602"/>
                </a:lnTo>
                <a:lnTo>
                  <a:pt x="728032" y="549786"/>
                </a:lnTo>
                <a:lnTo>
                  <a:pt x="785965" y="530999"/>
                </a:lnTo>
                <a:lnTo>
                  <a:pt x="846487" y="512243"/>
                </a:lnTo>
                <a:lnTo>
                  <a:pt x="909743" y="493519"/>
                </a:lnTo>
                <a:lnTo>
                  <a:pt x="975877" y="474830"/>
                </a:lnTo>
                <a:lnTo>
                  <a:pt x="1045032" y="456177"/>
                </a:lnTo>
                <a:lnTo>
                  <a:pt x="1082442" y="446311"/>
                </a:lnTo>
                <a:lnTo>
                  <a:pt x="1120581" y="436245"/>
                </a:lnTo>
                <a:lnTo>
                  <a:pt x="1159438" y="425994"/>
                </a:lnTo>
                <a:lnTo>
                  <a:pt x="1199000" y="415576"/>
                </a:lnTo>
                <a:lnTo>
                  <a:pt x="1239256" y="405004"/>
                </a:lnTo>
                <a:lnTo>
                  <a:pt x="1280195" y="394297"/>
                </a:lnTo>
                <a:lnTo>
                  <a:pt x="1321804" y="383469"/>
                </a:lnTo>
                <a:lnTo>
                  <a:pt x="1364074" y="372536"/>
                </a:lnTo>
                <a:lnTo>
                  <a:pt x="1406991" y="361514"/>
                </a:lnTo>
                <a:lnTo>
                  <a:pt x="1450545" y="350419"/>
                </a:lnTo>
                <a:lnTo>
                  <a:pt x="1494724" y="339268"/>
                </a:lnTo>
                <a:lnTo>
                  <a:pt x="1539516" y="328075"/>
                </a:lnTo>
                <a:lnTo>
                  <a:pt x="1584910" y="316858"/>
                </a:lnTo>
                <a:lnTo>
                  <a:pt x="1630895" y="305631"/>
                </a:lnTo>
                <a:lnTo>
                  <a:pt x="1677458" y="294410"/>
                </a:lnTo>
                <a:lnTo>
                  <a:pt x="1724589" y="283212"/>
                </a:lnTo>
                <a:lnTo>
                  <a:pt x="1772276" y="272053"/>
                </a:lnTo>
                <a:lnTo>
                  <a:pt x="1820507" y="260948"/>
                </a:lnTo>
                <a:lnTo>
                  <a:pt x="1869271" y="249913"/>
                </a:lnTo>
                <a:lnTo>
                  <a:pt x="1918556" y="238964"/>
                </a:lnTo>
                <a:lnTo>
                  <a:pt x="1968350" y="228117"/>
                </a:lnTo>
                <a:lnTo>
                  <a:pt x="2018643" y="217388"/>
                </a:lnTo>
                <a:lnTo>
                  <a:pt x="2069423" y="206793"/>
                </a:lnTo>
                <a:lnTo>
                  <a:pt x="2120677" y="196348"/>
                </a:lnTo>
                <a:lnTo>
                  <a:pt x="2172396" y="186068"/>
                </a:lnTo>
                <a:lnTo>
                  <a:pt x="2224566" y="175970"/>
                </a:lnTo>
                <a:lnTo>
                  <a:pt x="2277177" y="166069"/>
                </a:lnTo>
                <a:lnTo>
                  <a:pt x="2330217" y="156382"/>
                </a:lnTo>
                <a:lnTo>
                  <a:pt x="2383675" y="146924"/>
                </a:lnTo>
                <a:lnTo>
                  <a:pt x="2437538" y="137711"/>
                </a:lnTo>
                <a:lnTo>
                  <a:pt x="2491796" y="128759"/>
                </a:lnTo>
                <a:lnTo>
                  <a:pt x="2546437" y="120084"/>
                </a:lnTo>
                <a:lnTo>
                  <a:pt x="2601449" y="111702"/>
                </a:lnTo>
                <a:lnTo>
                  <a:pt x="2656822" y="103628"/>
                </a:lnTo>
                <a:lnTo>
                  <a:pt x="2712542" y="95879"/>
                </a:lnTo>
                <a:lnTo>
                  <a:pt x="2768600" y="88471"/>
                </a:lnTo>
                <a:lnTo>
                  <a:pt x="2824982" y="81419"/>
                </a:lnTo>
                <a:lnTo>
                  <a:pt x="2881679" y="74740"/>
                </a:lnTo>
                <a:lnTo>
                  <a:pt x="2938678" y="68449"/>
                </a:lnTo>
                <a:lnTo>
                  <a:pt x="2995967" y="62561"/>
                </a:lnTo>
                <a:lnTo>
                  <a:pt x="3053536" y="57094"/>
                </a:lnTo>
                <a:lnTo>
                  <a:pt x="3111373" y="52063"/>
                </a:lnTo>
                <a:lnTo>
                  <a:pt x="3155803" y="48448"/>
                </a:lnTo>
                <a:lnTo>
                  <a:pt x="3200573" y="44959"/>
                </a:lnTo>
                <a:lnTo>
                  <a:pt x="3245678" y="41597"/>
                </a:lnTo>
                <a:lnTo>
                  <a:pt x="3291111" y="38362"/>
                </a:lnTo>
                <a:lnTo>
                  <a:pt x="3336868" y="35255"/>
                </a:lnTo>
                <a:lnTo>
                  <a:pt x="3382943" y="32275"/>
                </a:lnTo>
                <a:lnTo>
                  <a:pt x="3429330" y="29425"/>
                </a:lnTo>
                <a:lnTo>
                  <a:pt x="3476023" y="26703"/>
                </a:lnTo>
                <a:lnTo>
                  <a:pt x="3523018" y="24111"/>
                </a:lnTo>
                <a:lnTo>
                  <a:pt x="3570308" y="21648"/>
                </a:lnTo>
                <a:lnTo>
                  <a:pt x="3617888" y="19316"/>
                </a:lnTo>
                <a:lnTo>
                  <a:pt x="3665752" y="17114"/>
                </a:lnTo>
                <a:lnTo>
                  <a:pt x="3713896" y="15043"/>
                </a:lnTo>
                <a:lnTo>
                  <a:pt x="3762312" y="13104"/>
                </a:lnTo>
                <a:lnTo>
                  <a:pt x="3810996" y="11297"/>
                </a:lnTo>
                <a:lnTo>
                  <a:pt x="3859942" y="9622"/>
                </a:lnTo>
                <a:lnTo>
                  <a:pt x="3909144" y="8079"/>
                </a:lnTo>
                <a:lnTo>
                  <a:pt x="3958598" y="6670"/>
                </a:lnTo>
                <a:lnTo>
                  <a:pt x="4008297" y="5395"/>
                </a:lnTo>
                <a:lnTo>
                  <a:pt x="4058235" y="4254"/>
                </a:lnTo>
                <a:lnTo>
                  <a:pt x="4108408" y="3247"/>
                </a:lnTo>
                <a:lnTo>
                  <a:pt x="4158810" y="2375"/>
                </a:lnTo>
                <a:lnTo>
                  <a:pt x="4209434" y="1638"/>
                </a:lnTo>
                <a:lnTo>
                  <a:pt x="4260276" y="1037"/>
                </a:lnTo>
                <a:lnTo>
                  <a:pt x="4311330" y="572"/>
                </a:lnTo>
                <a:lnTo>
                  <a:pt x="4362591" y="244"/>
                </a:lnTo>
                <a:lnTo>
                  <a:pt x="4414052" y="53"/>
                </a:lnTo>
                <a:lnTo>
                  <a:pt x="4465708" y="0"/>
                </a:lnTo>
                <a:lnTo>
                  <a:pt x="4517554" y="84"/>
                </a:lnTo>
                <a:lnTo>
                  <a:pt x="4569585" y="306"/>
                </a:lnTo>
                <a:lnTo>
                  <a:pt x="4621793" y="667"/>
                </a:lnTo>
                <a:lnTo>
                  <a:pt x="4674175" y="1168"/>
                </a:lnTo>
                <a:lnTo>
                  <a:pt x="4726724" y="1808"/>
                </a:lnTo>
                <a:lnTo>
                  <a:pt x="4779435" y="2588"/>
                </a:lnTo>
                <a:lnTo>
                  <a:pt x="4832302" y="3508"/>
                </a:lnTo>
                <a:lnTo>
                  <a:pt x="4885320" y="4569"/>
                </a:lnTo>
                <a:lnTo>
                  <a:pt x="4938483" y="5772"/>
                </a:lnTo>
                <a:lnTo>
                  <a:pt x="4991785" y="7116"/>
                </a:lnTo>
                <a:lnTo>
                  <a:pt x="5045222" y="8603"/>
                </a:lnTo>
                <a:lnTo>
                  <a:pt x="5098787" y="10232"/>
                </a:lnTo>
                <a:lnTo>
                  <a:pt x="5152475" y="12004"/>
                </a:lnTo>
                <a:lnTo>
                  <a:pt x="5206280" y="13919"/>
                </a:lnTo>
                <a:lnTo>
                  <a:pt x="5260196" y="15978"/>
                </a:lnTo>
                <a:lnTo>
                  <a:pt x="5314219" y="18182"/>
                </a:lnTo>
                <a:lnTo>
                  <a:pt x="5368342" y="20530"/>
                </a:lnTo>
                <a:lnTo>
                  <a:pt x="5422561" y="23023"/>
                </a:lnTo>
                <a:lnTo>
                  <a:pt x="5476868" y="25662"/>
                </a:lnTo>
                <a:lnTo>
                  <a:pt x="5531260" y="28447"/>
                </a:lnTo>
                <a:lnTo>
                  <a:pt x="5585730" y="31378"/>
                </a:lnTo>
                <a:lnTo>
                  <a:pt x="5640273" y="34456"/>
                </a:lnTo>
                <a:lnTo>
                  <a:pt x="5694882" y="37681"/>
                </a:lnTo>
                <a:lnTo>
                  <a:pt x="5749554" y="41054"/>
                </a:lnTo>
                <a:lnTo>
                  <a:pt x="5804281" y="44575"/>
                </a:lnTo>
                <a:lnTo>
                  <a:pt x="5859059" y="48245"/>
                </a:lnTo>
                <a:lnTo>
                  <a:pt x="5913882" y="52063"/>
                </a:lnTo>
                <a:lnTo>
                  <a:pt x="5961497" y="55558"/>
                </a:lnTo>
                <a:lnTo>
                  <a:pt x="6010054" y="59357"/>
                </a:lnTo>
                <a:lnTo>
                  <a:pt x="6059512" y="63450"/>
                </a:lnTo>
                <a:lnTo>
                  <a:pt x="6109828" y="67827"/>
                </a:lnTo>
                <a:lnTo>
                  <a:pt x="6160963" y="72478"/>
                </a:lnTo>
                <a:lnTo>
                  <a:pt x="6212875" y="77394"/>
                </a:lnTo>
                <a:lnTo>
                  <a:pt x="6265523" y="82565"/>
                </a:lnTo>
                <a:lnTo>
                  <a:pt x="6318865" y="87981"/>
                </a:lnTo>
                <a:lnTo>
                  <a:pt x="6372861" y="93633"/>
                </a:lnTo>
                <a:lnTo>
                  <a:pt x="6427469" y="99509"/>
                </a:lnTo>
                <a:lnTo>
                  <a:pt x="6482648" y="105602"/>
                </a:lnTo>
                <a:lnTo>
                  <a:pt x="6538356" y="111900"/>
                </a:lnTo>
                <a:lnTo>
                  <a:pt x="6594554" y="118394"/>
                </a:lnTo>
                <a:lnTo>
                  <a:pt x="6651199" y="125075"/>
                </a:lnTo>
                <a:lnTo>
                  <a:pt x="6708250" y="131932"/>
                </a:lnTo>
                <a:lnTo>
                  <a:pt x="6765667" y="138955"/>
                </a:lnTo>
                <a:lnTo>
                  <a:pt x="6823407" y="146135"/>
                </a:lnTo>
                <a:lnTo>
                  <a:pt x="6881430" y="153463"/>
                </a:lnTo>
                <a:lnTo>
                  <a:pt x="6939695" y="160927"/>
                </a:lnTo>
                <a:lnTo>
                  <a:pt x="6998160" y="168519"/>
                </a:lnTo>
                <a:lnTo>
                  <a:pt x="7056785" y="176229"/>
                </a:lnTo>
                <a:lnTo>
                  <a:pt x="7115528" y="184046"/>
                </a:lnTo>
                <a:lnTo>
                  <a:pt x="7174347" y="191962"/>
                </a:lnTo>
                <a:lnTo>
                  <a:pt x="7233203" y="199966"/>
                </a:lnTo>
                <a:lnTo>
                  <a:pt x="7292053" y="208048"/>
                </a:lnTo>
                <a:lnTo>
                  <a:pt x="7350856" y="216198"/>
                </a:lnTo>
                <a:lnTo>
                  <a:pt x="7409571" y="224408"/>
                </a:lnTo>
                <a:lnTo>
                  <a:pt x="7468158" y="232667"/>
                </a:lnTo>
                <a:lnTo>
                  <a:pt x="7526574" y="240964"/>
                </a:lnTo>
                <a:lnTo>
                  <a:pt x="7584779" y="249291"/>
                </a:lnTo>
                <a:lnTo>
                  <a:pt x="7642732" y="257638"/>
                </a:lnTo>
                <a:lnTo>
                  <a:pt x="7700390" y="265995"/>
                </a:lnTo>
                <a:lnTo>
                  <a:pt x="7757714" y="274351"/>
                </a:lnTo>
                <a:lnTo>
                  <a:pt x="7814662" y="282698"/>
                </a:lnTo>
                <a:lnTo>
                  <a:pt x="7871193" y="291025"/>
                </a:lnTo>
                <a:lnTo>
                  <a:pt x="7927265" y="299323"/>
                </a:lnTo>
                <a:lnTo>
                  <a:pt x="7982838" y="307581"/>
                </a:lnTo>
                <a:lnTo>
                  <a:pt x="8037870" y="315791"/>
                </a:lnTo>
                <a:lnTo>
                  <a:pt x="8092320" y="323942"/>
                </a:lnTo>
                <a:lnTo>
                  <a:pt x="8146147" y="332024"/>
                </a:lnTo>
                <a:lnTo>
                  <a:pt x="8199310" y="340028"/>
                </a:lnTo>
                <a:lnTo>
                  <a:pt x="8251767" y="347943"/>
                </a:lnTo>
                <a:lnTo>
                  <a:pt x="8303478" y="355760"/>
                </a:lnTo>
                <a:lnTo>
                  <a:pt x="8354400" y="363470"/>
                </a:lnTo>
                <a:lnTo>
                  <a:pt x="8404494" y="371062"/>
                </a:lnTo>
                <a:lnTo>
                  <a:pt x="8453718" y="378527"/>
                </a:lnTo>
                <a:lnTo>
                  <a:pt x="8502030" y="385854"/>
                </a:lnTo>
                <a:lnTo>
                  <a:pt x="8549389" y="393034"/>
                </a:lnTo>
                <a:lnTo>
                  <a:pt x="8595755" y="400058"/>
                </a:lnTo>
                <a:lnTo>
                  <a:pt x="8641087" y="406915"/>
                </a:lnTo>
                <a:lnTo>
                  <a:pt x="8685342" y="413595"/>
                </a:lnTo>
                <a:lnTo>
                  <a:pt x="8728479" y="420090"/>
                </a:lnTo>
                <a:lnTo>
                  <a:pt x="8770459" y="426388"/>
                </a:lnTo>
                <a:lnTo>
                  <a:pt x="8811239" y="432480"/>
                </a:lnTo>
                <a:lnTo>
                  <a:pt x="8850778" y="438357"/>
                </a:lnTo>
                <a:lnTo>
                  <a:pt x="8889035" y="444008"/>
                </a:lnTo>
                <a:lnTo>
                  <a:pt x="8961538" y="454595"/>
                </a:lnTo>
                <a:lnTo>
                  <a:pt x="9028420" y="464163"/>
                </a:lnTo>
                <a:lnTo>
                  <a:pt x="9059649" y="468540"/>
                </a:lnTo>
                <a:lnTo>
                  <a:pt x="9078468" y="471133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138558"/>
            <a:ext cx="9078595" cy="1713864"/>
          </a:xfrm>
          <a:custGeom>
            <a:avLst/>
            <a:gdLst/>
            <a:ahLst/>
            <a:cxnLst/>
            <a:rect l="l" t="t" r="r" b="b"/>
            <a:pathLst>
              <a:path w="9078595" h="1713865">
                <a:moveTo>
                  <a:pt x="0" y="146673"/>
                </a:moveTo>
                <a:lnTo>
                  <a:pt x="37323" y="159713"/>
                </a:lnTo>
                <a:lnTo>
                  <a:pt x="74768" y="172775"/>
                </a:lnTo>
                <a:lnTo>
                  <a:pt x="112457" y="185882"/>
                </a:lnTo>
                <a:lnTo>
                  <a:pt x="150510" y="199054"/>
                </a:lnTo>
                <a:lnTo>
                  <a:pt x="189049" y="212314"/>
                </a:lnTo>
                <a:lnTo>
                  <a:pt x="228196" y="225683"/>
                </a:lnTo>
                <a:lnTo>
                  <a:pt x="268072" y="239185"/>
                </a:lnTo>
                <a:lnTo>
                  <a:pt x="308798" y="252839"/>
                </a:lnTo>
                <a:lnTo>
                  <a:pt x="350497" y="266670"/>
                </a:lnTo>
                <a:lnTo>
                  <a:pt x="393290" y="280697"/>
                </a:lnTo>
                <a:lnTo>
                  <a:pt x="437298" y="294944"/>
                </a:lnTo>
                <a:lnTo>
                  <a:pt x="482642" y="309433"/>
                </a:lnTo>
                <a:lnTo>
                  <a:pt x="529445" y="324185"/>
                </a:lnTo>
                <a:lnTo>
                  <a:pt x="577827" y="339221"/>
                </a:lnTo>
                <a:lnTo>
                  <a:pt x="627911" y="354566"/>
                </a:lnTo>
                <a:lnTo>
                  <a:pt x="679817" y="370239"/>
                </a:lnTo>
                <a:lnTo>
                  <a:pt x="733668" y="386263"/>
                </a:lnTo>
                <a:lnTo>
                  <a:pt x="789584" y="402660"/>
                </a:lnTo>
                <a:lnTo>
                  <a:pt x="847687" y="419452"/>
                </a:lnTo>
                <a:lnTo>
                  <a:pt x="908100" y="436661"/>
                </a:lnTo>
                <a:lnTo>
                  <a:pt x="970942" y="454308"/>
                </a:lnTo>
                <a:lnTo>
                  <a:pt x="1036337" y="472417"/>
                </a:lnTo>
                <a:lnTo>
                  <a:pt x="1104404" y="491008"/>
                </a:lnTo>
                <a:lnTo>
                  <a:pt x="1142874" y="501456"/>
                </a:lnTo>
                <a:lnTo>
                  <a:pt x="1182216" y="512155"/>
                </a:lnTo>
                <a:lnTo>
                  <a:pt x="1222405" y="523093"/>
                </a:lnTo>
                <a:lnTo>
                  <a:pt x="1263418" y="534260"/>
                </a:lnTo>
                <a:lnTo>
                  <a:pt x="1305230" y="545643"/>
                </a:lnTo>
                <a:lnTo>
                  <a:pt x="1347817" y="557231"/>
                </a:lnTo>
                <a:lnTo>
                  <a:pt x="1391155" y="569012"/>
                </a:lnTo>
                <a:lnTo>
                  <a:pt x="1435221" y="580975"/>
                </a:lnTo>
                <a:lnTo>
                  <a:pt x="1479990" y="593108"/>
                </a:lnTo>
                <a:lnTo>
                  <a:pt x="1525438" y="605399"/>
                </a:lnTo>
                <a:lnTo>
                  <a:pt x="1571541" y="617838"/>
                </a:lnTo>
                <a:lnTo>
                  <a:pt x="1618274" y="630413"/>
                </a:lnTo>
                <a:lnTo>
                  <a:pt x="1665615" y="643111"/>
                </a:lnTo>
                <a:lnTo>
                  <a:pt x="1713539" y="655922"/>
                </a:lnTo>
                <a:lnTo>
                  <a:pt x="1762022" y="668834"/>
                </a:lnTo>
                <a:lnTo>
                  <a:pt x="1811039" y="681836"/>
                </a:lnTo>
                <a:lnTo>
                  <a:pt x="1860567" y="694915"/>
                </a:lnTo>
                <a:lnTo>
                  <a:pt x="1910582" y="708061"/>
                </a:lnTo>
                <a:lnTo>
                  <a:pt x="1961060" y="721262"/>
                </a:lnTo>
                <a:lnTo>
                  <a:pt x="2011976" y="734505"/>
                </a:lnTo>
                <a:lnTo>
                  <a:pt x="2063307" y="747781"/>
                </a:lnTo>
                <a:lnTo>
                  <a:pt x="2115028" y="761077"/>
                </a:lnTo>
                <a:lnTo>
                  <a:pt x="2167116" y="774381"/>
                </a:lnTo>
                <a:lnTo>
                  <a:pt x="2219546" y="787683"/>
                </a:lnTo>
                <a:lnTo>
                  <a:pt x="2272294" y="800970"/>
                </a:lnTo>
                <a:lnTo>
                  <a:pt x="2325337" y="814231"/>
                </a:lnTo>
                <a:lnTo>
                  <a:pt x="2378650" y="827455"/>
                </a:lnTo>
                <a:lnTo>
                  <a:pt x="2432210" y="840629"/>
                </a:lnTo>
                <a:lnTo>
                  <a:pt x="2485992" y="853743"/>
                </a:lnTo>
                <a:lnTo>
                  <a:pt x="2539971" y="866785"/>
                </a:lnTo>
                <a:lnTo>
                  <a:pt x="2594125" y="879743"/>
                </a:lnTo>
                <a:lnTo>
                  <a:pt x="2648429" y="892606"/>
                </a:lnTo>
                <a:lnTo>
                  <a:pt x="2702859" y="905363"/>
                </a:lnTo>
                <a:lnTo>
                  <a:pt x="2757391" y="918000"/>
                </a:lnTo>
                <a:lnTo>
                  <a:pt x="2812001" y="930509"/>
                </a:lnTo>
                <a:lnTo>
                  <a:pt x="2866664" y="942875"/>
                </a:lnTo>
                <a:lnTo>
                  <a:pt x="2921358" y="955089"/>
                </a:lnTo>
                <a:lnTo>
                  <a:pt x="2976057" y="967138"/>
                </a:lnTo>
                <a:lnTo>
                  <a:pt x="3030738" y="979012"/>
                </a:lnTo>
                <a:lnTo>
                  <a:pt x="3085376" y="990697"/>
                </a:lnTo>
                <a:lnTo>
                  <a:pt x="3139949" y="1002184"/>
                </a:lnTo>
                <a:lnTo>
                  <a:pt x="3194431" y="1013460"/>
                </a:lnTo>
                <a:lnTo>
                  <a:pt x="3240390" y="1022847"/>
                </a:lnTo>
                <a:lnTo>
                  <a:pt x="3286814" y="1032245"/>
                </a:lnTo>
                <a:lnTo>
                  <a:pt x="3333683" y="1041650"/>
                </a:lnTo>
                <a:lnTo>
                  <a:pt x="3380978" y="1051059"/>
                </a:lnTo>
                <a:lnTo>
                  <a:pt x="3428679" y="1060468"/>
                </a:lnTo>
                <a:lnTo>
                  <a:pt x="3476766" y="1069875"/>
                </a:lnTo>
                <a:lnTo>
                  <a:pt x="3525219" y="1079275"/>
                </a:lnTo>
                <a:lnTo>
                  <a:pt x="3574020" y="1088666"/>
                </a:lnTo>
                <a:lnTo>
                  <a:pt x="3623148" y="1098043"/>
                </a:lnTo>
                <a:lnTo>
                  <a:pt x="3672583" y="1107404"/>
                </a:lnTo>
                <a:lnTo>
                  <a:pt x="3722307" y="1116746"/>
                </a:lnTo>
                <a:lnTo>
                  <a:pt x="3772299" y="1126063"/>
                </a:lnTo>
                <a:lnTo>
                  <a:pt x="3822539" y="1135354"/>
                </a:lnTo>
                <a:lnTo>
                  <a:pt x="3873008" y="1144615"/>
                </a:lnTo>
                <a:lnTo>
                  <a:pt x="3923686" y="1153842"/>
                </a:lnTo>
                <a:lnTo>
                  <a:pt x="3974554" y="1163032"/>
                </a:lnTo>
                <a:lnTo>
                  <a:pt x="4025592" y="1172182"/>
                </a:lnTo>
                <a:lnTo>
                  <a:pt x="4076780" y="1181287"/>
                </a:lnTo>
                <a:lnTo>
                  <a:pt x="4128098" y="1190346"/>
                </a:lnTo>
                <a:lnTo>
                  <a:pt x="4179528" y="1199353"/>
                </a:lnTo>
                <a:lnTo>
                  <a:pt x="4231048" y="1208307"/>
                </a:lnTo>
                <a:lnTo>
                  <a:pt x="4282641" y="1217203"/>
                </a:lnTo>
                <a:lnTo>
                  <a:pt x="4334285" y="1226038"/>
                </a:lnTo>
                <a:lnTo>
                  <a:pt x="4385961" y="1234808"/>
                </a:lnTo>
                <a:lnTo>
                  <a:pt x="4437649" y="1243511"/>
                </a:lnTo>
                <a:lnTo>
                  <a:pt x="4489331" y="1252143"/>
                </a:lnTo>
                <a:lnTo>
                  <a:pt x="4540986" y="1260700"/>
                </a:lnTo>
                <a:lnTo>
                  <a:pt x="4592594" y="1269179"/>
                </a:lnTo>
                <a:lnTo>
                  <a:pt x="4644136" y="1277576"/>
                </a:lnTo>
                <a:lnTo>
                  <a:pt x="4695592" y="1285888"/>
                </a:lnTo>
                <a:lnTo>
                  <a:pt x="4746942" y="1294113"/>
                </a:lnTo>
                <a:lnTo>
                  <a:pt x="4798168" y="1302245"/>
                </a:lnTo>
                <a:lnTo>
                  <a:pt x="4849248" y="1310282"/>
                </a:lnTo>
                <a:lnTo>
                  <a:pt x="4900164" y="1318221"/>
                </a:lnTo>
                <a:lnTo>
                  <a:pt x="4950896" y="1326057"/>
                </a:lnTo>
                <a:lnTo>
                  <a:pt x="5001424" y="1333789"/>
                </a:lnTo>
                <a:lnTo>
                  <a:pt x="5051729" y="1341411"/>
                </a:lnTo>
                <a:lnTo>
                  <a:pt x="5101790" y="1348921"/>
                </a:lnTo>
                <a:lnTo>
                  <a:pt x="5151588" y="1356316"/>
                </a:lnTo>
                <a:lnTo>
                  <a:pt x="5201104" y="1363591"/>
                </a:lnTo>
                <a:lnTo>
                  <a:pt x="5250317" y="1370744"/>
                </a:lnTo>
                <a:lnTo>
                  <a:pt x="5299209" y="1377771"/>
                </a:lnTo>
                <a:lnTo>
                  <a:pt x="5347759" y="1384668"/>
                </a:lnTo>
                <a:lnTo>
                  <a:pt x="5395947" y="1391433"/>
                </a:lnTo>
                <a:lnTo>
                  <a:pt x="5443755" y="1398062"/>
                </a:lnTo>
                <a:lnTo>
                  <a:pt x="5491162" y="1404551"/>
                </a:lnTo>
                <a:lnTo>
                  <a:pt x="5538149" y="1410897"/>
                </a:lnTo>
                <a:lnTo>
                  <a:pt x="5584696" y="1417096"/>
                </a:lnTo>
                <a:lnTo>
                  <a:pt x="5630783" y="1423146"/>
                </a:lnTo>
                <a:lnTo>
                  <a:pt x="5676392" y="1429042"/>
                </a:lnTo>
                <a:lnTo>
                  <a:pt x="5731811" y="1436036"/>
                </a:lnTo>
                <a:lnTo>
                  <a:pt x="5787409" y="1442828"/>
                </a:lnTo>
                <a:lnTo>
                  <a:pt x="5843151" y="1449424"/>
                </a:lnTo>
                <a:lnTo>
                  <a:pt x="5899002" y="1455828"/>
                </a:lnTo>
                <a:lnTo>
                  <a:pt x="5954929" y="1462043"/>
                </a:lnTo>
                <a:lnTo>
                  <a:pt x="6010898" y="1468074"/>
                </a:lnTo>
                <a:lnTo>
                  <a:pt x="6066874" y="1473925"/>
                </a:lnTo>
                <a:lnTo>
                  <a:pt x="6122823" y="1479600"/>
                </a:lnTo>
                <a:lnTo>
                  <a:pt x="6178712" y="1485103"/>
                </a:lnTo>
                <a:lnTo>
                  <a:pt x="6234506" y="1490439"/>
                </a:lnTo>
                <a:lnTo>
                  <a:pt x="6290170" y="1495611"/>
                </a:lnTo>
                <a:lnTo>
                  <a:pt x="6345672" y="1500624"/>
                </a:lnTo>
                <a:lnTo>
                  <a:pt x="6400976" y="1505482"/>
                </a:lnTo>
                <a:lnTo>
                  <a:pt x="6456049" y="1510188"/>
                </a:lnTo>
                <a:lnTo>
                  <a:pt x="6510856" y="1514748"/>
                </a:lnTo>
                <a:lnTo>
                  <a:pt x="6565363" y="1519165"/>
                </a:lnTo>
                <a:lnTo>
                  <a:pt x="6619537" y="1523443"/>
                </a:lnTo>
                <a:lnTo>
                  <a:pt x="6673343" y="1527586"/>
                </a:lnTo>
                <a:lnTo>
                  <a:pt x="6726747" y="1531600"/>
                </a:lnTo>
                <a:lnTo>
                  <a:pt x="6779715" y="1535487"/>
                </a:lnTo>
                <a:lnTo>
                  <a:pt x="6832213" y="1539251"/>
                </a:lnTo>
                <a:lnTo>
                  <a:pt x="6884206" y="1542898"/>
                </a:lnTo>
                <a:lnTo>
                  <a:pt x="6935661" y="1546431"/>
                </a:lnTo>
                <a:lnTo>
                  <a:pt x="6986543" y="1549854"/>
                </a:lnTo>
                <a:lnTo>
                  <a:pt x="7036818" y="1553172"/>
                </a:lnTo>
                <a:lnTo>
                  <a:pt x="7086453" y="1556388"/>
                </a:lnTo>
                <a:lnTo>
                  <a:pt x="7135412" y="1559507"/>
                </a:lnTo>
                <a:lnTo>
                  <a:pt x="7183663" y="1562533"/>
                </a:lnTo>
                <a:lnTo>
                  <a:pt x="7231170" y="1565469"/>
                </a:lnTo>
                <a:lnTo>
                  <a:pt x="7277900" y="1568321"/>
                </a:lnTo>
                <a:lnTo>
                  <a:pt x="7323819" y="1571092"/>
                </a:lnTo>
                <a:lnTo>
                  <a:pt x="7368892" y="1573786"/>
                </a:lnTo>
                <a:lnTo>
                  <a:pt x="7413086" y="1576408"/>
                </a:lnTo>
                <a:lnTo>
                  <a:pt x="7456365" y="1578962"/>
                </a:lnTo>
                <a:lnTo>
                  <a:pt x="7498697" y="1581451"/>
                </a:lnTo>
                <a:lnTo>
                  <a:pt x="7540047" y="1583880"/>
                </a:lnTo>
                <a:lnTo>
                  <a:pt x="7580380" y="1586253"/>
                </a:lnTo>
                <a:lnTo>
                  <a:pt x="7619663" y="1588574"/>
                </a:lnTo>
                <a:lnTo>
                  <a:pt x="7657862" y="1590848"/>
                </a:lnTo>
                <a:lnTo>
                  <a:pt x="7694943" y="1593078"/>
                </a:lnTo>
                <a:lnTo>
                  <a:pt x="7730871" y="1595269"/>
                </a:lnTo>
                <a:lnTo>
                  <a:pt x="7812458" y="1600066"/>
                </a:lnTo>
                <a:lnTo>
                  <a:pt x="7887182" y="1604024"/>
                </a:lnTo>
                <a:lnTo>
                  <a:pt x="7955617" y="1607210"/>
                </a:lnTo>
                <a:lnTo>
                  <a:pt x="8018335" y="1609687"/>
                </a:lnTo>
                <a:lnTo>
                  <a:pt x="8075908" y="1611521"/>
                </a:lnTo>
                <a:lnTo>
                  <a:pt x="8128910" y="1612777"/>
                </a:lnTo>
                <a:lnTo>
                  <a:pt x="8177913" y="1613522"/>
                </a:lnTo>
                <a:lnTo>
                  <a:pt x="8223490" y="1613819"/>
                </a:lnTo>
                <a:lnTo>
                  <a:pt x="8266214" y="1613734"/>
                </a:lnTo>
                <a:lnTo>
                  <a:pt x="8306657" y="1613333"/>
                </a:lnTo>
                <a:lnTo>
                  <a:pt x="8345393" y="1612680"/>
                </a:lnTo>
                <a:lnTo>
                  <a:pt x="8420033" y="1610882"/>
                </a:lnTo>
                <a:lnTo>
                  <a:pt x="8457083" y="1609867"/>
                </a:lnTo>
                <a:lnTo>
                  <a:pt x="8494716" y="1608862"/>
                </a:lnTo>
                <a:lnTo>
                  <a:pt x="8533505" y="1607931"/>
                </a:lnTo>
                <a:lnTo>
                  <a:pt x="8574024" y="1607141"/>
                </a:lnTo>
                <a:lnTo>
                  <a:pt x="8636600" y="1605776"/>
                </a:lnTo>
                <a:lnTo>
                  <a:pt x="8696102" y="1603876"/>
                </a:lnTo>
                <a:lnTo>
                  <a:pt x="8752836" y="1601494"/>
                </a:lnTo>
                <a:lnTo>
                  <a:pt x="8807112" y="1598683"/>
                </a:lnTo>
                <a:lnTo>
                  <a:pt x="8859235" y="1595499"/>
                </a:lnTo>
                <a:lnTo>
                  <a:pt x="8909514" y="1591993"/>
                </a:lnTo>
                <a:lnTo>
                  <a:pt x="8958256" y="1588219"/>
                </a:lnTo>
                <a:lnTo>
                  <a:pt x="9005768" y="1584232"/>
                </a:lnTo>
                <a:lnTo>
                  <a:pt x="9052357" y="1580085"/>
                </a:lnTo>
                <a:lnTo>
                  <a:pt x="9078468" y="1577669"/>
                </a:lnTo>
              </a:path>
              <a:path w="9078595" h="1713865">
                <a:moveTo>
                  <a:pt x="2150364" y="1713344"/>
                </a:moveTo>
                <a:lnTo>
                  <a:pt x="2182841" y="1676752"/>
                </a:lnTo>
                <a:lnTo>
                  <a:pt x="2215421" y="1640186"/>
                </a:lnTo>
                <a:lnTo>
                  <a:pt x="2248209" y="1603673"/>
                </a:lnTo>
                <a:lnTo>
                  <a:pt x="2281313" y="1567238"/>
                </a:lnTo>
                <a:lnTo>
                  <a:pt x="2314838" y="1530909"/>
                </a:lnTo>
                <a:lnTo>
                  <a:pt x="2348890" y="1494711"/>
                </a:lnTo>
                <a:lnTo>
                  <a:pt x="2383575" y="1458672"/>
                </a:lnTo>
                <a:lnTo>
                  <a:pt x="2419000" y="1422817"/>
                </a:lnTo>
                <a:lnTo>
                  <a:pt x="2455270" y="1387174"/>
                </a:lnTo>
                <a:lnTo>
                  <a:pt x="2492492" y="1351767"/>
                </a:lnTo>
                <a:lnTo>
                  <a:pt x="2530772" y="1316625"/>
                </a:lnTo>
                <a:lnTo>
                  <a:pt x="2570215" y="1281772"/>
                </a:lnTo>
                <a:lnTo>
                  <a:pt x="2610929" y="1247236"/>
                </a:lnTo>
                <a:lnTo>
                  <a:pt x="2653019" y="1213044"/>
                </a:lnTo>
                <a:lnTo>
                  <a:pt x="2696591" y="1179221"/>
                </a:lnTo>
                <a:lnTo>
                  <a:pt x="2734291" y="1151080"/>
                </a:lnTo>
                <a:lnTo>
                  <a:pt x="2773426" y="1122756"/>
                </a:lnTo>
                <a:lnTo>
                  <a:pt x="2813857" y="1094323"/>
                </a:lnTo>
                <a:lnTo>
                  <a:pt x="2855442" y="1065853"/>
                </a:lnTo>
                <a:lnTo>
                  <a:pt x="2898040" y="1037419"/>
                </a:lnTo>
                <a:lnTo>
                  <a:pt x="2941512" y="1009096"/>
                </a:lnTo>
                <a:lnTo>
                  <a:pt x="2985717" y="980955"/>
                </a:lnTo>
                <a:lnTo>
                  <a:pt x="3030515" y="953072"/>
                </a:lnTo>
                <a:lnTo>
                  <a:pt x="3075765" y="925518"/>
                </a:lnTo>
                <a:lnTo>
                  <a:pt x="3121326" y="898366"/>
                </a:lnTo>
                <a:lnTo>
                  <a:pt x="3167059" y="871692"/>
                </a:lnTo>
                <a:lnTo>
                  <a:pt x="3212822" y="845566"/>
                </a:lnTo>
                <a:lnTo>
                  <a:pt x="3258475" y="820064"/>
                </a:lnTo>
                <a:lnTo>
                  <a:pt x="3303879" y="795257"/>
                </a:lnTo>
                <a:lnTo>
                  <a:pt x="3348891" y="771220"/>
                </a:lnTo>
                <a:lnTo>
                  <a:pt x="3393373" y="748025"/>
                </a:lnTo>
                <a:lnTo>
                  <a:pt x="3437183" y="725746"/>
                </a:lnTo>
                <a:lnTo>
                  <a:pt x="3480180" y="704457"/>
                </a:lnTo>
                <a:lnTo>
                  <a:pt x="3526952" y="681872"/>
                </a:lnTo>
                <a:lnTo>
                  <a:pt x="3571814" y="660755"/>
                </a:lnTo>
                <a:lnTo>
                  <a:pt x="3615175" y="640947"/>
                </a:lnTo>
                <a:lnTo>
                  <a:pt x="3657443" y="622293"/>
                </a:lnTo>
                <a:lnTo>
                  <a:pt x="3699027" y="604635"/>
                </a:lnTo>
                <a:lnTo>
                  <a:pt x="3740336" y="587818"/>
                </a:lnTo>
                <a:lnTo>
                  <a:pt x="3781778" y="571684"/>
                </a:lnTo>
                <a:lnTo>
                  <a:pt x="3823763" y="556078"/>
                </a:lnTo>
                <a:lnTo>
                  <a:pt x="3866699" y="540841"/>
                </a:lnTo>
                <a:lnTo>
                  <a:pt x="3910995" y="525819"/>
                </a:lnTo>
                <a:lnTo>
                  <a:pt x="3957059" y="510854"/>
                </a:lnTo>
                <a:lnTo>
                  <a:pt x="4005300" y="495789"/>
                </a:lnTo>
                <a:lnTo>
                  <a:pt x="4056127" y="480469"/>
                </a:lnTo>
                <a:lnTo>
                  <a:pt x="4109948" y="464736"/>
                </a:lnTo>
                <a:lnTo>
                  <a:pt x="4167173" y="448434"/>
                </a:lnTo>
                <a:lnTo>
                  <a:pt x="4228210" y="431407"/>
                </a:lnTo>
                <a:lnTo>
                  <a:pt x="4268225" y="420519"/>
                </a:lnTo>
                <a:lnTo>
                  <a:pt x="4310504" y="409335"/>
                </a:lnTo>
                <a:lnTo>
                  <a:pt x="4354852" y="397889"/>
                </a:lnTo>
                <a:lnTo>
                  <a:pt x="4401075" y="386220"/>
                </a:lnTo>
                <a:lnTo>
                  <a:pt x="4448979" y="374362"/>
                </a:lnTo>
                <a:lnTo>
                  <a:pt x="4498368" y="362354"/>
                </a:lnTo>
                <a:lnTo>
                  <a:pt x="4549048" y="350230"/>
                </a:lnTo>
                <a:lnTo>
                  <a:pt x="4600826" y="338028"/>
                </a:lnTo>
                <a:lnTo>
                  <a:pt x="4653505" y="325784"/>
                </a:lnTo>
                <a:lnTo>
                  <a:pt x="4706892" y="313534"/>
                </a:lnTo>
                <a:lnTo>
                  <a:pt x="4760792" y="301316"/>
                </a:lnTo>
                <a:lnTo>
                  <a:pt x="4815011" y="289165"/>
                </a:lnTo>
                <a:lnTo>
                  <a:pt x="4869354" y="277117"/>
                </a:lnTo>
                <a:lnTo>
                  <a:pt x="4923627" y="265211"/>
                </a:lnTo>
                <a:lnTo>
                  <a:pt x="4977634" y="253480"/>
                </a:lnTo>
                <a:lnTo>
                  <a:pt x="5031182" y="241964"/>
                </a:lnTo>
                <a:lnTo>
                  <a:pt x="5084076" y="230696"/>
                </a:lnTo>
                <a:lnTo>
                  <a:pt x="5136121" y="219715"/>
                </a:lnTo>
                <a:lnTo>
                  <a:pt x="5187124" y="209057"/>
                </a:lnTo>
                <a:lnTo>
                  <a:pt x="5236888" y="198758"/>
                </a:lnTo>
                <a:lnTo>
                  <a:pt x="5285221" y="188854"/>
                </a:lnTo>
                <a:lnTo>
                  <a:pt x="5331926" y="179383"/>
                </a:lnTo>
                <a:lnTo>
                  <a:pt x="5376811" y="170379"/>
                </a:lnTo>
                <a:lnTo>
                  <a:pt x="5419680" y="161881"/>
                </a:lnTo>
                <a:lnTo>
                  <a:pt x="5460338" y="153924"/>
                </a:lnTo>
                <a:lnTo>
                  <a:pt x="5498592" y="146546"/>
                </a:lnTo>
                <a:lnTo>
                  <a:pt x="5567983" y="133499"/>
                </a:lnTo>
                <a:lnTo>
                  <a:pt x="5629130" y="122452"/>
                </a:lnTo>
                <a:lnTo>
                  <a:pt x="5683410" y="113160"/>
                </a:lnTo>
                <a:lnTo>
                  <a:pt x="5732201" y="105382"/>
                </a:lnTo>
                <a:lnTo>
                  <a:pt x="5776881" y="98875"/>
                </a:lnTo>
                <a:lnTo>
                  <a:pt x="5818827" y="93396"/>
                </a:lnTo>
                <a:lnTo>
                  <a:pt x="5859417" y="88704"/>
                </a:lnTo>
                <a:lnTo>
                  <a:pt x="5900028" y="84556"/>
                </a:lnTo>
                <a:lnTo>
                  <a:pt x="5942039" y="80709"/>
                </a:lnTo>
                <a:lnTo>
                  <a:pt x="5986826" y="76922"/>
                </a:lnTo>
                <a:lnTo>
                  <a:pt x="6035768" y="72950"/>
                </a:lnTo>
                <a:lnTo>
                  <a:pt x="6090242" y="68553"/>
                </a:lnTo>
                <a:lnTo>
                  <a:pt x="6151626" y="63488"/>
                </a:lnTo>
                <a:lnTo>
                  <a:pt x="6193134" y="60084"/>
                </a:lnTo>
                <a:lnTo>
                  <a:pt x="6236685" y="56666"/>
                </a:lnTo>
                <a:lnTo>
                  <a:pt x="6282088" y="53244"/>
                </a:lnTo>
                <a:lnTo>
                  <a:pt x="6329149" y="49831"/>
                </a:lnTo>
                <a:lnTo>
                  <a:pt x="6377676" y="46438"/>
                </a:lnTo>
                <a:lnTo>
                  <a:pt x="6427477" y="43077"/>
                </a:lnTo>
                <a:lnTo>
                  <a:pt x="6478359" y="39757"/>
                </a:lnTo>
                <a:lnTo>
                  <a:pt x="6530130" y="36492"/>
                </a:lnTo>
                <a:lnTo>
                  <a:pt x="6582596" y="33293"/>
                </a:lnTo>
                <a:lnTo>
                  <a:pt x="6635567" y="30171"/>
                </a:lnTo>
                <a:lnTo>
                  <a:pt x="6688849" y="27137"/>
                </a:lnTo>
                <a:lnTo>
                  <a:pt x="6742250" y="24203"/>
                </a:lnTo>
                <a:lnTo>
                  <a:pt x="6795578" y="21380"/>
                </a:lnTo>
                <a:lnTo>
                  <a:pt x="6848639" y="18680"/>
                </a:lnTo>
                <a:lnTo>
                  <a:pt x="6901242" y="16114"/>
                </a:lnTo>
                <a:lnTo>
                  <a:pt x="6953194" y="13694"/>
                </a:lnTo>
                <a:lnTo>
                  <a:pt x="7004303" y="11431"/>
                </a:lnTo>
                <a:lnTo>
                  <a:pt x="7054376" y="9337"/>
                </a:lnTo>
                <a:lnTo>
                  <a:pt x="7103220" y="7422"/>
                </a:lnTo>
                <a:lnTo>
                  <a:pt x="7150644" y="5699"/>
                </a:lnTo>
                <a:lnTo>
                  <a:pt x="7196455" y="4179"/>
                </a:lnTo>
                <a:lnTo>
                  <a:pt x="7460944" y="0"/>
                </a:lnTo>
                <a:lnTo>
                  <a:pt x="7735982" y="464"/>
                </a:lnTo>
                <a:lnTo>
                  <a:pt x="7952013" y="2786"/>
                </a:lnTo>
                <a:lnTo>
                  <a:pt x="8039481" y="4179"/>
                </a:lnTo>
                <a:lnTo>
                  <a:pt x="8645017" y="4179"/>
                </a:lnTo>
                <a:lnTo>
                  <a:pt x="8707313" y="6085"/>
                </a:lnTo>
                <a:lnTo>
                  <a:pt x="8767625" y="8711"/>
                </a:lnTo>
                <a:lnTo>
                  <a:pt x="8825256" y="11849"/>
                </a:lnTo>
                <a:lnTo>
                  <a:pt x="8879506" y="15291"/>
                </a:lnTo>
                <a:lnTo>
                  <a:pt x="8929679" y="18828"/>
                </a:lnTo>
                <a:lnTo>
                  <a:pt x="8975076" y="22252"/>
                </a:lnTo>
                <a:lnTo>
                  <a:pt x="9014999" y="25355"/>
                </a:lnTo>
                <a:lnTo>
                  <a:pt x="9048750" y="27928"/>
                </a:lnTo>
                <a:lnTo>
                  <a:pt x="9078468" y="301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9" y="2750057"/>
            <a:ext cx="2118995" cy="2874010"/>
          </a:xfrm>
          <a:custGeom>
            <a:avLst/>
            <a:gdLst/>
            <a:ahLst/>
            <a:cxnLst/>
            <a:rect l="l" t="t" r="r" b="b"/>
            <a:pathLst>
              <a:path w="2118995" h="2874010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  <a:path w="2118995" h="2874010">
                <a:moveTo>
                  <a:pt x="727837" y="1669795"/>
                </a:moveTo>
                <a:lnTo>
                  <a:pt x="1417955" y="1266824"/>
                </a:lnTo>
                <a:lnTo>
                  <a:pt x="2118487" y="1671192"/>
                </a:lnTo>
                <a:lnTo>
                  <a:pt x="2114677" y="2470530"/>
                </a:lnTo>
                <a:lnTo>
                  <a:pt x="1424432" y="2873476"/>
                </a:lnTo>
                <a:lnTo>
                  <a:pt x="723900" y="2469006"/>
                </a:lnTo>
                <a:lnTo>
                  <a:pt x="727837" y="16697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10584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4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644009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9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05346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2958"/>
                </a:moveTo>
                <a:lnTo>
                  <a:pt x="694118" y="0"/>
                </a:lnTo>
                <a:lnTo>
                  <a:pt x="1394599" y="404406"/>
                </a:lnTo>
                <a:lnTo>
                  <a:pt x="1390789" y="1203667"/>
                </a:lnTo>
                <a:lnTo>
                  <a:pt x="772277" y="1564765"/>
                </a:lnTo>
              </a:path>
              <a:path w="1395095" h="1565275">
                <a:moveTo>
                  <a:pt x="627956" y="1564765"/>
                </a:moveTo>
                <a:lnTo>
                  <a:pt x="0" y="1202220"/>
                </a:lnTo>
                <a:lnTo>
                  <a:pt x="3898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57821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1"/>
                </a:moveTo>
                <a:lnTo>
                  <a:pt x="694067" y="0"/>
                </a:lnTo>
                <a:lnTo>
                  <a:pt x="1394599" y="404368"/>
                </a:lnTo>
                <a:lnTo>
                  <a:pt x="1390789" y="1203706"/>
                </a:lnTo>
                <a:lnTo>
                  <a:pt x="700544" y="1606651"/>
                </a:lnTo>
                <a:lnTo>
                  <a:pt x="0" y="1202182"/>
                </a:lnTo>
                <a:lnTo>
                  <a:pt x="3898" y="402971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91259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71" y="14546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0"/>
                </a:moveTo>
                <a:lnTo>
                  <a:pt x="694067" y="0"/>
                </a:lnTo>
                <a:lnTo>
                  <a:pt x="1394599" y="404367"/>
                </a:lnTo>
                <a:lnTo>
                  <a:pt x="1390789" y="1203705"/>
                </a:lnTo>
                <a:lnTo>
                  <a:pt x="700544" y="1606677"/>
                </a:lnTo>
                <a:lnTo>
                  <a:pt x="0" y="1202181"/>
                </a:lnTo>
                <a:lnTo>
                  <a:pt x="3898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8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8" y="4035933"/>
            <a:ext cx="2138045" cy="2822575"/>
          </a:xfrm>
          <a:custGeom>
            <a:avLst/>
            <a:gdLst/>
            <a:ahLst/>
            <a:cxnLst/>
            <a:rect l="l" t="t" r="r" b="b"/>
            <a:pathLst>
              <a:path w="2138045" h="282257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  <a:path w="2138045" h="2822575">
                <a:moveTo>
                  <a:pt x="746887" y="1679308"/>
                </a:moveTo>
                <a:lnTo>
                  <a:pt x="1437005" y="1276350"/>
                </a:lnTo>
                <a:lnTo>
                  <a:pt x="2137537" y="1680756"/>
                </a:lnTo>
                <a:lnTo>
                  <a:pt x="2133727" y="2480017"/>
                </a:lnTo>
                <a:lnTo>
                  <a:pt x="1547868" y="2822064"/>
                </a:lnTo>
              </a:path>
              <a:path w="2138045" h="2822575">
                <a:moveTo>
                  <a:pt x="1337919" y="2822064"/>
                </a:moveTo>
                <a:lnTo>
                  <a:pt x="742950" y="2478570"/>
                </a:lnTo>
                <a:lnTo>
                  <a:pt x="746887" y="1679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8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8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3533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3" y="1500692"/>
            <a:ext cx="680720" cy="4130675"/>
          </a:xfrm>
          <a:custGeom>
            <a:avLst/>
            <a:gdLst/>
            <a:ahLst/>
            <a:cxnLst/>
            <a:rect l="l" t="t" r="r" b="b"/>
            <a:pathLst>
              <a:path w="680720" h="4130675">
                <a:moveTo>
                  <a:pt x="3937" y="2938211"/>
                </a:moveTo>
                <a:lnTo>
                  <a:pt x="680466" y="2543174"/>
                </a:lnTo>
              </a:path>
              <a:path w="680720" h="4130675">
                <a:moveTo>
                  <a:pt x="680466" y="4130306"/>
                </a:moveTo>
                <a:lnTo>
                  <a:pt x="0" y="3737422"/>
                </a:lnTo>
                <a:lnTo>
                  <a:pt x="3937" y="2938211"/>
                </a:lnTo>
              </a:path>
              <a:path w="680720" h="4130675">
                <a:moveTo>
                  <a:pt x="3937" y="395036"/>
                </a:moveTo>
                <a:lnTo>
                  <a:pt x="680466" y="0"/>
                </a:lnTo>
              </a:path>
              <a:path w="680720" h="4130675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0451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bg 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799" y="838199"/>
            <a:ext cx="2286000" cy="2286000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1130807" y="2618231"/>
            <a:ext cx="2827020" cy="3400425"/>
          </a:xfrm>
          <a:custGeom>
            <a:avLst/>
            <a:gdLst/>
            <a:ahLst/>
            <a:cxnLst/>
            <a:rect l="l" t="t" r="r" b="b"/>
            <a:pathLst>
              <a:path w="2827020" h="3400425">
                <a:moveTo>
                  <a:pt x="1413510" y="0"/>
                </a:moveTo>
                <a:lnTo>
                  <a:pt x="1369482" y="808"/>
                </a:lnTo>
                <a:lnTo>
                  <a:pt x="1325789" y="3220"/>
                </a:lnTo>
                <a:lnTo>
                  <a:pt x="1282452" y="7209"/>
                </a:lnTo>
                <a:lnTo>
                  <a:pt x="1239489" y="12755"/>
                </a:lnTo>
                <a:lnTo>
                  <a:pt x="1196920" y="19831"/>
                </a:lnTo>
                <a:lnTo>
                  <a:pt x="1154764" y="28416"/>
                </a:lnTo>
                <a:lnTo>
                  <a:pt x="1113041" y="38486"/>
                </a:lnTo>
                <a:lnTo>
                  <a:pt x="1071771" y="50017"/>
                </a:lnTo>
                <a:lnTo>
                  <a:pt x="1030973" y="62985"/>
                </a:lnTo>
                <a:lnTo>
                  <a:pt x="990667" y="77368"/>
                </a:lnTo>
                <a:lnTo>
                  <a:pt x="950872" y="93141"/>
                </a:lnTo>
                <a:lnTo>
                  <a:pt x="911608" y="110281"/>
                </a:lnTo>
                <a:lnTo>
                  <a:pt x="872894" y="128765"/>
                </a:lnTo>
                <a:lnTo>
                  <a:pt x="834750" y="148570"/>
                </a:lnTo>
                <a:lnTo>
                  <a:pt x="797195" y="169670"/>
                </a:lnTo>
                <a:lnTo>
                  <a:pt x="760250" y="192044"/>
                </a:lnTo>
                <a:lnTo>
                  <a:pt x="723933" y="215667"/>
                </a:lnTo>
                <a:lnTo>
                  <a:pt x="688263" y="240517"/>
                </a:lnTo>
                <a:lnTo>
                  <a:pt x="653262" y="266569"/>
                </a:lnTo>
                <a:lnTo>
                  <a:pt x="618948" y="293800"/>
                </a:lnTo>
                <a:lnTo>
                  <a:pt x="585340" y="322187"/>
                </a:lnTo>
                <a:lnTo>
                  <a:pt x="552459" y="351706"/>
                </a:lnTo>
                <a:lnTo>
                  <a:pt x="520323" y="382333"/>
                </a:lnTo>
                <a:lnTo>
                  <a:pt x="488953" y="414045"/>
                </a:lnTo>
                <a:lnTo>
                  <a:pt x="458367" y="446819"/>
                </a:lnTo>
                <a:lnTo>
                  <a:pt x="428586" y="480631"/>
                </a:lnTo>
                <a:lnTo>
                  <a:pt x="399629" y="515457"/>
                </a:lnTo>
                <a:lnTo>
                  <a:pt x="371516" y="551275"/>
                </a:lnTo>
                <a:lnTo>
                  <a:pt x="344266" y="588060"/>
                </a:lnTo>
                <a:lnTo>
                  <a:pt x="317898" y="625788"/>
                </a:lnTo>
                <a:lnTo>
                  <a:pt x="292432" y="664438"/>
                </a:lnTo>
                <a:lnTo>
                  <a:pt x="267888" y="703984"/>
                </a:lnTo>
                <a:lnTo>
                  <a:pt x="244286" y="744404"/>
                </a:lnTo>
                <a:lnTo>
                  <a:pt x="221644" y="785674"/>
                </a:lnTo>
                <a:lnTo>
                  <a:pt x="199982" y="827770"/>
                </a:lnTo>
                <a:lnTo>
                  <a:pt x="179321" y="870669"/>
                </a:lnTo>
                <a:lnTo>
                  <a:pt x="159679" y="914347"/>
                </a:lnTo>
                <a:lnTo>
                  <a:pt x="141075" y="958782"/>
                </a:lnTo>
                <a:lnTo>
                  <a:pt x="123531" y="1003948"/>
                </a:lnTo>
                <a:lnTo>
                  <a:pt x="107064" y="1049824"/>
                </a:lnTo>
                <a:lnTo>
                  <a:pt x="91695" y="1096385"/>
                </a:lnTo>
                <a:lnTo>
                  <a:pt x="77444" y="1143608"/>
                </a:lnTo>
                <a:lnTo>
                  <a:pt x="64329" y="1191469"/>
                </a:lnTo>
                <a:lnTo>
                  <a:pt x="52370" y="1239946"/>
                </a:lnTo>
                <a:lnTo>
                  <a:pt x="41587" y="1289013"/>
                </a:lnTo>
                <a:lnTo>
                  <a:pt x="32000" y="1338649"/>
                </a:lnTo>
                <a:lnTo>
                  <a:pt x="23627" y="1388828"/>
                </a:lnTo>
                <a:lnTo>
                  <a:pt x="16489" y="1439529"/>
                </a:lnTo>
                <a:lnTo>
                  <a:pt x="10605" y="1490727"/>
                </a:lnTo>
                <a:lnTo>
                  <a:pt x="5994" y="1542399"/>
                </a:lnTo>
                <a:lnTo>
                  <a:pt x="2677" y="1594521"/>
                </a:lnTo>
                <a:lnTo>
                  <a:pt x="672" y="1647069"/>
                </a:lnTo>
                <a:lnTo>
                  <a:pt x="0" y="1700021"/>
                </a:lnTo>
                <a:lnTo>
                  <a:pt x="672" y="1752974"/>
                </a:lnTo>
                <a:lnTo>
                  <a:pt x="2677" y="1805522"/>
                </a:lnTo>
                <a:lnTo>
                  <a:pt x="5994" y="1857644"/>
                </a:lnTo>
                <a:lnTo>
                  <a:pt x="10605" y="1909316"/>
                </a:lnTo>
                <a:lnTo>
                  <a:pt x="16489" y="1960514"/>
                </a:lnTo>
                <a:lnTo>
                  <a:pt x="23627" y="2011215"/>
                </a:lnTo>
                <a:lnTo>
                  <a:pt x="32000" y="2061394"/>
                </a:lnTo>
                <a:lnTo>
                  <a:pt x="41587" y="2111030"/>
                </a:lnTo>
                <a:lnTo>
                  <a:pt x="52370" y="2160097"/>
                </a:lnTo>
                <a:lnTo>
                  <a:pt x="64329" y="2208574"/>
                </a:lnTo>
                <a:lnTo>
                  <a:pt x="77444" y="2256435"/>
                </a:lnTo>
                <a:lnTo>
                  <a:pt x="91695" y="2303658"/>
                </a:lnTo>
                <a:lnTo>
                  <a:pt x="107064" y="2350219"/>
                </a:lnTo>
                <a:lnTo>
                  <a:pt x="123531" y="2396095"/>
                </a:lnTo>
                <a:lnTo>
                  <a:pt x="141075" y="2441261"/>
                </a:lnTo>
                <a:lnTo>
                  <a:pt x="159679" y="2485696"/>
                </a:lnTo>
                <a:lnTo>
                  <a:pt x="179321" y="2529374"/>
                </a:lnTo>
                <a:lnTo>
                  <a:pt x="199982" y="2572273"/>
                </a:lnTo>
                <a:lnTo>
                  <a:pt x="221644" y="2614369"/>
                </a:lnTo>
                <a:lnTo>
                  <a:pt x="244286" y="2655639"/>
                </a:lnTo>
                <a:lnTo>
                  <a:pt x="267888" y="2696059"/>
                </a:lnTo>
                <a:lnTo>
                  <a:pt x="292432" y="2735605"/>
                </a:lnTo>
                <a:lnTo>
                  <a:pt x="317898" y="2774255"/>
                </a:lnTo>
                <a:lnTo>
                  <a:pt x="344266" y="2811983"/>
                </a:lnTo>
                <a:lnTo>
                  <a:pt x="371516" y="2848768"/>
                </a:lnTo>
                <a:lnTo>
                  <a:pt x="399629" y="2884586"/>
                </a:lnTo>
                <a:lnTo>
                  <a:pt x="428586" y="2919412"/>
                </a:lnTo>
                <a:lnTo>
                  <a:pt x="458367" y="2953224"/>
                </a:lnTo>
                <a:lnTo>
                  <a:pt x="488953" y="2985998"/>
                </a:lnTo>
                <a:lnTo>
                  <a:pt x="520323" y="3017710"/>
                </a:lnTo>
                <a:lnTo>
                  <a:pt x="552459" y="3048337"/>
                </a:lnTo>
                <a:lnTo>
                  <a:pt x="585340" y="3077856"/>
                </a:lnTo>
                <a:lnTo>
                  <a:pt x="618948" y="3106243"/>
                </a:lnTo>
                <a:lnTo>
                  <a:pt x="653262" y="3133474"/>
                </a:lnTo>
                <a:lnTo>
                  <a:pt x="688263" y="3159526"/>
                </a:lnTo>
                <a:lnTo>
                  <a:pt x="723933" y="3184376"/>
                </a:lnTo>
                <a:lnTo>
                  <a:pt x="760250" y="3207999"/>
                </a:lnTo>
                <a:lnTo>
                  <a:pt x="797195" y="3230373"/>
                </a:lnTo>
                <a:lnTo>
                  <a:pt x="834750" y="3251473"/>
                </a:lnTo>
                <a:lnTo>
                  <a:pt x="872894" y="3271278"/>
                </a:lnTo>
                <a:lnTo>
                  <a:pt x="911608" y="3289762"/>
                </a:lnTo>
                <a:lnTo>
                  <a:pt x="950872" y="3306902"/>
                </a:lnTo>
                <a:lnTo>
                  <a:pt x="990667" y="3322675"/>
                </a:lnTo>
                <a:lnTo>
                  <a:pt x="1030973" y="3337058"/>
                </a:lnTo>
                <a:lnTo>
                  <a:pt x="1071771" y="3350026"/>
                </a:lnTo>
                <a:lnTo>
                  <a:pt x="1113041" y="3361557"/>
                </a:lnTo>
                <a:lnTo>
                  <a:pt x="1154764" y="3371627"/>
                </a:lnTo>
                <a:lnTo>
                  <a:pt x="1196920" y="3380212"/>
                </a:lnTo>
                <a:lnTo>
                  <a:pt x="1239489" y="3387288"/>
                </a:lnTo>
                <a:lnTo>
                  <a:pt x="1282452" y="3392834"/>
                </a:lnTo>
                <a:lnTo>
                  <a:pt x="1325789" y="3396823"/>
                </a:lnTo>
                <a:lnTo>
                  <a:pt x="1369482" y="3399235"/>
                </a:lnTo>
                <a:lnTo>
                  <a:pt x="1413510" y="3400043"/>
                </a:lnTo>
                <a:lnTo>
                  <a:pt x="1457537" y="3399235"/>
                </a:lnTo>
                <a:lnTo>
                  <a:pt x="1501230" y="3396823"/>
                </a:lnTo>
                <a:lnTo>
                  <a:pt x="1544567" y="3392834"/>
                </a:lnTo>
                <a:lnTo>
                  <a:pt x="1587530" y="3387288"/>
                </a:lnTo>
                <a:lnTo>
                  <a:pt x="1630099" y="3380212"/>
                </a:lnTo>
                <a:lnTo>
                  <a:pt x="1672255" y="3371627"/>
                </a:lnTo>
                <a:lnTo>
                  <a:pt x="1713978" y="3361557"/>
                </a:lnTo>
                <a:lnTo>
                  <a:pt x="1755248" y="3350026"/>
                </a:lnTo>
                <a:lnTo>
                  <a:pt x="1796046" y="3337058"/>
                </a:lnTo>
                <a:lnTo>
                  <a:pt x="1836352" y="3322675"/>
                </a:lnTo>
                <a:lnTo>
                  <a:pt x="1876147" y="3306902"/>
                </a:lnTo>
                <a:lnTo>
                  <a:pt x="1915411" y="3289762"/>
                </a:lnTo>
                <a:lnTo>
                  <a:pt x="1954125" y="3271278"/>
                </a:lnTo>
                <a:lnTo>
                  <a:pt x="1992269" y="3251473"/>
                </a:lnTo>
                <a:lnTo>
                  <a:pt x="2029824" y="3230373"/>
                </a:lnTo>
                <a:lnTo>
                  <a:pt x="2066769" y="3207999"/>
                </a:lnTo>
                <a:lnTo>
                  <a:pt x="2103086" y="3184376"/>
                </a:lnTo>
                <a:lnTo>
                  <a:pt x="2138756" y="3159526"/>
                </a:lnTo>
                <a:lnTo>
                  <a:pt x="2173757" y="3133474"/>
                </a:lnTo>
                <a:lnTo>
                  <a:pt x="2208071" y="3106243"/>
                </a:lnTo>
                <a:lnTo>
                  <a:pt x="2241679" y="3077856"/>
                </a:lnTo>
                <a:lnTo>
                  <a:pt x="2274560" y="3048337"/>
                </a:lnTo>
                <a:lnTo>
                  <a:pt x="2306696" y="3017710"/>
                </a:lnTo>
                <a:lnTo>
                  <a:pt x="2338066" y="2985998"/>
                </a:lnTo>
                <a:lnTo>
                  <a:pt x="2368652" y="2953224"/>
                </a:lnTo>
                <a:lnTo>
                  <a:pt x="2398433" y="2919412"/>
                </a:lnTo>
                <a:lnTo>
                  <a:pt x="2427390" y="2884586"/>
                </a:lnTo>
                <a:lnTo>
                  <a:pt x="2455503" y="2848768"/>
                </a:lnTo>
                <a:lnTo>
                  <a:pt x="2482753" y="2811983"/>
                </a:lnTo>
                <a:lnTo>
                  <a:pt x="2509121" y="2774255"/>
                </a:lnTo>
                <a:lnTo>
                  <a:pt x="2534587" y="2735605"/>
                </a:lnTo>
                <a:lnTo>
                  <a:pt x="2559131" y="2696059"/>
                </a:lnTo>
                <a:lnTo>
                  <a:pt x="2582733" y="2655639"/>
                </a:lnTo>
                <a:lnTo>
                  <a:pt x="2605375" y="2614369"/>
                </a:lnTo>
                <a:lnTo>
                  <a:pt x="2627037" y="2572273"/>
                </a:lnTo>
                <a:lnTo>
                  <a:pt x="2647698" y="2529374"/>
                </a:lnTo>
                <a:lnTo>
                  <a:pt x="2667340" y="2485696"/>
                </a:lnTo>
                <a:lnTo>
                  <a:pt x="2685944" y="2441261"/>
                </a:lnTo>
                <a:lnTo>
                  <a:pt x="2703488" y="2396095"/>
                </a:lnTo>
                <a:lnTo>
                  <a:pt x="2719955" y="2350219"/>
                </a:lnTo>
                <a:lnTo>
                  <a:pt x="2735324" y="2303658"/>
                </a:lnTo>
                <a:lnTo>
                  <a:pt x="2749575" y="2256435"/>
                </a:lnTo>
                <a:lnTo>
                  <a:pt x="2762690" y="2208574"/>
                </a:lnTo>
                <a:lnTo>
                  <a:pt x="2774649" y="2160097"/>
                </a:lnTo>
                <a:lnTo>
                  <a:pt x="2785432" y="2111030"/>
                </a:lnTo>
                <a:lnTo>
                  <a:pt x="2795019" y="2061394"/>
                </a:lnTo>
                <a:lnTo>
                  <a:pt x="2803392" y="2011215"/>
                </a:lnTo>
                <a:lnTo>
                  <a:pt x="2810530" y="1960514"/>
                </a:lnTo>
                <a:lnTo>
                  <a:pt x="2816414" y="1909316"/>
                </a:lnTo>
                <a:lnTo>
                  <a:pt x="2821025" y="1857644"/>
                </a:lnTo>
                <a:lnTo>
                  <a:pt x="2824342" y="1805522"/>
                </a:lnTo>
                <a:lnTo>
                  <a:pt x="2826347" y="1752974"/>
                </a:lnTo>
                <a:lnTo>
                  <a:pt x="2827019" y="1700021"/>
                </a:lnTo>
                <a:lnTo>
                  <a:pt x="2826347" y="1647069"/>
                </a:lnTo>
                <a:lnTo>
                  <a:pt x="2824342" y="1594521"/>
                </a:lnTo>
                <a:lnTo>
                  <a:pt x="2821025" y="1542399"/>
                </a:lnTo>
                <a:lnTo>
                  <a:pt x="2816414" y="1490727"/>
                </a:lnTo>
                <a:lnTo>
                  <a:pt x="2810530" y="1439529"/>
                </a:lnTo>
                <a:lnTo>
                  <a:pt x="2803392" y="1388828"/>
                </a:lnTo>
                <a:lnTo>
                  <a:pt x="2795019" y="1338649"/>
                </a:lnTo>
                <a:lnTo>
                  <a:pt x="2785432" y="1289013"/>
                </a:lnTo>
                <a:lnTo>
                  <a:pt x="2774649" y="1239946"/>
                </a:lnTo>
                <a:lnTo>
                  <a:pt x="2762690" y="1191469"/>
                </a:lnTo>
                <a:lnTo>
                  <a:pt x="2749575" y="1143608"/>
                </a:lnTo>
                <a:lnTo>
                  <a:pt x="2735324" y="1096385"/>
                </a:lnTo>
                <a:lnTo>
                  <a:pt x="2719955" y="1049824"/>
                </a:lnTo>
                <a:lnTo>
                  <a:pt x="2703488" y="1003948"/>
                </a:lnTo>
                <a:lnTo>
                  <a:pt x="2685944" y="958782"/>
                </a:lnTo>
                <a:lnTo>
                  <a:pt x="2667340" y="914347"/>
                </a:lnTo>
                <a:lnTo>
                  <a:pt x="2647698" y="870669"/>
                </a:lnTo>
                <a:lnTo>
                  <a:pt x="2627037" y="827770"/>
                </a:lnTo>
                <a:lnTo>
                  <a:pt x="2605375" y="785674"/>
                </a:lnTo>
                <a:lnTo>
                  <a:pt x="2582733" y="744404"/>
                </a:lnTo>
                <a:lnTo>
                  <a:pt x="2559131" y="703984"/>
                </a:lnTo>
                <a:lnTo>
                  <a:pt x="2534587" y="664438"/>
                </a:lnTo>
                <a:lnTo>
                  <a:pt x="2509121" y="625788"/>
                </a:lnTo>
                <a:lnTo>
                  <a:pt x="2482753" y="588060"/>
                </a:lnTo>
                <a:lnTo>
                  <a:pt x="2455503" y="551275"/>
                </a:lnTo>
                <a:lnTo>
                  <a:pt x="2427390" y="515457"/>
                </a:lnTo>
                <a:lnTo>
                  <a:pt x="2398433" y="480631"/>
                </a:lnTo>
                <a:lnTo>
                  <a:pt x="2368652" y="446819"/>
                </a:lnTo>
                <a:lnTo>
                  <a:pt x="2338066" y="414045"/>
                </a:lnTo>
                <a:lnTo>
                  <a:pt x="2306696" y="382333"/>
                </a:lnTo>
                <a:lnTo>
                  <a:pt x="2274560" y="351706"/>
                </a:lnTo>
                <a:lnTo>
                  <a:pt x="2241679" y="322187"/>
                </a:lnTo>
                <a:lnTo>
                  <a:pt x="2208071" y="293800"/>
                </a:lnTo>
                <a:lnTo>
                  <a:pt x="2173757" y="266569"/>
                </a:lnTo>
                <a:lnTo>
                  <a:pt x="2138756" y="240517"/>
                </a:lnTo>
                <a:lnTo>
                  <a:pt x="2103086" y="215667"/>
                </a:lnTo>
                <a:lnTo>
                  <a:pt x="2066769" y="192044"/>
                </a:lnTo>
                <a:lnTo>
                  <a:pt x="2029824" y="169670"/>
                </a:lnTo>
                <a:lnTo>
                  <a:pt x="1992269" y="148570"/>
                </a:lnTo>
                <a:lnTo>
                  <a:pt x="1954125" y="128765"/>
                </a:lnTo>
                <a:lnTo>
                  <a:pt x="1915411" y="110281"/>
                </a:lnTo>
                <a:lnTo>
                  <a:pt x="1876147" y="93141"/>
                </a:lnTo>
                <a:lnTo>
                  <a:pt x="1836352" y="77368"/>
                </a:lnTo>
                <a:lnTo>
                  <a:pt x="1796046" y="62985"/>
                </a:lnTo>
                <a:lnTo>
                  <a:pt x="1755248" y="50017"/>
                </a:lnTo>
                <a:lnTo>
                  <a:pt x="1713978" y="38486"/>
                </a:lnTo>
                <a:lnTo>
                  <a:pt x="1672255" y="28416"/>
                </a:lnTo>
                <a:lnTo>
                  <a:pt x="1630099" y="19831"/>
                </a:lnTo>
                <a:lnTo>
                  <a:pt x="1587530" y="12755"/>
                </a:lnTo>
                <a:lnTo>
                  <a:pt x="1544567" y="7209"/>
                </a:lnTo>
                <a:lnTo>
                  <a:pt x="1501230" y="3220"/>
                </a:lnTo>
                <a:lnTo>
                  <a:pt x="1457537" y="808"/>
                </a:lnTo>
                <a:lnTo>
                  <a:pt x="1413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130807" y="2618231"/>
            <a:ext cx="2827020" cy="3400425"/>
          </a:xfrm>
          <a:custGeom>
            <a:avLst/>
            <a:gdLst/>
            <a:ahLst/>
            <a:cxnLst/>
            <a:rect l="l" t="t" r="r" b="b"/>
            <a:pathLst>
              <a:path w="2827020" h="3400425">
                <a:moveTo>
                  <a:pt x="0" y="1700021"/>
                </a:moveTo>
                <a:lnTo>
                  <a:pt x="672" y="1647069"/>
                </a:lnTo>
                <a:lnTo>
                  <a:pt x="2677" y="1594521"/>
                </a:lnTo>
                <a:lnTo>
                  <a:pt x="5994" y="1542399"/>
                </a:lnTo>
                <a:lnTo>
                  <a:pt x="10605" y="1490727"/>
                </a:lnTo>
                <a:lnTo>
                  <a:pt x="16489" y="1439529"/>
                </a:lnTo>
                <a:lnTo>
                  <a:pt x="23627" y="1388828"/>
                </a:lnTo>
                <a:lnTo>
                  <a:pt x="32000" y="1338649"/>
                </a:lnTo>
                <a:lnTo>
                  <a:pt x="41587" y="1289013"/>
                </a:lnTo>
                <a:lnTo>
                  <a:pt x="52370" y="1239946"/>
                </a:lnTo>
                <a:lnTo>
                  <a:pt x="64329" y="1191469"/>
                </a:lnTo>
                <a:lnTo>
                  <a:pt x="77444" y="1143608"/>
                </a:lnTo>
                <a:lnTo>
                  <a:pt x="91695" y="1096385"/>
                </a:lnTo>
                <a:lnTo>
                  <a:pt x="107064" y="1049824"/>
                </a:lnTo>
                <a:lnTo>
                  <a:pt x="123531" y="1003948"/>
                </a:lnTo>
                <a:lnTo>
                  <a:pt x="141075" y="958782"/>
                </a:lnTo>
                <a:lnTo>
                  <a:pt x="159679" y="914347"/>
                </a:lnTo>
                <a:lnTo>
                  <a:pt x="179321" y="870669"/>
                </a:lnTo>
                <a:lnTo>
                  <a:pt x="199982" y="827770"/>
                </a:lnTo>
                <a:lnTo>
                  <a:pt x="221644" y="785674"/>
                </a:lnTo>
                <a:lnTo>
                  <a:pt x="244286" y="744404"/>
                </a:lnTo>
                <a:lnTo>
                  <a:pt x="267888" y="703984"/>
                </a:lnTo>
                <a:lnTo>
                  <a:pt x="292432" y="664438"/>
                </a:lnTo>
                <a:lnTo>
                  <a:pt x="317898" y="625788"/>
                </a:lnTo>
                <a:lnTo>
                  <a:pt x="344266" y="588060"/>
                </a:lnTo>
                <a:lnTo>
                  <a:pt x="371516" y="551275"/>
                </a:lnTo>
                <a:lnTo>
                  <a:pt x="399629" y="515457"/>
                </a:lnTo>
                <a:lnTo>
                  <a:pt x="428586" y="480631"/>
                </a:lnTo>
                <a:lnTo>
                  <a:pt x="458367" y="446819"/>
                </a:lnTo>
                <a:lnTo>
                  <a:pt x="488953" y="414045"/>
                </a:lnTo>
                <a:lnTo>
                  <a:pt x="520323" y="382333"/>
                </a:lnTo>
                <a:lnTo>
                  <a:pt x="552459" y="351706"/>
                </a:lnTo>
                <a:lnTo>
                  <a:pt x="585340" y="322187"/>
                </a:lnTo>
                <a:lnTo>
                  <a:pt x="618948" y="293800"/>
                </a:lnTo>
                <a:lnTo>
                  <a:pt x="653262" y="266569"/>
                </a:lnTo>
                <a:lnTo>
                  <a:pt x="688263" y="240517"/>
                </a:lnTo>
                <a:lnTo>
                  <a:pt x="723933" y="215667"/>
                </a:lnTo>
                <a:lnTo>
                  <a:pt x="760250" y="192044"/>
                </a:lnTo>
                <a:lnTo>
                  <a:pt x="797195" y="169670"/>
                </a:lnTo>
                <a:lnTo>
                  <a:pt x="834750" y="148570"/>
                </a:lnTo>
                <a:lnTo>
                  <a:pt x="872894" y="128765"/>
                </a:lnTo>
                <a:lnTo>
                  <a:pt x="911608" y="110281"/>
                </a:lnTo>
                <a:lnTo>
                  <a:pt x="950872" y="93141"/>
                </a:lnTo>
                <a:lnTo>
                  <a:pt x="990667" y="77368"/>
                </a:lnTo>
                <a:lnTo>
                  <a:pt x="1030973" y="62985"/>
                </a:lnTo>
                <a:lnTo>
                  <a:pt x="1071771" y="50017"/>
                </a:lnTo>
                <a:lnTo>
                  <a:pt x="1113041" y="38486"/>
                </a:lnTo>
                <a:lnTo>
                  <a:pt x="1154764" y="28416"/>
                </a:lnTo>
                <a:lnTo>
                  <a:pt x="1196920" y="19831"/>
                </a:lnTo>
                <a:lnTo>
                  <a:pt x="1239489" y="12755"/>
                </a:lnTo>
                <a:lnTo>
                  <a:pt x="1282452" y="7209"/>
                </a:lnTo>
                <a:lnTo>
                  <a:pt x="1325789" y="3220"/>
                </a:lnTo>
                <a:lnTo>
                  <a:pt x="1369482" y="808"/>
                </a:lnTo>
                <a:lnTo>
                  <a:pt x="1413510" y="0"/>
                </a:lnTo>
                <a:lnTo>
                  <a:pt x="1457537" y="808"/>
                </a:lnTo>
                <a:lnTo>
                  <a:pt x="1501230" y="3220"/>
                </a:lnTo>
                <a:lnTo>
                  <a:pt x="1544567" y="7209"/>
                </a:lnTo>
                <a:lnTo>
                  <a:pt x="1587530" y="12755"/>
                </a:lnTo>
                <a:lnTo>
                  <a:pt x="1630099" y="19831"/>
                </a:lnTo>
                <a:lnTo>
                  <a:pt x="1672255" y="28416"/>
                </a:lnTo>
                <a:lnTo>
                  <a:pt x="1713978" y="38486"/>
                </a:lnTo>
                <a:lnTo>
                  <a:pt x="1755248" y="50017"/>
                </a:lnTo>
                <a:lnTo>
                  <a:pt x="1796046" y="62985"/>
                </a:lnTo>
                <a:lnTo>
                  <a:pt x="1836352" y="77368"/>
                </a:lnTo>
                <a:lnTo>
                  <a:pt x="1876147" y="93141"/>
                </a:lnTo>
                <a:lnTo>
                  <a:pt x="1915411" y="110281"/>
                </a:lnTo>
                <a:lnTo>
                  <a:pt x="1954125" y="128765"/>
                </a:lnTo>
                <a:lnTo>
                  <a:pt x="1992269" y="148570"/>
                </a:lnTo>
                <a:lnTo>
                  <a:pt x="2029824" y="169670"/>
                </a:lnTo>
                <a:lnTo>
                  <a:pt x="2066769" y="192044"/>
                </a:lnTo>
                <a:lnTo>
                  <a:pt x="2103086" y="215667"/>
                </a:lnTo>
                <a:lnTo>
                  <a:pt x="2138756" y="240517"/>
                </a:lnTo>
                <a:lnTo>
                  <a:pt x="2173757" y="266569"/>
                </a:lnTo>
                <a:lnTo>
                  <a:pt x="2208071" y="293800"/>
                </a:lnTo>
                <a:lnTo>
                  <a:pt x="2241679" y="322187"/>
                </a:lnTo>
                <a:lnTo>
                  <a:pt x="2274560" y="351706"/>
                </a:lnTo>
                <a:lnTo>
                  <a:pt x="2306696" y="382333"/>
                </a:lnTo>
                <a:lnTo>
                  <a:pt x="2338066" y="414045"/>
                </a:lnTo>
                <a:lnTo>
                  <a:pt x="2368652" y="446819"/>
                </a:lnTo>
                <a:lnTo>
                  <a:pt x="2398433" y="480631"/>
                </a:lnTo>
                <a:lnTo>
                  <a:pt x="2427390" y="515457"/>
                </a:lnTo>
                <a:lnTo>
                  <a:pt x="2455503" y="551275"/>
                </a:lnTo>
                <a:lnTo>
                  <a:pt x="2482753" y="588060"/>
                </a:lnTo>
                <a:lnTo>
                  <a:pt x="2509121" y="625788"/>
                </a:lnTo>
                <a:lnTo>
                  <a:pt x="2534587" y="664438"/>
                </a:lnTo>
                <a:lnTo>
                  <a:pt x="2559131" y="703984"/>
                </a:lnTo>
                <a:lnTo>
                  <a:pt x="2582733" y="744404"/>
                </a:lnTo>
                <a:lnTo>
                  <a:pt x="2605375" y="785674"/>
                </a:lnTo>
                <a:lnTo>
                  <a:pt x="2627037" y="827770"/>
                </a:lnTo>
                <a:lnTo>
                  <a:pt x="2647698" y="870669"/>
                </a:lnTo>
                <a:lnTo>
                  <a:pt x="2667340" y="914347"/>
                </a:lnTo>
                <a:lnTo>
                  <a:pt x="2685944" y="958782"/>
                </a:lnTo>
                <a:lnTo>
                  <a:pt x="2703488" y="1003948"/>
                </a:lnTo>
                <a:lnTo>
                  <a:pt x="2719955" y="1049824"/>
                </a:lnTo>
                <a:lnTo>
                  <a:pt x="2735324" y="1096385"/>
                </a:lnTo>
                <a:lnTo>
                  <a:pt x="2749575" y="1143608"/>
                </a:lnTo>
                <a:lnTo>
                  <a:pt x="2762690" y="1191469"/>
                </a:lnTo>
                <a:lnTo>
                  <a:pt x="2774649" y="1239946"/>
                </a:lnTo>
                <a:lnTo>
                  <a:pt x="2785432" y="1289013"/>
                </a:lnTo>
                <a:lnTo>
                  <a:pt x="2795019" y="1338649"/>
                </a:lnTo>
                <a:lnTo>
                  <a:pt x="2803392" y="1388828"/>
                </a:lnTo>
                <a:lnTo>
                  <a:pt x="2810530" y="1439529"/>
                </a:lnTo>
                <a:lnTo>
                  <a:pt x="2816414" y="1490727"/>
                </a:lnTo>
                <a:lnTo>
                  <a:pt x="2821025" y="1542399"/>
                </a:lnTo>
                <a:lnTo>
                  <a:pt x="2824342" y="1594521"/>
                </a:lnTo>
                <a:lnTo>
                  <a:pt x="2826347" y="1647069"/>
                </a:lnTo>
                <a:lnTo>
                  <a:pt x="2827019" y="1700021"/>
                </a:lnTo>
                <a:lnTo>
                  <a:pt x="2826347" y="1752974"/>
                </a:lnTo>
                <a:lnTo>
                  <a:pt x="2824342" y="1805522"/>
                </a:lnTo>
                <a:lnTo>
                  <a:pt x="2821025" y="1857644"/>
                </a:lnTo>
                <a:lnTo>
                  <a:pt x="2816414" y="1909316"/>
                </a:lnTo>
                <a:lnTo>
                  <a:pt x="2810530" y="1960514"/>
                </a:lnTo>
                <a:lnTo>
                  <a:pt x="2803392" y="2011215"/>
                </a:lnTo>
                <a:lnTo>
                  <a:pt x="2795019" y="2061394"/>
                </a:lnTo>
                <a:lnTo>
                  <a:pt x="2785432" y="2111030"/>
                </a:lnTo>
                <a:lnTo>
                  <a:pt x="2774649" y="2160097"/>
                </a:lnTo>
                <a:lnTo>
                  <a:pt x="2762690" y="2208574"/>
                </a:lnTo>
                <a:lnTo>
                  <a:pt x="2749575" y="2256435"/>
                </a:lnTo>
                <a:lnTo>
                  <a:pt x="2735324" y="2303658"/>
                </a:lnTo>
                <a:lnTo>
                  <a:pt x="2719955" y="2350219"/>
                </a:lnTo>
                <a:lnTo>
                  <a:pt x="2703488" y="2396095"/>
                </a:lnTo>
                <a:lnTo>
                  <a:pt x="2685944" y="2441261"/>
                </a:lnTo>
                <a:lnTo>
                  <a:pt x="2667340" y="2485696"/>
                </a:lnTo>
                <a:lnTo>
                  <a:pt x="2647698" y="2529374"/>
                </a:lnTo>
                <a:lnTo>
                  <a:pt x="2627037" y="2572273"/>
                </a:lnTo>
                <a:lnTo>
                  <a:pt x="2605375" y="2614369"/>
                </a:lnTo>
                <a:lnTo>
                  <a:pt x="2582733" y="2655639"/>
                </a:lnTo>
                <a:lnTo>
                  <a:pt x="2559131" y="2696059"/>
                </a:lnTo>
                <a:lnTo>
                  <a:pt x="2534587" y="2735605"/>
                </a:lnTo>
                <a:lnTo>
                  <a:pt x="2509121" y="2774255"/>
                </a:lnTo>
                <a:lnTo>
                  <a:pt x="2482753" y="2811983"/>
                </a:lnTo>
                <a:lnTo>
                  <a:pt x="2455503" y="2848768"/>
                </a:lnTo>
                <a:lnTo>
                  <a:pt x="2427390" y="2884586"/>
                </a:lnTo>
                <a:lnTo>
                  <a:pt x="2398433" y="2919412"/>
                </a:lnTo>
                <a:lnTo>
                  <a:pt x="2368652" y="2953224"/>
                </a:lnTo>
                <a:lnTo>
                  <a:pt x="2338066" y="2985998"/>
                </a:lnTo>
                <a:lnTo>
                  <a:pt x="2306696" y="3017710"/>
                </a:lnTo>
                <a:lnTo>
                  <a:pt x="2274560" y="3048337"/>
                </a:lnTo>
                <a:lnTo>
                  <a:pt x="2241679" y="3077856"/>
                </a:lnTo>
                <a:lnTo>
                  <a:pt x="2208071" y="3106243"/>
                </a:lnTo>
                <a:lnTo>
                  <a:pt x="2173757" y="3133474"/>
                </a:lnTo>
                <a:lnTo>
                  <a:pt x="2138756" y="3159526"/>
                </a:lnTo>
                <a:lnTo>
                  <a:pt x="2103086" y="3184376"/>
                </a:lnTo>
                <a:lnTo>
                  <a:pt x="2066769" y="3207999"/>
                </a:lnTo>
                <a:lnTo>
                  <a:pt x="2029824" y="3230373"/>
                </a:lnTo>
                <a:lnTo>
                  <a:pt x="1992269" y="3251473"/>
                </a:lnTo>
                <a:lnTo>
                  <a:pt x="1954125" y="3271278"/>
                </a:lnTo>
                <a:lnTo>
                  <a:pt x="1915411" y="3289762"/>
                </a:lnTo>
                <a:lnTo>
                  <a:pt x="1876147" y="3306902"/>
                </a:lnTo>
                <a:lnTo>
                  <a:pt x="1836352" y="3322675"/>
                </a:lnTo>
                <a:lnTo>
                  <a:pt x="1796046" y="3337058"/>
                </a:lnTo>
                <a:lnTo>
                  <a:pt x="1755248" y="3350026"/>
                </a:lnTo>
                <a:lnTo>
                  <a:pt x="1713978" y="3361557"/>
                </a:lnTo>
                <a:lnTo>
                  <a:pt x="1672255" y="3371627"/>
                </a:lnTo>
                <a:lnTo>
                  <a:pt x="1630099" y="3380212"/>
                </a:lnTo>
                <a:lnTo>
                  <a:pt x="1587530" y="3387288"/>
                </a:lnTo>
                <a:lnTo>
                  <a:pt x="1544567" y="3392834"/>
                </a:lnTo>
                <a:lnTo>
                  <a:pt x="1501230" y="3396823"/>
                </a:lnTo>
                <a:lnTo>
                  <a:pt x="1457537" y="3399235"/>
                </a:lnTo>
                <a:lnTo>
                  <a:pt x="1413510" y="3400043"/>
                </a:lnTo>
                <a:lnTo>
                  <a:pt x="1369482" y="3399235"/>
                </a:lnTo>
                <a:lnTo>
                  <a:pt x="1325789" y="3396823"/>
                </a:lnTo>
                <a:lnTo>
                  <a:pt x="1282452" y="3392834"/>
                </a:lnTo>
                <a:lnTo>
                  <a:pt x="1239489" y="3387288"/>
                </a:lnTo>
                <a:lnTo>
                  <a:pt x="1196920" y="3380212"/>
                </a:lnTo>
                <a:lnTo>
                  <a:pt x="1154764" y="3371627"/>
                </a:lnTo>
                <a:lnTo>
                  <a:pt x="1113041" y="3361557"/>
                </a:lnTo>
                <a:lnTo>
                  <a:pt x="1071771" y="3350026"/>
                </a:lnTo>
                <a:lnTo>
                  <a:pt x="1030973" y="3337058"/>
                </a:lnTo>
                <a:lnTo>
                  <a:pt x="990667" y="3322675"/>
                </a:lnTo>
                <a:lnTo>
                  <a:pt x="950872" y="3306902"/>
                </a:lnTo>
                <a:lnTo>
                  <a:pt x="911608" y="3289762"/>
                </a:lnTo>
                <a:lnTo>
                  <a:pt x="872894" y="3271278"/>
                </a:lnTo>
                <a:lnTo>
                  <a:pt x="834750" y="3251473"/>
                </a:lnTo>
                <a:lnTo>
                  <a:pt x="797195" y="3230373"/>
                </a:lnTo>
                <a:lnTo>
                  <a:pt x="760250" y="3207999"/>
                </a:lnTo>
                <a:lnTo>
                  <a:pt x="723933" y="3184376"/>
                </a:lnTo>
                <a:lnTo>
                  <a:pt x="688263" y="3159526"/>
                </a:lnTo>
                <a:lnTo>
                  <a:pt x="653262" y="3133474"/>
                </a:lnTo>
                <a:lnTo>
                  <a:pt x="618948" y="3106243"/>
                </a:lnTo>
                <a:lnTo>
                  <a:pt x="585340" y="3077856"/>
                </a:lnTo>
                <a:lnTo>
                  <a:pt x="552459" y="3048337"/>
                </a:lnTo>
                <a:lnTo>
                  <a:pt x="520323" y="3017710"/>
                </a:lnTo>
                <a:lnTo>
                  <a:pt x="488953" y="2985998"/>
                </a:lnTo>
                <a:lnTo>
                  <a:pt x="458367" y="2953224"/>
                </a:lnTo>
                <a:lnTo>
                  <a:pt x="428586" y="2919412"/>
                </a:lnTo>
                <a:lnTo>
                  <a:pt x="399629" y="2884586"/>
                </a:lnTo>
                <a:lnTo>
                  <a:pt x="371516" y="2848768"/>
                </a:lnTo>
                <a:lnTo>
                  <a:pt x="344266" y="2811983"/>
                </a:lnTo>
                <a:lnTo>
                  <a:pt x="317898" y="2774255"/>
                </a:lnTo>
                <a:lnTo>
                  <a:pt x="292432" y="2735605"/>
                </a:lnTo>
                <a:lnTo>
                  <a:pt x="267888" y="2696059"/>
                </a:lnTo>
                <a:lnTo>
                  <a:pt x="244286" y="2655639"/>
                </a:lnTo>
                <a:lnTo>
                  <a:pt x="221644" y="2614369"/>
                </a:lnTo>
                <a:lnTo>
                  <a:pt x="199982" y="2572273"/>
                </a:lnTo>
                <a:lnTo>
                  <a:pt x="179321" y="2529374"/>
                </a:lnTo>
                <a:lnTo>
                  <a:pt x="159679" y="2485696"/>
                </a:lnTo>
                <a:lnTo>
                  <a:pt x="141075" y="2441261"/>
                </a:lnTo>
                <a:lnTo>
                  <a:pt x="123531" y="2396095"/>
                </a:lnTo>
                <a:lnTo>
                  <a:pt x="107064" y="2350219"/>
                </a:lnTo>
                <a:lnTo>
                  <a:pt x="91695" y="2303658"/>
                </a:lnTo>
                <a:lnTo>
                  <a:pt x="77444" y="2256435"/>
                </a:lnTo>
                <a:lnTo>
                  <a:pt x="64329" y="2208574"/>
                </a:lnTo>
                <a:lnTo>
                  <a:pt x="52370" y="2160097"/>
                </a:lnTo>
                <a:lnTo>
                  <a:pt x="41587" y="2111030"/>
                </a:lnTo>
                <a:lnTo>
                  <a:pt x="32000" y="2061394"/>
                </a:lnTo>
                <a:lnTo>
                  <a:pt x="23627" y="2011215"/>
                </a:lnTo>
                <a:lnTo>
                  <a:pt x="16489" y="1960514"/>
                </a:lnTo>
                <a:lnTo>
                  <a:pt x="10605" y="1909316"/>
                </a:lnTo>
                <a:lnTo>
                  <a:pt x="5994" y="1857644"/>
                </a:lnTo>
                <a:lnTo>
                  <a:pt x="2677" y="1805522"/>
                </a:lnTo>
                <a:lnTo>
                  <a:pt x="672" y="1752974"/>
                </a:lnTo>
                <a:lnTo>
                  <a:pt x="0" y="1700021"/>
                </a:lnTo>
                <a:close/>
              </a:path>
            </a:pathLst>
          </a:custGeom>
          <a:ln w="15240">
            <a:solidFill>
              <a:srgbClr val="05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410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42"/>
                </a:moveTo>
                <a:lnTo>
                  <a:pt x="44897" y="2667239"/>
                </a:lnTo>
                <a:lnTo>
                  <a:pt x="89827" y="2669929"/>
                </a:lnTo>
                <a:lnTo>
                  <a:pt x="134821" y="2672605"/>
                </a:lnTo>
                <a:lnTo>
                  <a:pt x="179912" y="2675260"/>
                </a:lnTo>
                <a:lnTo>
                  <a:pt x="225132" y="2677888"/>
                </a:lnTo>
                <a:lnTo>
                  <a:pt x="270512" y="2680480"/>
                </a:lnTo>
                <a:lnTo>
                  <a:pt x="316086" y="2683031"/>
                </a:lnTo>
                <a:lnTo>
                  <a:pt x="361886" y="2685534"/>
                </a:lnTo>
                <a:lnTo>
                  <a:pt x="407943" y="2687980"/>
                </a:lnTo>
                <a:lnTo>
                  <a:pt x="454290" y="2690365"/>
                </a:lnTo>
                <a:lnTo>
                  <a:pt x="500959" y="2692680"/>
                </a:lnTo>
                <a:lnTo>
                  <a:pt x="547982" y="2694918"/>
                </a:lnTo>
                <a:lnTo>
                  <a:pt x="595392" y="2697074"/>
                </a:lnTo>
                <a:lnTo>
                  <a:pt x="643221" y="2699139"/>
                </a:lnTo>
                <a:lnTo>
                  <a:pt x="691501" y="2701107"/>
                </a:lnTo>
                <a:lnTo>
                  <a:pt x="740264" y="2702971"/>
                </a:lnTo>
                <a:lnTo>
                  <a:pt x="789542" y="2704723"/>
                </a:lnTo>
                <a:lnTo>
                  <a:pt x="839368" y="2706358"/>
                </a:lnTo>
                <a:lnTo>
                  <a:pt x="889773" y="2707869"/>
                </a:lnTo>
                <a:lnTo>
                  <a:pt x="940791" y="2709247"/>
                </a:lnTo>
                <a:lnTo>
                  <a:pt x="992453" y="2710486"/>
                </a:lnTo>
                <a:lnTo>
                  <a:pt x="1044791" y="2711580"/>
                </a:lnTo>
                <a:lnTo>
                  <a:pt x="1097838" y="2712521"/>
                </a:lnTo>
                <a:lnTo>
                  <a:pt x="1151625" y="2713303"/>
                </a:lnTo>
                <a:lnTo>
                  <a:pt x="1206186" y="2713918"/>
                </a:lnTo>
                <a:lnTo>
                  <a:pt x="1261552" y="2714360"/>
                </a:lnTo>
                <a:lnTo>
                  <a:pt x="1317756" y="2714622"/>
                </a:lnTo>
                <a:lnTo>
                  <a:pt x="1374829" y="2714696"/>
                </a:lnTo>
                <a:lnTo>
                  <a:pt x="1432804" y="2714576"/>
                </a:lnTo>
                <a:lnTo>
                  <a:pt x="1491713" y="2714254"/>
                </a:lnTo>
                <a:lnTo>
                  <a:pt x="1551589" y="2713725"/>
                </a:lnTo>
                <a:lnTo>
                  <a:pt x="1612463" y="2712981"/>
                </a:lnTo>
                <a:lnTo>
                  <a:pt x="1674368" y="2712015"/>
                </a:lnTo>
                <a:lnTo>
                  <a:pt x="1717496" y="2711270"/>
                </a:lnTo>
                <a:lnTo>
                  <a:pt x="1761028" y="2710516"/>
                </a:lnTo>
                <a:lnTo>
                  <a:pt x="1804957" y="2709749"/>
                </a:lnTo>
                <a:lnTo>
                  <a:pt x="1849280" y="2708963"/>
                </a:lnTo>
                <a:lnTo>
                  <a:pt x="1893993" y="2708156"/>
                </a:lnTo>
                <a:lnTo>
                  <a:pt x="1939090" y="2707323"/>
                </a:lnTo>
                <a:lnTo>
                  <a:pt x="1984567" y="2706460"/>
                </a:lnTo>
                <a:lnTo>
                  <a:pt x="2030419" y="2705562"/>
                </a:lnTo>
                <a:lnTo>
                  <a:pt x="2076643" y="2704625"/>
                </a:lnTo>
                <a:lnTo>
                  <a:pt x="2123233" y="2703646"/>
                </a:lnTo>
                <a:lnTo>
                  <a:pt x="2170185" y="2702619"/>
                </a:lnTo>
                <a:lnTo>
                  <a:pt x="2217495" y="2701541"/>
                </a:lnTo>
                <a:lnTo>
                  <a:pt x="2265158" y="2700408"/>
                </a:lnTo>
                <a:lnTo>
                  <a:pt x="2313169" y="2699216"/>
                </a:lnTo>
                <a:lnTo>
                  <a:pt x="2361525" y="2697959"/>
                </a:lnTo>
                <a:lnTo>
                  <a:pt x="2410220" y="2696635"/>
                </a:lnTo>
                <a:lnTo>
                  <a:pt x="2459250" y="2695239"/>
                </a:lnTo>
                <a:lnTo>
                  <a:pt x="2508610" y="2693766"/>
                </a:lnTo>
                <a:lnTo>
                  <a:pt x="2558297" y="2692213"/>
                </a:lnTo>
                <a:lnTo>
                  <a:pt x="2608305" y="2690575"/>
                </a:lnTo>
                <a:lnTo>
                  <a:pt x="2658630" y="2688848"/>
                </a:lnTo>
                <a:lnTo>
                  <a:pt x="2709267" y="2687028"/>
                </a:lnTo>
                <a:lnTo>
                  <a:pt x="2760213" y="2685111"/>
                </a:lnTo>
                <a:lnTo>
                  <a:pt x="2811462" y="2683092"/>
                </a:lnTo>
                <a:lnTo>
                  <a:pt x="2863010" y="2680968"/>
                </a:lnTo>
                <a:lnTo>
                  <a:pt x="2914853" y="2678734"/>
                </a:lnTo>
                <a:lnTo>
                  <a:pt x="2966985" y="2676386"/>
                </a:lnTo>
                <a:lnTo>
                  <a:pt x="3019403" y="2673920"/>
                </a:lnTo>
                <a:lnTo>
                  <a:pt x="3072102" y="2671331"/>
                </a:lnTo>
                <a:lnTo>
                  <a:pt x="3125077" y="2668616"/>
                </a:lnTo>
                <a:lnTo>
                  <a:pt x="3178324" y="2665770"/>
                </a:lnTo>
                <a:lnTo>
                  <a:pt x="3231839" y="2662790"/>
                </a:lnTo>
                <a:lnTo>
                  <a:pt x="3285617" y="2659670"/>
                </a:lnTo>
                <a:lnTo>
                  <a:pt x="3339653" y="2656407"/>
                </a:lnTo>
                <a:lnTo>
                  <a:pt x="3393943" y="2652996"/>
                </a:lnTo>
                <a:lnTo>
                  <a:pt x="3448482" y="2649434"/>
                </a:lnTo>
                <a:lnTo>
                  <a:pt x="3503266" y="2645716"/>
                </a:lnTo>
                <a:lnTo>
                  <a:pt x="3558291" y="2641837"/>
                </a:lnTo>
                <a:lnTo>
                  <a:pt x="3613552" y="2637795"/>
                </a:lnTo>
                <a:lnTo>
                  <a:pt x="3669044" y="2633584"/>
                </a:lnTo>
                <a:lnTo>
                  <a:pt x="3724762" y="2629201"/>
                </a:lnTo>
                <a:lnTo>
                  <a:pt x="3780704" y="2624641"/>
                </a:lnTo>
                <a:lnTo>
                  <a:pt x="3836863" y="2619900"/>
                </a:lnTo>
                <a:lnTo>
                  <a:pt x="3893235" y="2614973"/>
                </a:lnTo>
                <a:lnTo>
                  <a:pt x="3949817" y="2609858"/>
                </a:lnTo>
                <a:lnTo>
                  <a:pt x="4006602" y="2604549"/>
                </a:lnTo>
                <a:lnTo>
                  <a:pt x="4063588" y="2599042"/>
                </a:lnTo>
                <a:lnTo>
                  <a:pt x="4120768" y="2593333"/>
                </a:lnTo>
                <a:lnTo>
                  <a:pt x="4166137" y="2588697"/>
                </a:lnTo>
                <a:lnTo>
                  <a:pt x="4212100" y="2583936"/>
                </a:lnTo>
                <a:lnTo>
                  <a:pt x="4258634" y="2579050"/>
                </a:lnTo>
                <a:lnTo>
                  <a:pt x="4305717" y="2574044"/>
                </a:lnTo>
                <a:lnTo>
                  <a:pt x="4353327" y="2568918"/>
                </a:lnTo>
                <a:lnTo>
                  <a:pt x="4401442" y="2563674"/>
                </a:lnTo>
                <a:lnTo>
                  <a:pt x="4450040" y="2558316"/>
                </a:lnTo>
                <a:lnTo>
                  <a:pt x="4499098" y="2552844"/>
                </a:lnTo>
                <a:lnTo>
                  <a:pt x="4548593" y="2547260"/>
                </a:lnTo>
                <a:lnTo>
                  <a:pt x="4598504" y="2541568"/>
                </a:lnTo>
                <a:lnTo>
                  <a:pt x="4648809" y="2535768"/>
                </a:lnTo>
                <a:lnTo>
                  <a:pt x="4699484" y="2529863"/>
                </a:lnTo>
                <a:lnTo>
                  <a:pt x="4750508" y="2523855"/>
                </a:lnTo>
                <a:lnTo>
                  <a:pt x="4801858" y="2517746"/>
                </a:lnTo>
                <a:lnTo>
                  <a:pt x="4853512" y="2511538"/>
                </a:lnTo>
                <a:lnTo>
                  <a:pt x="4905448" y="2505233"/>
                </a:lnTo>
                <a:lnTo>
                  <a:pt x="4957644" y="2498833"/>
                </a:lnTo>
                <a:lnTo>
                  <a:pt x="5010077" y="2492340"/>
                </a:lnTo>
                <a:lnTo>
                  <a:pt x="5062725" y="2485757"/>
                </a:lnTo>
                <a:lnTo>
                  <a:pt x="5115565" y="2479084"/>
                </a:lnTo>
                <a:lnTo>
                  <a:pt x="5168575" y="2472325"/>
                </a:lnTo>
                <a:lnTo>
                  <a:pt x="5221734" y="2465480"/>
                </a:lnTo>
                <a:lnTo>
                  <a:pt x="5275018" y="2458554"/>
                </a:lnTo>
                <a:lnTo>
                  <a:pt x="5328406" y="2451546"/>
                </a:lnTo>
                <a:lnTo>
                  <a:pt x="5381875" y="2444460"/>
                </a:lnTo>
                <a:lnTo>
                  <a:pt x="5435403" y="2437297"/>
                </a:lnTo>
                <a:lnTo>
                  <a:pt x="5488967" y="2430060"/>
                </a:lnTo>
                <a:lnTo>
                  <a:pt x="5542545" y="2422750"/>
                </a:lnTo>
                <a:lnTo>
                  <a:pt x="5596116" y="2415370"/>
                </a:lnTo>
                <a:lnTo>
                  <a:pt x="5649656" y="2407921"/>
                </a:lnTo>
                <a:lnTo>
                  <a:pt x="5703143" y="2400406"/>
                </a:lnTo>
                <a:lnTo>
                  <a:pt x="5756556" y="2392826"/>
                </a:lnTo>
                <a:lnTo>
                  <a:pt x="5809871" y="2385184"/>
                </a:lnTo>
                <a:lnTo>
                  <a:pt x="5863067" y="2377482"/>
                </a:lnTo>
                <a:lnTo>
                  <a:pt x="5916120" y="2369722"/>
                </a:lnTo>
                <a:lnTo>
                  <a:pt x="5969010" y="2361905"/>
                </a:lnTo>
                <a:lnTo>
                  <a:pt x="6021714" y="2354035"/>
                </a:lnTo>
                <a:lnTo>
                  <a:pt x="6074208" y="2346112"/>
                </a:lnTo>
                <a:lnTo>
                  <a:pt x="6126472" y="2338139"/>
                </a:lnTo>
                <a:lnTo>
                  <a:pt x="6178482" y="2330118"/>
                </a:lnTo>
                <a:lnTo>
                  <a:pt x="6230217" y="2322051"/>
                </a:lnTo>
                <a:lnTo>
                  <a:pt x="6281654" y="2313940"/>
                </a:lnTo>
                <a:lnTo>
                  <a:pt x="6332771" y="2305787"/>
                </a:lnTo>
                <a:lnTo>
                  <a:pt x="6383545" y="2297595"/>
                </a:lnTo>
                <a:lnTo>
                  <a:pt x="6433954" y="2289364"/>
                </a:lnTo>
                <a:lnTo>
                  <a:pt x="6483977" y="2281098"/>
                </a:lnTo>
                <a:lnTo>
                  <a:pt x="6533590" y="2272798"/>
                </a:lnTo>
                <a:lnTo>
                  <a:pt x="6582771" y="2264466"/>
                </a:lnTo>
                <a:lnTo>
                  <a:pt x="6631499" y="2256104"/>
                </a:lnTo>
                <a:lnTo>
                  <a:pt x="6679750" y="2247715"/>
                </a:lnTo>
                <a:lnTo>
                  <a:pt x="6727503" y="2239300"/>
                </a:lnTo>
                <a:lnTo>
                  <a:pt x="6774735" y="2230862"/>
                </a:lnTo>
                <a:lnTo>
                  <a:pt x="6821423" y="2222402"/>
                </a:lnTo>
                <a:lnTo>
                  <a:pt x="6867547" y="2213923"/>
                </a:lnTo>
                <a:lnTo>
                  <a:pt x="6913082" y="2205426"/>
                </a:lnTo>
                <a:lnTo>
                  <a:pt x="6958008" y="2196914"/>
                </a:lnTo>
                <a:lnTo>
                  <a:pt x="7002301" y="2188388"/>
                </a:lnTo>
                <a:lnTo>
                  <a:pt x="7045940" y="2179851"/>
                </a:lnTo>
                <a:lnTo>
                  <a:pt x="7088902" y="2171305"/>
                </a:lnTo>
                <a:lnTo>
                  <a:pt x="7131164" y="2162751"/>
                </a:lnTo>
                <a:lnTo>
                  <a:pt x="7172706" y="2154193"/>
                </a:lnTo>
                <a:lnTo>
                  <a:pt x="7233990" y="2141279"/>
                </a:lnTo>
                <a:lnTo>
                  <a:pt x="7295292" y="2128018"/>
                </a:lnTo>
                <a:lnTo>
                  <a:pt x="7356561" y="2114429"/>
                </a:lnTo>
                <a:lnTo>
                  <a:pt x="7417744" y="2100531"/>
                </a:lnTo>
                <a:lnTo>
                  <a:pt x="7478789" y="2086344"/>
                </a:lnTo>
                <a:lnTo>
                  <a:pt x="7539643" y="2071887"/>
                </a:lnTo>
                <a:lnTo>
                  <a:pt x="7600255" y="2057181"/>
                </a:lnTo>
                <a:lnTo>
                  <a:pt x="7660572" y="2042245"/>
                </a:lnTo>
                <a:lnTo>
                  <a:pt x="7720543" y="2027099"/>
                </a:lnTo>
                <a:lnTo>
                  <a:pt x="7780114" y="2011762"/>
                </a:lnTo>
                <a:lnTo>
                  <a:pt x="7839234" y="1996253"/>
                </a:lnTo>
                <a:lnTo>
                  <a:pt x="7897850" y="1980594"/>
                </a:lnTo>
                <a:lnTo>
                  <a:pt x="7955910" y="1964802"/>
                </a:lnTo>
                <a:lnTo>
                  <a:pt x="8013363" y="1948898"/>
                </a:lnTo>
                <a:lnTo>
                  <a:pt x="8070155" y="1932902"/>
                </a:lnTo>
                <a:lnTo>
                  <a:pt x="8126235" y="1916833"/>
                </a:lnTo>
                <a:lnTo>
                  <a:pt x="8181550" y="1900711"/>
                </a:lnTo>
                <a:lnTo>
                  <a:pt x="8236049" y="1884555"/>
                </a:lnTo>
                <a:lnTo>
                  <a:pt x="8289678" y="1868385"/>
                </a:lnTo>
                <a:lnTo>
                  <a:pt x="8342386" y="1852221"/>
                </a:lnTo>
                <a:lnTo>
                  <a:pt x="8394121" y="1836083"/>
                </a:lnTo>
                <a:lnTo>
                  <a:pt x="8444830" y="1819989"/>
                </a:lnTo>
                <a:lnTo>
                  <a:pt x="8494462" y="1803960"/>
                </a:lnTo>
                <a:lnTo>
                  <a:pt x="8542963" y="1788015"/>
                </a:lnTo>
                <a:lnTo>
                  <a:pt x="8590282" y="1772174"/>
                </a:lnTo>
                <a:lnTo>
                  <a:pt x="8636367" y="1756457"/>
                </a:lnTo>
                <a:lnTo>
                  <a:pt x="8681165" y="1740883"/>
                </a:lnTo>
                <a:lnTo>
                  <a:pt x="8724624" y="1725472"/>
                </a:lnTo>
                <a:lnTo>
                  <a:pt x="8766692" y="1710243"/>
                </a:lnTo>
                <a:lnTo>
                  <a:pt x="8807316" y="1695216"/>
                </a:lnTo>
                <a:lnTo>
                  <a:pt x="8846446" y="1680412"/>
                </a:lnTo>
                <a:lnTo>
                  <a:pt x="8884027" y="1665848"/>
                </a:lnTo>
                <a:lnTo>
                  <a:pt x="8920009" y="1651546"/>
                </a:lnTo>
                <a:lnTo>
                  <a:pt x="8986963" y="1623804"/>
                </a:lnTo>
                <a:lnTo>
                  <a:pt x="9046892" y="1597341"/>
                </a:lnTo>
                <a:lnTo>
                  <a:pt x="9074091" y="1584639"/>
                </a:lnTo>
                <a:lnTo>
                  <a:pt x="9078468" y="1582506"/>
                </a:lnTo>
              </a:path>
              <a:path w="9078595" h="2715260">
                <a:moveTo>
                  <a:pt x="0" y="872229"/>
                </a:moveTo>
                <a:lnTo>
                  <a:pt x="35919" y="853180"/>
                </a:lnTo>
                <a:lnTo>
                  <a:pt x="71982" y="834132"/>
                </a:lnTo>
                <a:lnTo>
                  <a:pt x="108333" y="815087"/>
                </a:lnTo>
                <a:lnTo>
                  <a:pt x="145116" y="796048"/>
                </a:lnTo>
                <a:lnTo>
                  <a:pt x="182474" y="777015"/>
                </a:lnTo>
                <a:lnTo>
                  <a:pt x="220551" y="757991"/>
                </a:lnTo>
                <a:lnTo>
                  <a:pt x="259492" y="738977"/>
                </a:lnTo>
                <a:lnTo>
                  <a:pt x="299440" y="719976"/>
                </a:lnTo>
                <a:lnTo>
                  <a:pt x="340539" y="700988"/>
                </a:lnTo>
                <a:lnTo>
                  <a:pt x="382933" y="682016"/>
                </a:lnTo>
                <a:lnTo>
                  <a:pt x="426766" y="663060"/>
                </a:lnTo>
                <a:lnTo>
                  <a:pt x="472181" y="644124"/>
                </a:lnTo>
                <a:lnTo>
                  <a:pt x="519323" y="625208"/>
                </a:lnTo>
                <a:lnTo>
                  <a:pt x="568335" y="606315"/>
                </a:lnTo>
                <a:lnTo>
                  <a:pt x="619361" y="587445"/>
                </a:lnTo>
                <a:lnTo>
                  <a:pt x="672546" y="568602"/>
                </a:lnTo>
                <a:lnTo>
                  <a:pt x="728032" y="549786"/>
                </a:lnTo>
                <a:lnTo>
                  <a:pt x="785965" y="530999"/>
                </a:lnTo>
                <a:lnTo>
                  <a:pt x="846487" y="512243"/>
                </a:lnTo>
                <a:lnTo>
                  <a:pt x="909743" y="493519"/>
                </a:lnTo>
                <a:lnTo>
                  <a:pt x="975877" y="474830"/>
                </a:lnTo>
                <a:lnTo>
                  <a:pt x="1045032" y="456177"/>
                </a:lnTo>
                <a:lnTo>
                  <a:pt x="1082442" y="446311"/>
                </a:lnTo>
                <a:lnTo>
                  <a:pt x="1120581" y="436245"/>
                </a:lnTo>
                <a:lnTo>
                  <a:pt x="1159438" y="425994"/>
                </a:lnTo>
                <a:lnTo>
                  <a:pt x="1199000" y="415576"/>
                </a:lnTo>
                <a:lnTo>
                  <a:pt x="1239256" y="405004"/>
                </a:lnTo>
                <a:lnTo>
                  <a:pt x="1280195" y="394297"/>
                </a:lnTo>
                <a:lnTo>
                  <a:pt x="1321804" y="383469"/>
                </a:lnTo>
                <a:lnTo>
                  <a:pt x="1364074" y="372536"/>
                </a:lnTo>
                <a:lnTo>
                  <a:pt x="1406991" y="361514"/>
                </a:lnTo>
                <a:lnTo>
                  <a:pt x="1450545" y="350419"/>
                </a:lnTo>
                <a:lnTo>
                  <a:pt x="1494724" y="339268"/>
                </a:lnTo>
                <a:lnTo>
                  <a:pt x="1539516" y="328075"/>
                </a:lnTo>
                <a:lnTo>
                  <a:pt x="1584910" y="316858"/>
                </a:lnTo>
                <a:lnTo>
                  <a:pt x="1630895" y="305631"/>
                </a:lnTo>
                <a:lnTo>
                  <a:pt x="1677458" y="294410"/>
                </a:lnTo>
                <a:lnTo>
                  <a:pt x="1724589" y="283212"/>
                </a:lnTo>
                <a:lnTo>
                  <a:pt x="1772276" y="272053"/>
                </a:lnTo>
                <a:lnTo>
                  <a:pt x="1820507" y="260948"/>
                </a:lnTo>
                <a:lnTo>
                  <a:pt x="1869271" y="249913"/>
                </a:lnTo>
                <a:lnTo>
                  <a:pt x="1918556" y="238964"/>
                </a:lnTo>
                <a:lnTo>
                  <a:pt x="1968350" y="228117"/>
                </a:lnTo>
                <a:lnTo>
                  <a:pt x="2018643" y="217388"/>
                </a:lnTo>
                <a:lnTo>
                  <a:pt x="2069423" y="206793"/>
                </a:lnTo>
                <a:lnTo>
                  <a:pt x="2120677" y="196348"/>
                </a:lnTo>
                <a:lnTo>
                  <a:pt x="2172396" y="186068"/>
                </a:lnTo>
                <a:lnTo>
                  <a:pt x="2224566" y="175970"/>
                </a:lnTo>
                <a:lnTo>
                  <a:pt x="2277177" y="166069"/>
                </a:lnTo>
                <a:lnTo>
                  <a:pt x="2330217" y="156382"/>
                </a:lnTo>
                <a:lnTo>
                  <a:pt x="2383675" y="146924"/>
                </a:lnTo>
                <a:lnTo>
                  <a:pt x="2437538" y="137711"/>
                </a:lnTo>
                <a:lnTo>
                  <a:pt x="2491796" y="128759"/>
                </a:lnTo>
                <a:lnTo>
                  <a:pt x="2546437" y="120084"/>
                </a:lnTo>
                <a:lnTo>
                  <a:pt x="2601449" y="111702"/>
                </a:lnTo>
                <a:lnTo>
                  <a:pt x="2656822" y="103628"/>
                </a:lnTo>
                <a:lnTo>
                  <a:pt x="2712542" y="95879"/>
                </a:lnTo>
                <a:lnTo>
                  <a:pt x="2768600" y="88471"/>
                </a:lnTo>
                <a:lnTo>
                  <a:pt x="2824982" y="81419"/>
                </a:lnTo>
                <a:lnTo>
                  <a:pt x="2881679" y="74740"/>
                </a:lnTo>
                <a:lnTo>
                  <a:pt x="2938678" y="68449"/>
                </a:lnTo>
                <a:lnTo>
                  <a:pt x="2995967" y="62561"/>
                </a:lnTo>
                <a:lnTo>
                  <a:pt x="3053536" y="57094"/>
                </a:lnTo>
                <a:lnTo>
                  <a:pt x="3111373" y="52063"/>
                </a:lnTo>
                <a:lnTo>
                  <a:pt x="3155803" y="48448"/>
                </a:lnTo>
                <a:lnTo>
                  <a:pt x="3200573" y="44959"/>
                </a:lnTo>
                <a:lnTo>
                  <a:pt x="3245678" y="41597"/>
                </a:lnTo>
                <a:lnTo>
                  <a:pt x="3291111" y="38362"/>
                </a:lnTo>
                <a:lnTo>
                  <a:pt x="3336868" y="35255"/>
                </a:lnTo>
                <a:lnTo>
                  <a:pt x="3382943" y="32275"/>
                </a:lnTo>
                <a:lnTo>
                  <a:pt x="3429330" y="29425"/>
                </a:lnTo>
                <a:lnTo>
                  <a:pt x="3476023" y="26703"/>
                </a:lnTo>
                <a:lnTo>
                  <a:pt x="3523018" y="24111"/>
                </a:lnTo>
                <a:lnTo>
                  <a:pt x="3570308" y="21648"/>
                </a:lnTo>
                <a:lnTo>
                  <a:pt x="3617888" y="19316"/>
                </a:lnTo>
                <a:lnTo>
                  <a:pt x="3665752" y="17114"/>
                </a:lnTo>
                <a:lnTo>
                  <a:pt x="3713896" y="15043"/>
                </a:lnTo>
                <a:lnTo>
                  <a:pt x="3762312" y="13104"/>
                </a:lnTo>
                <a:lnTo>
                  <a:pt x="3810996" y="11297"/>
                </a:lnTo>
                <a:lnTo>
                  <a:pt x="3859942" y="9622"/>
                </a:lnTo>
                <a:lnTo>
                  <a:pt x="3909144" y="8079"/>
                </a:lnTo>
                <a:lnTo>
                  <a:pt x="3958598" y="6670"/>
                </a:lnTo>
                <a:lnTo>
                  <a:pt x="4008297" y="5395"/>
                </a:lnTo>
                <a:lnTo>
                  <a:pt x="4058235" y="4254"/>
                </a:lnTo>
                <a:lnTo>
                  <a:pt x="4108408" y="3247"/>
                </a:lnTo>
                <a:lnTo>
                  <a:pt x="4158810" y="2375"/>
                </a:lnTo>
                <a:lnTo>
                  <a:pt x="4209434" y="1638"/>
                </a:lnTo>
                <a:lnTo>
                  <a:pt x="4260276" y="1037"/>
                </a:lnTo>
                <a:lnTo>
                  <a:pt x="4311330" y="572"/>
                </a:lnTo>
                <a:lnTo>
                  <a:pt x="4362591" y="244"/>
                </a:lnTo>
                <a:lnTo>
                  <a:pt x="4414052" y="53"/>
                </a:lnTo>
                <a:lnTo>
                  <a:pt x="4465708" y="0"/>
                </a:lnTo>
                <a:lnTo>
                  <a:pt x="4517554" y="84"/>
                </a:lnTo>
                <a:lnTo>
                  <a:pt x="4569585" y="306"/>
                </a:lnTo>
                <a:lnTo>
                  <a:pt x="4621793" y="667"/>
                </a:lnTo>
                <a:lnTo>
                  <a:pt x="4674175" y="1168"/>
                </a:lnTo>
                <a:lnTo>
                  <a:pt x="4726724" y="1808"/>
                </a:lnTo>
                <a:lnTo>
                  <a:pt x="4779435" y="2588"/>
                </a:lnTo>
                <a:lnTo>
                  <a:pt x="4832302" y="3508"/>
                </a:lnTo>
                <a:lnTo>
                  <a:pt x="4885320" y="4569"/>
                </a:lnTo>
                <a:lnTo>
                  <a:pt x="4938483" y="5772"/>
                </a:lnTo>
                <a:lnTo>
                  <a:pt x="4991785" y="7116"/>
                </a:lnTo>
                <a:lnTo>
                  <a:pt x="5045222" y="8603"/>
                </a:lnTo>
                <a:lnTo>
                  <a:pt x="5098787" y="10232"/>
                </a:lnTo>
                <a:lnTo>
                  <a:pt x="5152475" y="12004"/>
                </a:lnTo>
                <a:lnTo>
                  <a:pt x="5206280" y="13919"/>
                </a:lnTo>
                <a:lnTo>
                  <a:pt x="5260196" y="15978"/>
                </a:lnTo>
                <a:lnTo>
                  <a:pt x="5314219" y="18182"/>
                </a:lnTo>
                <a:lnTo>
                  <a:pt x="5368342" y="20530"/>
                </a:lnTo>
                <a:lnTo>
                  <a:pt x="5422561" y="23023"/>
                </a:lnTo>
                <a:lnTo>
                  <a:pt x="5476868" y="25662"/>
                </a:lnTo>
                <a:lnTo>
                  <a:pt x="5531260" y="28447"/>
                </a:lnTo>
                <a:lnTo>
                  <a:pt x="5585730" y="31378"/>
                </a:lnTo>
                <a:lnTo>
                  <a:pt x="5640273" y="34456"/>
                </a:lnTo>
                <a:lnTo>
                  <a:pt x="5694882" y="37681"/>
                </a:lnTo>
                <a:lnTo>
                  <a:pt x="5749554" y="41054"/>
                </a:lnTo>
                <a:lnTo>
                  <a:pt x="5804281" y="44575"/>
                </a:lnTo>
                <a:lnTo>
                  <a:pt x="5859059" y="48245"/>
                </a:lnTo>
                <a:lnTo>
                  <a:pt x="5913882" y="52063"/>
                </a:lnTo>
                <a:lnTo>
                  <a:pt x="5961497" y="55558"/>
                </a:lnTo>
                <a:lnTo>
                  <a:pt x="6010054" y="59357"/>
                </a:lnTo>
                <a:lnTo>
                  <a:pt x="6059512" y="63450"/>
                </a:lnTo>
                <a:lnTo>
                  <a:pt x="6109828" y="67827"/>
                </a:lnTo>
                <a:lnTo>
                  <a:pt x="6160963" y="72478"/>
                </a:lnTo>
                <a:lnTo>
                  <a:pt x="6212875" y="77394"/>
                </a:lnTo>
                <a:lnTo>
                  <a:pt x="6265523" y="82565"/>
                </a:lnTo>
                <a:lnTo>
                  <a:pt x="6318865" y="87981"/>
                </a:lnTo>
                <a:lnTo>
                  <a:pt x="6372861" y="93633"/>
                </a:lnTo>
                <a:lnTo>
                  <a:pt x="6427469" y="99509"/>
                </a:lnTo>
                <a:lnTo>
                  <a:pt x="6482648" y="105602"/>
                </a:lnTo>
                <a:lnTo>
                  <a:pt x="6538356" y="111900"/>
                </a:lnTo>
                <a:lnTo>
                  <a:pt x="6594554" y="118394"/>
                </a:lnTo>
                <a:lnTo>
                  <a:pt x="6651199" y="125075"/>
                </a:lnTo>
                <a:lnTo>
                  <a:pt x="6708250" y="131932"/>
                </a:lnTo>
                <a:lnTo>
                  <a:pt x="6765667" y="138955"/>
                </a:lnTo>
                <a:lnTo>
                  <a:pt x="6823407" y="146135"/>
                </a:lnTo>
                <a:lnTo>
                  <a:pt x="6881430" y="153463"/>
                </a:lnTo>
                <a:lnTo>
                  <a:pt x="6939695" y="160927"/>
                </a:lnTo>
                <a:lnTo>
                  <a:pt x="6998160" y="168519"/>
                </a:lnTo>
                <a:lnTo>
                  <a:pt x="7056785" y="176229"/>
                </a:lnTo>
                <a:lnTo>
                  <a:pt x="7115528" y="184046"/>
                </a:lnTo>
                <a:lnTo>
                  <a:pt x="7174347" y="191962"/>
                </a:lnTo>
                <a:lnTo>
                  <a:pt x="7233203" y="199966"/>
                </a:lnTo>
                <a:lnTo>
                  <a:pt x="7292053" y="208048"/>
                </a:lnTo>
                <a:lnTo>
                  <a:pt x="7350856" y="216198"/>
                </a:lnTo>
                <a:lnTo>
                  <a:pt x="7409571" y="224408"/>
                </a:lnTo>
                <a:lnTo>
                  <a:pt x="7468158" y="232667"/>
                </a:lnTo>
                <a:lnTo>
                  <a:pt x="7526574" y="240964"/>
                </a:lnTo>
                <a:lnTo>
                  <a:pt x="7584779" y="249291"/>
                </a:lnTo>
                <a:lnTo>
                  <a:pt x="7642732" y="257638"/>
                </a:lnTo>
                <a:lnTo>
                  <a:pt x="7700390" y="265995"/>
                </a:lnTo>
                <a:lnTo>
                  <a:pt x="7757714" y="274351"/>
                </a:lnTo>
                <a:lnTo>
                  <a:pt x="7814662" y="282698"/>
                </a:lnTo>
                <a:lnTo>
                  <a:pt x="7871193" y="291025"/>
                </a:lnTo>
                <a:lnTo>
                  <a:pt x="7927265" y="299323"/>
                </a:lnTo>
                <a:lnTo>
                  <a:pt x="7982838" y="307581"/>
                </a:lnTo>
                <a:lnTo>
                  <a:pt x="8037870" y="315791"/>
                </a:lnTo>
                <a:lnTo>
                  <a:pt x="8092320" y="323942"/>
                </a:lnTo>
                <a:lnTo>
                  <a:pt x="8146147" y="332024"/>
                </a:lnTo>
                <a:lnTo>
                  <a:pt x="8199310" y="340028"/>
                </a:lnTo>
                <a:lnTo>
                  <a:pt x="8251767" y="347943"/>
                </a:lnTo>
                <a:lnTo>
                  <a:pt x="8303478" y="355760"/>
                </a:lnTo>
                <a:lnTo>
                  <a:pt x="8354400" y="363470"/>
                </a:lnTo>
                <a:lnTo>
                  <a:pt x="8404494" y="371062"/>
                </a:lnTo>
                <a:lnTo>
                  <a:pt x="8453718" y="378527"/>
                </a:lnTo>
                <a:lnTo>
                  <a:pt x="8502030" y="385854"/>
                </a:lnTo>
                <a:lnTo>
                  <a:pt x="8549389" y="393034"/>
                </a:lnTo>
                <a:lnTo>
                  <a:pt x="8595755" y="400058"/>
                </a:lnTo>
                <a:lnTo>
                  <a:pt x="8641087" y="406915"/>
                </a:lnTo>
                <a:lnTo>
                  <a:pt x="8685342" y="413595"/>
                </a:lnTo>
                <a:lnTo>
                  <a:pt x="8728479" y="420090"/>
                </a:lnTo>
                <a:lnTo>
                  <a:pt x="8770459" y="426388"/>
                </a:lnTo>
                <a:lnTo>
                  <a:pt x="8811239" y="432480"/>
                </a:lnTo>
                <a:lnTo>
                  <a:pt x="8850778" y="438357"/>
                </a:lnTo>
                <a:lnTo>
                  <a:pt x="8889035" y="444008"/>
                </a:lnTo>
                <a:lnTo>
                  <a:pt x="8961538" y="454595"/>
                </a:lnTo>
                <a:lnTo>
                  <a:pt x="9028420" y="464163"/>
                </a:lnTo>
                <a:lnTo>
                  <a:pt x="9059649" y="468540"/>
                </a:lnTo>
                <a:lnTo>
                  <a:pt x="9078468" y="471133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138558"/>
            <a:ext cx="9078595" cy="1713864"/>
          </a:xfrm>
          <a:custGeom>
            <a:avLst/>
            <a:gdLst/>
            <a:ahLst/>
            <a:cxnLst/>
            <a:rect l="l" t="t" r="r" b="b"/>
            <a:pathLst>
              <a:path w="9078595" h="1713865">
                <a:moveTo>
                  <a:pt x="0" y="146673"/>
                </a:moveTo>
                <a:lnTo>
                  <a:pt x="37323" y="159713"/>
                </a:lnTo>
                <a:lnTo>
                  <a:pt x="74768" y="172775"/>
                </a:lnTo>
                <a:lnTo>
                  <a:pt x="112457" y="185882"/>
                </a:lnTo>
                <a:lnTo>
                  <a:pt x="150510" y="199054"/>
                </a:lnTo>
                <a:lnTo>
                  <a:pt x="189049" y="212314"/>
                </a:lnTo>
                <a:lnTo>
                  <a:pt x="228196" y="225683"/>
                </a:lnTo>
                <a:lnTo>
                  <a:pt x="268072" y="239185"/>
                </a:lnTo>
                <a:lnTo>
                  <a:pt x="308798" y="252839"/>
                </a:lnTo>
                <a:lnTo>
                  <a:pt x="350497" y="266670"/>
                </a:lnTo>
                <a:lnTo>
                  <a:pt x="393290" y="280697"/>
                </a:lnTo>
                <a:lnTo>
                  <a:pt x="437298" y="294944"/>
                </a:lnTo>
                <a:lnTo>
                  <a:pt x="482642" y="309433"/>
                </a:lnTo>
                <a:lnTo>
                  <a:pt x="529445" y="324185"/>
                </a:lnTo>
                <a:lnTo>
                  <a:pt x="577827" y="339221"/>
                </a:lnTo>
                <a:lnTo>
                  <a:pt x="627911" y="354566"/>
                </a:lnTo>
                <a:lnTo>
                  <a:pt x="679817" y="370239"/>
                </a:lnTo>
                <a:lnTo>
                  <a:pt x="733668" y="386263"/>
                </a:lnTo>
                <a:lnTo>
                  <a:pt x="789584" y="402660"/>
                </a:lnTo>
                <a:lnTo>
                  <a:pt x="847687" y="419452"/>
                </a:lnTo>
                <a:lnTo>
                  <a:pt x="908100" y="436661"/>
                </a:lnTo>
                <a:lnTo>
                  <a:pt x="970942" y="454308"/>
                </a:lnTo>
                <a:lnTo>
                  <a:pt x="1036337" y="472417"/>
                </a:lnTo>
                <a:lnTo>
                  <a:pt x="1104404" y="491008"/>
                </a:lnTo>
                <a:lnTo>
                  <a:pt x="1142874" y="501456"/>
                </a:lnTo>
                <a:lnTo>
                  <a:pt x="1182216" y="512155"/>
                </a:lnTo>
                <a:lnTo>
                  <a:pt x="1222405" y="523093"/>
                </a:lnTo>
                <a:lnTo>
                  <a:pt x="1263418" y="534260"/>
                </a:lnTo>
                <a:lnTo>
                  <a:pt x="1305230" y="545643"/>
                </a:lnTo>
                <a:lnTo>
                  <a:pt x="1347817" y="557231"/>
                </a:lnTo>
                <a:lnTo>
                  <a:pt x="1391155" y="569012"/>
                </a:lnTo>
                <a:lnTo>
                  <a:pt x="1435221" y="580975"/>
                </a:lnTo>
                <a:lnTo>
                  <a:pt x="1479990" y="593108"/>
                </a:lnTo>
                <a:lnTo>
                  <a:pt x="1525438" y="605399"/>
                </a:lnTo>
                <a:lnTo>
                  <a:pt x="1571541" y="617838"/>
                </a:lnTo>
                <a:lnTo>
                  <a:pt x="1618274" y="630413"/>
                </a:lnTo>
                <a:lnTo>
                  <a:pt x="1665615" y="643111"/>
                </a:lnTo>
                <a:lnTo>
                  <a:pt x="1713539" y="655922"/>
                </a:lnTo>
                <a:lnTo>
                  <a:pt x="1762022" y="668834"/>
                </a:lnTo>
                <a:lnTo>
                  <a:pt x="1811039" y="681836"/>
                </a:lnTo>
                <a:lnTo>
                  <a:pt x="1860567" y="694915"/>
                </a:lnTo>
                <a:lnTo>
                  <a:pt x="1910582" y="708061"/>
                </a:lnTo>
                <a:lnTo>
                  <a:pt x="1961060" y="721262"/>
                </a:lnTo>
                <a:lnTo>
                  <a:pt x="2011976" y="734505"/>
                </a:lnTo>
                <a:lnTo>
                  <a:pt x="2063307" y="747781"/>
                </a:lnTo>
                <a:lnTo>
                  <a:pt x="2115028" y="761077"/>
                </a:lnTo>
                <a:lnTo>
                  <a:pt x="2167116" y="774381"/>
                </a:lnTo>
                <a:lnTo>
                  <a:pt x="2219546" y="787683"/>
                </a:lnTo>
                <a:lnTo>
                  <a:pt x="2272294" y="800970"/>
                </a:lnTo>
                <a:lnTo>
                  <a:pt x="2325337" y="814231"/>
                </a:lnTo>
                <a:lnTo>
                  <a:pt x="2378650" y="827455"/>
                </a:lnTo>
                <a:lnTo>
                  <a:pt x="2432210" y="840629"/>
                </a:lnTo>
                <a:lnTo>
                  <a:pt x="2485992" y="853743"/>
                </a:lnTo>
                <a:lnTo>
                  <a:pt x="2539971" y="866785"/>
                </a:lnTo>
                <a:lnTo>
                  <a:pt x="2594125" y="879743"/>
                </a:lnTo>
                <a:lnTo>
                  <a:pt x="2648429" y="892606"/>
                </a:lnTo>
                <a:lnTo>
                  <a:pt x="2702859" y="905363"/>
                </a:lnTo>
                <a:lnTo>
                  <a:pt x="2757391" y="918000"/>
                </a:lnTo>
                <a:lnTo>
                  <a:pt x="2812001" y="930509"/>
                </a:lnTo>
                <a:lnTo>
                  <a:pt x="2866664" y="942875"/>
                </a:lnTo>
                <a:lnTo>
                  <a:pt x="2921358" y="955089"/>
                </a:lnTo>
                <a:lnTo>
                  <a:pt x="2976057" y="967138"/>
                </a:lnTo>
                <a:lnTo>
                  <a:pt x="3030738" y="979012"/>
                </a:lnTo>
                <a:lnTo>
                  <a:pt x="3085376" y="990697"/>
                </a:lnTo>
                <a:lnTo>
                  <a:pt x="3139949" y="1002184"/>
                </a:lnTo>
                <a:lnTo>
                  <a:pt x="3194431" y="1013460"/>
                </a:lnTo>
                <a:lnTo>
                  <a:pt x="3240390" y="1022847"/>
                </a:lnTo>
                <a:lnTo>
                  <a:pt x="3286814" y="1032245"/>
                </a:lnTo>
                <a:lnTo>
                  <a:pt x="3333683" y="1041650"/>
                </a:lnTo>
                <a:lnTo>
                  <a:pt x="3380978" y="1051059"/>
                </a:lnTo>
                <a:lnTo>
                  <a:pt x="3428679" y="1060468"/>
                </a:lnTo>
                <a:lnTo>
                  <a:pt x="3476766" y="1069875"/>
                </a:lnTo>
                <a:lnTo>
                  <a:pt x="3525219" y="1079275"/>
                </a:lnTo>
                <a:lnTo>
                  <a:pt x="3574020" y="1088666"/>
                </a:lnTo>
                <a:lnTo>
                  <a:pt x="3623148" y="1098043"/>
                </a:lnTo>
                <a:lnTo>
                  <a:pt x="3672583" y="1107404"/>
                </a:lnTo>
                <a:lnTo>
                  <a:pt x="3722307" y="1116746"/>
                </a:lnTo>
                <a:lnTo>
                  <a:pt x="3772299" y="1126063"/>
                </a:lnTo>
                <a:lnTo>
                  <a:pt x="3822539" y="1135354"/>
                </a:lnTo>
                <a:lnTo>
                  <a:pt x="3873008" y="1144615"/>
                </a:lnTo>
                <a:lnTo>
                  <a:pt x="3923686" y="1153842"/>
                </a:lnTo>
                <a:lnTo>
                  <a:pt x="3974554" y="1163032"/>
                </a:lnTo>
                <a:lnTo>
                  <a:pt x="4025592" y="1172182"/>
                </a:lnTo>
                <a:lnTo>
                  <a:pt x="4076780" y="1181287"/>
                </a:lnTo>
                <a:lnTo>
                  <a:pt x="4128098" y="1190346"/>
                </a:lnTo>
                <a:lnTo>
                  <a:pt x="4179528" y="1199353"/>
                </a:lnTo>
                <a:lnTo>
                  <a:pt x="4231048" y="1208307"/>
                </a:lnTo>
                <a:lnTo>
                  <a:pt x="4282641" y="1217203"/>
                </a:lnTo>
                <a:lnTo>
                  <a:pt x="4334285" y="1226038"/>
                </a:lnTo>
                <a:lnTo>
                  <a:pt x="4385961" y="1234808"/>
                </a:lnTo>
                <a:lnTo>
                  <a:pt x="4437649" y="1243511"/>
                </a:lnTo>
                <a:lnTo>
                  <a:pt x="4489331" y="1252143"/>
                </a:lnTo>
                <a:lnTo>
                  <a:pt x="4540986" y="1260700"/>
                </a:lnTo>
                <a:lnTo>
                  <a:pt x="4592594" y="1269179"/>
                </a:lnTo>
                <a:lnTo>
                  <a:pt x="4644136" y="1277576"/>
                </a:lnTo>
                <a:lnTo>
                  <a:pt x="4695592" y="1285888"/>
                </a:lnTo>
                <a:lnTo>
                  <a:pt x="4746942" y="1294113"/>
                </a:lnTo>
                <a:lnTo>
                  <a:pt x="4798168" y="1302245"/>
                </a:lnTo>
                <a:lnTo>
                  <a:pt x="4849248" y="1310282"/>
                </a:lnTo>
                <a:lnTo>
                  <a:pt x="4900164" y="1318221"/>
                </a:lnTo>
                <a:lnTo>
                  <a:pt x="4950896" y="1326057"/>
                </a:lnTo>
                <a:lnTo>
                  <a:pt x="5001424" y="1333789"/>
                </a:lnTo>
                <a:lnTo>
                  <a:pt x="5051729" y="1341411"/>
                </a:lnTo>
                <a:lnTo>
                  <a:pt x="5101790" y="1348921"/>
                </a:lnTo>
                <a:lnTo>
                  <a:pt x="5151588" y="1356316"/>
                </a:lnTo>
                <a:lnTo>
                  <a:pt x="5201104" y="1363591"/>
                </a:lnTo>
                <a:lnTo>
                  <a:pt x="5250317" y="1370744"/>
                </a:lnTo>
                <a:lnTo>
                  <a:pt x="5299209" y="1377771"/>
                </a:lnTo>
                <a:lnTo>
                  <a:pt x="5347759" y="1384668"/>
                </a:lnTo>
                <a:lnTo>
                  <a:pt x="5395947" y="1391433"/>
                </a:lnTo>
                <a:lnTo>
                  <a:pt x="5443755" y="1398062"/>
                </a:lnTo>
                <a:lnTo>
                  <a:pt x="5491162" y="1404551"/>
                </a:lnTo>
                <a:lnTo>
                  <a:pt x="5538149" y="1410897"/>
                </a:lnTo>
                <a:lnTo>
                  <a:pt x="5584696" y="1417096"/>
                </a:lnTo>
                <a:lnTo>
                  <a:pt x="5630783" y="1423146"/>
                </a:lnTo>
                <a:lnTo>
                  <a:pt x="5676392" y="1429042"/>
                </a:lnTo>
                <a:lnTo>
                  <a:pt x="5731811" y="1436036"/>
                </a:lnTo>
                <a:lnTo>
                  <a:pt x="5787409" y="1442828"/>
                </a:lnTo>
                <a:lnTo>
                  <a:pt x="5843151" y="1449424"/>
                </a:lnTo>
                <a:lnTo>
                  <a:pt x="5899002" y="1455828"/>
                </a:lnTo>
                <a:lnTo>
                  <a:pt x="5954929" y="1462043"/>
                </a:lnTo>
                <a:lnTo>
                  <a:pt x="6010898" y="1468074"/>
                </a:lnTo>
                <a:lnTo>
                  <a:pt x="6066874" y="1473925"/>
                </a:lnTo>
                <a:lnTo>
                  <a:pt x="6122823" y="1479600"/>
                </a:lnTo>
                <a:lnTo>
                  <a:pt x="6178712" y="1485103"/>
                </a:lnTo>
                <a:lnTo>
                  <a:pt x="6234506" y="1490439"/>
                </a:lnTo>
                <a:lnTo>
                  <a:pt x="6290170" y="1495611"/>
                </a:lnTo>
                <a:lnTo>
                  <a:pt x="6345672" y="1500624"/>
                </a:lnTo>
                <a:lnTo>
                  <a:pt x="6400976" y="1505482"/>
                </a:lnTo>
                <a:lnTo>
                  <a:pt x="6456049" y="1510188"/>
                </a:lnTo>
                <a:lnTo>
                  <a:pt x="6510856" y="1514748"/>
                </a:lnTo>
                <a:lnTo>
                  <a:pt x="6565363" y="1519165"/>
                </a:lnTo>
                <a:lnTo>
                  <a:pt x="6619537" y="1523443"/>
                </a:lnTo>
                <a:lnTo>
                  <a:pt x="6673343" y="1527586"/>
                </a:lnTo>
                <a:lnTo>
                  <a:pt x="6726747" y="1531600"/>
                </a:lnTo>
                <a:lnTo>
                  <a:pt x="6779715" y="1535487"/>
                </a:lnTo>
                <a:lnTo>
                  <a:pt x="6832213" y="1539251"/>
                </a:lnTo>
                <a:lnTo>
                  <a:pt x="6884206" y="1542898"/>
                </a:lnTo>
                <a:lnTo>
                  <a:pt x="6935661" y="1546431"/>
                </a:lnTo>
                <a:lnTo>
                  <a:pt x="6986543" y="1549854"/>
                </a:lnTo>
                <a:lnTo>
                  <a:pt x="7036818" y="1553172"/>
                </a:lnTo>
                <a:lnTo>
                  <a:pt x="7086453" y="1556388"/>
                </a:lnTo>
                <a:lnTo>
                  <a:pt x="7135412" y="1559507"/>
                </a:lnTo>
                <a:lnTo>
                  <a:pt x="7183663" y="1562533"/>
                </a:lnTo>
                <a:lnTo>
                  <a:pt x="7231170" y="1565469"/>
                </a:lnTo>
                <a:lnTo>
                  <a:pt x="7277900" y="1568321"/>
                </a:lnTo>
                <a:lnTo>
                  <a:pt x="7323819" y="1571092"/>
                </a:lnTo>
                <a:lnTo>
                  <a:pt x="7368892" y="1573786"/>
                </a:lnTo>
                <a:lnTo>
                  <a:pt x="7413086" y="1576408"/>
                </a:lnTo>
                <a:lnTo>
                  <a:pt x="7456365" y="1578962"/>
                </a:lnTo>
                <a:lnTo>
                  <a:pt x="7498697" y="1581451"/>
                </a:lnTo>
                <a:lnTo>
                  <a:pt x="7540047" y="1583880"/>
                </a:lnTo>
                <a:lnTo>
                  <a:pt x="7580380" y="1586253"/>
                </a:lnTo>
                <a:lnTo>
                  <a:pt x="7619663" y="1588574"/>
                </a:lnTo>
                <a:lnTo>
                  <a:pt x="7657862" y="1590848"/>
                </a:lnTo>
                <a:lnTo>
                  <a:pt x="7694943" y="1593078"/>
                </a:lnTo>
                <a:lnTo>
                  <a:pt x="7730871" y="1595269"/>
                </a:lnTo>
                <a:lnTo>
                  <a:pt x="7812458" y="1600066"/>
                </a:lnTo>
                <a:lnTo>
                  <a:pt x="7887182" y="1604024"/>
                </a:lnTo>
                <a:lnTo>
                  <a:pt x="7955617" y="1607210"/>
                </a:lnTo>
                <a:lnTo>
                  <a:pt x="8018335" y="1609687"/>
                </a:lnTo>
                <a:lnTo>
                  <a:pt x="8075908" y="1611521"/>
                </a:lnTo>
                <a:lnTo>
                  <a:pt x="8128910" y="1612777"/>
                </a:lnTo>
                <a:lnTo>
                  <a:pt x="8177913" y="1613522"/>
                </a:lnTo>
                <a:lnTo>
                  <a:pt x="8223490" y="1613819"/>
                </a:lnTo>
                <a:lnTo>
                  <a:pt x="8266214" y="1613734"/>
                </a:lnTo>
                <a:lnTo>
                  <a:pt x="8306657" y="1613333"/>
                </a:lnTo>
                <a:lnTo>
                  <a:pt x="8345393" y="1612680"/>
                </a:lnTo>
                <a:lnTo>
                  <a:pt x="8420033" y="1610882"/>
                </a:lnTo>
                <a:lnTo>
                  <a:pt x="8457083" y="1609867"/>
                </a:lnTo>
                <a:lnTo>
                  <a:pt x="8494716" y="1608862"/>
                </a:lnTo>
                <a:lnTo>
                  <a:pt x="8533505" y="1607931"/>
                </a:lnTo>
                <a:lnTo>
                  <a:pt x="8574024" y="1607141"/>
                </a:lnTo>
                <a:lnTo>
                  <a:pt x="8636600" y="1605776"/>
                </a:lnTo>
                <a:lnTo>
                  <a:pt x="8696102" y="1603876"/>
                </a:lnTo>
                <a:lnTo>
                  <a:pt x="8752836" y="1601494"/>
                </a:lnTo>
                <a:lnTo>
                  <a:pt x="8807112" y="1598683"/>
                </a:lnTo>
                <a:lnTo>
                  <a:pt x="8859235" y="1595499"/>
                </a:lnTo>
                <a:lnTo>
                  <a:pt x="8909514" y="1591993"/>
                </a:lnTo>
                <a:lnTo>
                  <a:pt x="8958256" y="1588219"/>
                </a:lnTo>
                <a:lnTo>
                  <a:pt x="9005768" y="1584232"/>
                </a:lnTo>
                <a:lnTo>
                  <a:pt x="9052357" y="1580085"/>
                </a:lnTo>
                <a:lnTo>
                  <a:pt x="9078468" y="1577669"/>
                </a:lnTo>
              </a:path>
              <a:path w="9078595" h="1713865">
                <a:moveTo>
                  <a:pt x="2150364" y="1713344"/>
                </a:moveTo>
                <a:lnTo>
                  <a:pt x="2182841" y="1676752"/>
                </a:lnTo>
                <a:lnTo>
                  <a:pt x="2215421" y="1640186"/>
                </a:lnTo>
                <a:lnTo>
                  <a:pt x="2248209" y="1603673"/>
                </a:lnTo>
                <a:lnTo>
                  <a:pt x="2281313" y="1567238"/>
                </a:lnTo>
                <a:lnTo>
                  <a:pt x="2314838" y="1530909"/>
                </a:lnTo>
                <a:lnTo>
                  <a:pt x="2348890" y="1494711"/>
                </a:lnTo>
                <a:lnTo>
                  <a:pt x="2383575" y="1458672"/>
                </a:lnTo>
                <a:lnTo>
                  <a:pt x="2419000" y="1422817"/>
                </a:lnTo>
                <a:lnTo>
                  <a:pt x="2455270" y="1387174"/>
                </a:lnTo>
                <a:lnTo>
                  <a:pt x="2492492" y="1351767"/>
                </a:lnTo>
                <a:lnTo>
                  <a:pt x="2530772" y="1316625"/>
                </a:lnTo>
                <a:lnTo>
                  <a:pt x="2570215" y="1281772"/>
                </a:lnTo>
                <a:lnTo>
                  <a:pt x="2610929" y="1247236"/>
                </a:lnTo>
                <a:lnTo>
                  <a:pt x="2653019" y="1213044"/>
                </a:lnTo>
                <a:lnTo>
                  <a:pt x="2696591" y="1179221"/>
                </a:lnTo>
                <a:lnTo>
                  <a:pt x="2734291" y="1151080"/>
                </a:lnTo>
                <a:lnTo>
                  <a:pt x="2773426" y="1122756"/>
                </a:lnTo>
                <a:lnTo>
                  <a:pt x="2813857" y="1094323"/>
                </a:lnTo>
                <a:lnTo>
                  <a:pt x="2855442" y="1065853"/>
                </a:lnTo>
                <a:lnTo>
                  <a:pt x="2898040" y="1037419"/>
                </a:lnTo>
                <a:lnTo>
                  <a:pt x="2941512" y="1009096"/>
                </a:lnTo>
                <a:lnTo>
                  <a:pt x="2985717" y="980955"/>
                </a:lnTo>
                <a:lnTo>
                  <a:pt x="3030515" y="953072"/>
                </a:lnTo>
                <a:lnTo>
                  <a:pt x="3075765" y="925518"/>
                </a:lnTo>
                <a:lnTo>
                  <a:pt x="3121326" y="898366"/>
                </a:lnTo>
                <a:lnTo>
                  <a:pt x="3167059" y="871692"/>
                </a:lnTo>
                <a:lnTo>
                  <a:pt x="3212822" y="845566"/>
                </a:lnTo>
                <a:lnTo>
                  <a:pt x="3258475" y="820064"/>
                </a:lnTo>
                <a:lnTo>
                  <a:pt x="3303879" y="795257"/>
                </a:lnTo>
                <a:lnTo>
                  <a:pt x="3348891" y="771220"/>
                </a:lnTo>
                <a:lnTo>
                  <a:pt x="3393373" y="748025"/>
                </a:lnTo>
                <a:lnTo>
                  <a:pt x="3437183" y="725746"/>
                </a:lnTo>
                <a:lnTo>
                  <a:pt x="3480180" y="704457"/>
                </a:lnTo>
                <a:lnTo>
                  <a:pt x="3526952" y="681872"/>
                </a:lnTo>
                <a:lnTo>
                  <a:pt x="3571814" y="660755"/>
                </a:lnTo>
                <a:lnTo>
                  <a:pt x="3615175" y="640947"/>
                </a:lnTo>
                <a:lnTo>
                  <a:pt x="3657443" y="622293"/>
                </a:lnTo>
                <a:lnTo>
                  <a:pt x="3699027" y="604635"/>
                </a:lnTo>
                <a:lnTo>
                  <a:pt x="3740336" y="587818"/>
                </a:lnTo>
                <a:lnTo>
                  <a:pt x="3781778" y="571684"/>
                </a:lnTo>
                <a:lnTo>
                  <a:pt x="3823763" y="556078"/>
                </a:lnTo>
                <a:lnTo>
                  <a:pt x="3866699" y="540841"/>
                </a:lnTo>
                <a:lnTo>
                  <a:pt x="3910995" y="525819"/>
                </a:lnTo>
                <a:lnTo>
                  <a:pt x="3957059" y="510854"/>
                </a:lnTo>
                <a:lnTo>
                  <a:pt x="4005300" y="495789"/>
                </a:lnTo>
                <a:lnTo>
                  <a:pt x="4056127" y="480469"/>
                </a:lnTo>
                <a:lnTo>
                  <a:pt x="4109948" y="464736"/>
                </a:lnTo>
                <a:lnTo>
                  <a:pt x="4167173" y="448434"/>
                </a:lnTo>
                <a:lnTo>
                  <a:pt x="4228210" y="431407"/>
                </a:lnTo>
                <a:lnTo>
                  <a:pt x="4268225" y="420519"/>
                </a:lnTo>
                <a:lnTo>
                  <a:pt x="4310504" y="409335"/>
                </a:lnTo>
                <a:lnTo>
                  <a:pt x="4354852" y="397889"/>
                </a:lnTo>
                <a:lnTo>
                  <a:pt x="4401075" y="386220"/>
                </a:lnTo>
                <a:lnTo>
                  <a:pt x="4448979" y="374362"/>
                </a:lnTo>
                <a:lnTo>
                  <a:pt x="4498368" y="362354"/>
                </a:lnTo>
                <a:lnTo>
                  <a:pt x="4549048" y="350230"/>
                </a:lnTo>
                <a:lnTo>
                  <a:pt x="4600826" y="338028"/>
                </a:lnTo>
                <a:lnTo>
                  <a:pt x="4653505" y="325784"/>
                </a:lnTo>
                <a:lnTo>
                  <a:pt x="4706892" y="313534"/>
                </a:lnTo>
                <a:lnTo>
                  <a:pt x="4760792" y="301316"/>
                </a:lnTo>
                <a:lnTo>
                  <a:pt x="4815011" y="289165"/>
                </a:lnTo>
                <a:lnTo>
                  <a:pt x="4869354" y="277117"/>
                </a:lnTo>
                <a:lnTo>
                  <a:pt x="4923627" y="265211"/>
                </a:lnTo>
                <a:lnTo>
                  <a:pt x="4977634" y="253480"/>
                </a:lnTo>
                <a:lnTo>
                  <a:pt x="5031182" y="241964"/>
                </a:lnTo>
                <a:lnTo>
                  <a:pt x="5084076" y="230696"/>
                </a:lnTo>
                <a:lnTo>
                  <a:pt x="5136121" y="219715"/>
                </a:lnTo>
                <a:lnTo>
                  <a:pt x="5187124" y="209057"/>
                </a:lnTo>
                <a:lnTo>
                  <a:pt x="5236888" y="198758"/>
                </a:lnTo>
                <a:lnTo>
                  <a:pt x="5285221" y="188854"/>
                </a:lnTo>
                <a:lnTo>
                  <a:pt x="5331926" y="179383"/>
                </a:lnTo>
                <a:lnTo>
                  <a:pt x="5376811" y="170379"/>
                </a:lnTo>
                <a:lnTo>
                  <a:pt x="5419680" y="161881"/>
                </a:lnTo>
                <a:lnTo>
                  <a:pt x="5460338" y="153924"/>
                </a:lnTo>
                <a:lnTo>
                  <a:pt x="5498592" y="146546"/>
                </a:lnTo>
                <a:lnTo>
                  <a:pt x="5567983" y="133499"/>
                </a:lnTo>
                <a:lnTo>
                  <a:pt x="5629130" y="122452"/>
                </a:lnTo>
                <a:lnTo>
                  <a:pt x="5683410" y="113160"/>
                </a:lnTo>
                <a:lnTo>
                  <a:pt x="5732201" y="105382"/>
                </a:lnTo>
                <a:lnTo>
                  <a:pt x="5776881" y="98875"/>
                </a:lnTo>
                <a:lnTo>
                  <a:pt x="5818827" y="93396"/>
                </a:lnTo>
                <a:lnTo>
                  <a:pt x="5859417" y="88704"/>
                </a:lnTo>
                <a:lnTo>
                  <a:pt x="5900028" y="84556"/>
                </a:lnTo>
                <a:lnTo>
                  <a:pt x="5942039" y="80709"/>
                </a:lnTo>
                <a:lnTo>
                  <a:pt x="5986826" y="76922"/>
                </a:lnTo>
                <a:lnTo>
                  <a:pt x="6035768" y="72950"/>
                </a:lnTo>
                <a:lnTo>
                  <a:pt x="6090242" y="68553"/>
                </a:lnTo>
                <a:lnTo>
                  <a:pt x="6151626" y="63488"/>
                </a:lnTo>
                <a:lnTo>
                  <a:pt x="6193134" y="60084"/>
                </a:lnTo>
                <a:lnTo>
                  <a:pt x="6236685" y="56666"/>
                </a:lnTo>
                <a:lnTo>
                  <a:pt x="6282088" y="53244"/>
                </a:lnTo>
                <a:lnTo>
                  <a:pt x="6329149" y="49831"/>
                </a:lnTo>
                <a:lnTo>
                  <a:pt x="6377676" y="46438"/>
                </a:lnTo>
                <a:lnTo>
                  <a:pt x="6427477" y="43077"/>
                </a:lnTo>
                <a:lnTo>
                  <a:pt x="6478359" y="39757"/>
                </a:lnTo>
                <a:lnTo>
                  <a:pt x="6530130" y="36492"/>
                </a:lnTo>
                <a:lnTo>
                  <a:pt x="6582596" y="33293"/>
                </a:lnTo>
                <a:lnTo>
                  <a:pt x="6635567" y="30171"/>
                </a:lnTo>
                <a:lnTo>
                  <a:pt x="6688849" y="27137"/>
                </a:lnTo>
                <a:lnTo>
                  <a:pt x="6742250" y="24203"/>
                </a:lnTo>
                <a:lnTo>
                  <a:pt x="6795578" y="21380"/>
                </a:lnTo>
                <a:lnTo>
                  <a:pt x="6848639" y="18680"/>
                </a:lnTo>
                <a:lnTo>
                  <a:pt x="6901242" y="16114"/>
                </a:lnTo>
                <a:lnTo>
                  <a:pt x="6953194" y="13694"/>
                </a:lnTo>
                <a:lnTo>
                  <a:pt x="7004303" y="11431"/>
                </a:lnTo>
                <a:lnTo>
                  <a:pt x="7054376" y="9337"/>
                </a:lnTo>
                <a:lnTo>
                  <a:pt x="7103220" y="7422"/>
                </a:lnTo>
                <a:lnTo>
                  <a:pt x="7150644" y="5699"/>
                </a:lnTo>
                <a:lnTo>
                  <a:pt x="7196455" y="4179"/>
                </a:lnTo>
                <a:lnTo>
                  <a:pt x="7460944" y="0"/>
                </a:lnTo>
                <a:lnTo>
                  <a:pt x="7735982" y="464"/>
                </a:lnTo>
                <a:lnTo>
                  <a:pt x="7952013" y="2786"/>
                </a:lnTo>
                <a:lnTo>
                  <a:pt x="8039481" y="4179"/>
                </a:lnTo>
                <a:lnTo>
                  <a:pt x="8645017" y="4179"/>
                </a:lnTo>
                <a:lnTo>
                  <a:pt x="8707313" y="6085"/>
                </a:lnTo>
                <a:lnTo>
                  <a:pt x="8767625" y="8711"/>
                </a:lnTo>
                <a:lnTo>
                  <a:pt x="8825256" y="11849"/>
                </a:lnTo>
                <a:lnTo>
                  <a:pt x="8879506" y="15291"/>
                </a:lnTo>
                <a:lnTo>
                  <a:pt x="8929679" y="18828"/>
                </a:lnTo>
                <a:lnTo>
                  <a:pt x="8975076" y="22252"/>
                </a:lnTo>
                <a:lnTo>
                  <a:pt x="9014999" y="25355"/>
                </a:lnTo>
                <a:lnTo>
                  <a:pt x="9048750" y="27928"/>
                </a:lnTo>
                <a:lnTo>
                  <a:pt x="9078468" y="301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9" y="2750057"/>
            <a:ext cx="2118995" cy="2874010"/>
          </a:xfrm>
          <a:custGeom>
            <a:avLst/>
            <a:gdLst/>
            <a:ahLst/>
            <a:cxnLst/>
            <a:rect l="l" t="t" r="r" b="b"/>
            <a:pathLst>
              <a:path w="2118995" h="2874010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  <a:path w="2118995" h="2874010">
                <a:moveTo>
                  <a:pt x="727837" y="1669795"/>
                </a:moveTo>
                <a:lnTo>
                  <a:pt x="1417955" y="1266824"/>
                </a:lnTo>
                <a:lnTo>
                  <a:pt x="2118487" y="1671192"/>
                </a:lnTo>
                <a:lnTo>
                  <a:pt x="2114677" y="2470530"/>
                </a:lnTo>
                <a:lnTo>
                  <a:pt x="1424432" y="2873476"/>
                </a:lnTo>
                <a:lnTo>
                  <a:pt x="723900" y="2469006"/>
                </a:lnTo>
                <a:lnTo>
                  <a:pt x="727837" y="16697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10584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4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644009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9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05346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2958"/>
                </a:moveTo>
                <a:lnTo>
                  <a:pt x="694118" y="0"/>
                </a:lnTo>
                <a:lnTo>
                  <a:pt x="1394599" y="404406"/>
                </a:lnTo>
                <a:lnTo>
                  <a:pt x="1390789" y="1203667"/>
                </a:lnTo>
                <a:lnTo>
                  <a:pt x="772277" y="1564765"/>
                </a:lnTo>
              </a:path>
              <a:path w="1395095" h="1565275">
                <a:moveTo>
                  <a:pt x="627956" y="1564765"/>
                </a:moveTo>
                <a:lnTo>
                  <a:pt x="0" y="1202220"/>
                </a:lnTo>
                <a:lnTo>
                  <a:pt x="3898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57821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1"/>
                </a:moveTo>
                <a:lnTo>
                  <a:pt x="694067" y="0"/>
                </a:lnTo>
                <a:lnTo>
                  <a:pt x="1394599" y="404368"/>
                </a:lnTo>
                <a:lnTo>
                  <a:pt x="1390789" y="1203706"/>
                </a:lnTo>
                <a:lnTo>
                  <a:pt x="700544" y="1606651"/>
                </a:lnTo>
                <a:lnTo>
                  <a:pt x="0" y="1202182"/>
                </a:lnTo>
                <a:lnTo>
                  <a:pt x="3898" y="402971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91259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71" y="14546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0"/>
                </a:moveTo>
                <a:lnTo>
                  <a:pt x="694067" y="0"/>
                </a:lnTo>
                <a:lnTo>
                  <a:pt x="1394599" y="404367"/>
                </a:lnTo>
                <a:lnTo>
                  <a:pt x="1390789" y="1203705"/>
                </a:lnTo>
                <a:lnTo>
                  <a:pt x="700544" y="1606677"/>
                </a:lnTo>
                <a:lnTo>
                  <a:pt x="0" y="1202181"/>
                </a:lnTo>
                <a:lnTo>
                  <a:pt x="3898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8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8" y="4035933"/>
            <a:ext cx="2138045" cy="2822575"/>
          </a:xfrm>
          <a:custGeom>
            <a:avLst/>
            <a:gdLst/>
            <a:ahLst/>
            <a:cxnLst/>
            <a:rect l="l" t="t" r="r" b="b"/>
            <a:pathLst>
              <a:path w="2138045" h="282257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  <a:path w="2138045" h="2822575">
                <a:moveTo>
                  <a:pt x="746887" y="1679308"/>
                </a:moveTo>
                <a:lnTo>
                  <a:pt x="1437005" y="1276350"/>
                </a:lnTo>
                <a:lnTo>
                  <a:pt x="2137537" y="1680756"/>
                </a:lnTo>
                <a:lnTo>
                  <a:pt x="2133727" y="2480017"/>
                </a:lnTo>
                <a:lnTo>
                  <a:pt x="1547868" y="2822064"/>
                </a:lnTo>
              </a:path>
              <a:path w="2138045" h="2822575">
                <a:moveTo>
                  <a:pt x="1337919" y="2822064"/>
                </a:moveTo>
                <a:lnTo>
                  <a:pt x="742950" y="2478570"/>
                </a:lnTo>
                <a:lnTo>
                  <a:pt x="746887" y="1679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8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8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3533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3" y="1500692"/>
            <a:ext cx="680720" cy="4130675"/>
          </a:xfrm>
          <a:custGeom>
            <a:avLst/>
            <a:gdLst/>
            <a:ahLst/>
            <a:cxnLst/>
            <a:rect l="l" t="t" r="r" b="b"/>
            <a:pathLst>
              <a:path w="680720" h="4130675">
                <a:moveTo>
                  <a:pt x="3937" y="2938211"/>
                </a:moveTo>
                <a:lnTo>
                  <a:pt x="680466" y="2543174"/>
                </a:lnTo>
              </a:path>
              <a:path w="680720" h="4130675">
                <a:moveTo>
                  <a:pt x="680466" y="4130306"/>
                </a:moveTo>
                <a:lnTo>
                  <a:pt x="0" y="3737422"/>
                </a:lnTo>
                <a:lnTo>
                  <a:pt x="3937" y="2938211"/>
                </a:lnTo>
              </a:path>
              <a:path w="680720" h="4130675">
                <a:moveTo>
                  <a:pt x="3937" y="395036"/>
                </a:moveTo>
                <a:lnTo>
                  <a:pt x="680466" y="0"/>
                </a:lnTo>
              </a:path>
              <a:path w="680720" h="4130675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0451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1695" y="740156"/>
            <a:ext cx="238315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7982" y="1938019"/>
            <a:ext cx="6368034" cy="379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0.png"/><Relationship Id="rId7" Type="http://schemas.openxmlformats.org/officeDocument/2006/relationships/image" Target="../media/image36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126"/>
            <a:chOff x="0" y="0"/>
            <a:chExt cx="9144000" cy="6858126"/>
          </a:xfrm>
        </p:grpSpPr>
        <p:sp>
          <p:nvSpPr>
            <p:cNvPr id="3" name="object 3"/>
            <p:cNvSpPr/>
            <p:nvPr/>
          </p:nvSpPr>
          <p:spPr>
            <a:xfrm>
              <a:off x="0" y="2648711"/>
              <a:ext cx="3572510" cy="4209415"/>
            </a:xfrm>
            <a:custGeom>
              <a:avLst/>
              <a:gdLst/>
              <a:ahLst/>
              <a:cxnLst/>
              <a:rect l="l" t="t" r="r" b="b"/>
              <a:pathLst>
                <a:path w="3572510" h="4209415">
                  <a:moveTo>
                    <a:pt x="0" y="0"/>
                  </a:moveTo>
                  <a:lnTo>
                    <a:pt x="0" y="4209287"/>
                  </a:lnTo>
                  <a:lnTo>
                    <a:pt x="3572255" y="4209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6A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3999" y="0"/>
                  </a:moveTo>
                  <a:lnTo>
                    <a:pt x="7733977" y="0"/>
                  </a:lnTo>
                  <a:lnTo>
                    <a:pt x="0" y="6855297"/>
                  </a:lnTo>
                  <a:lnTo>
                    <a:pt x="0" y="6857995"/>
                  </a:lnTo>
                  <a:lnTo>
                    <a:pt x="9143999" y="6857995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8A0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2" y="4003547"/>
              <a:ext cx="4157472" cy="13365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" y="912875"/>
              <a:ext cx="4242816" cy="3182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5052" y="1638300"/>
              <a:ext cx="4751832" cy="1175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599" y="835152"/>
              <a:ext cx="1638300" cy="133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00" y="2212847"/>
              <a:ext cx="6934200" cy="4036060"/>
            </a:xfrm>
            <a:custGeom>
              <a:avLst/>
              <a:gdLst/>
              <a:ahLst/>
              <a:cxnLst/>
              <a:rect l="l" t="t" r="r" b="b"/>
              <a:pathLst>
                <a:path w="6934200" h="4036060">
                  <a:moveTo>
                    <a:pt x="6934200" y="0"/>
                  </a:moveTo>
                  <a:lnTo>
                    <a:pt x="0" y="0"/>
                  </a:lnTo>
                  <a:lnTo>
                    <a:pt x="0" y="4035552"/>
                  </a:lnTo>
                  <a:lnTo>
                    <a:pt x="6934200" y="4035552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2212847"/>
              <a:ext cx="6934200" cy="4036060"/>
            </a:xfrm>
            <a:custGeom>
              <a:avLst/>
              <a:gdLst/>
              <a:ahLst/>
              <a:cxnLst/>
              <a:rect l="l" t="t" r="r" b="b"/>
              <a:pathLst>
                <a:path w="6934200" h="4036060">
                  <a:moveTo>
                    <a:pt x="0" y="4035552"/>
                  </a:moveTo>
                  <a:lnTo>
                    <a:pt x="6934200" y="4035552"/>
                  </a:lnTo>
                  <a:lnTo>
                    <a:pt x="69342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15240">
              <a:solidFill>
                <a:srgbClr val="2FB1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6295" y="1981200"/>
              <a:ext cx="2966085" cy="449580"/>
            </a:xfrm>
            <a:custGeom>
              <a:avLst/>
              <a:gdLst/>
              <a:ahLst/>
              <a:cxnLst/>
              <a:rect l="l" t="t" r="r" b="b"/>
              <a:pathLst>
                <a:path w="2966085" h="449580">
                  <a:moveTo>
                    <a:pt x="2890774" y="0"/>
                  </a:moveTo>
                  <a:lnTo>
                    <a:pt x="74929" y="0"/>
                  </a:lnTo>
                  <a:lnTo>
                    <a:pt x="45755" y="5885"/>
                  </a:lnTo>
                  <a:lnTo>
                    <a:pt x="21939" y="21939"/>
                  </a:lnTo>
                  <a:lnTo>
                    <a:pt x="5885" y="45755"/>
                  </a:lnTo>
                  <a:lnTo>
                    <a:pt x="0" y="74929"/>
                  </a:lnTo>
                  <a:lnTo>
                    <a:pt x="0" y="374650"/>
                  </a:lnTo>
                  <a:lnTo>
                    <a:pt x="5885" y="403824"/>
                  </a:lnTo>
                  <a:lnTo>
                    <a:pt x="21939" y="427640"/>
                  </a:lnTo>
                  <a:lnTo>
                    <a:pt x="45755" y="443694"/>
                  </a:lnTo>
                  <a:lnTo>
                    <a:pt x="74929" y="449579"/>
                  </a:lnTo>
                  <a:lnTo>
                    <a:pt x="2890774" y="449579"/>
                  </a:lnTo>
                  <a:lnTo>
                    <a:pt x="2919948" y="443694"/>
                  </a:lnTo>
                  <a:lnTo>
                    <a:pt x="2943764" y="427640"/>
                  </a:lnTo>
                  <a:lnTo>
                    <a:pt x="2959818" y="403824"/>
                  </a:lnTo>
                  <a:lnTo>
                    <a:pt x="2965704" y="374650"/>
                  </a:lnTo>
                  <a:lnTo>
                    <a:pt x="2965704" y="74929"/>
                  </a:lnTo>
                  <a:lnTo>
                    <a:pt x="2959818" y="45755"/>
                  </a:lnTo>
                  <a:lnTo>
                    <a:pt x="2943764" y="21939"/>
                  </a:lnTo>
                  <a:lnTo>
                    <a:pt x="2919948" y="5885"/>
                  </a:lnTo>
                  <a:lnTo>
                    <a:pt x="2890774" y="0"/>
                  </a:lnTo>
                  <a:close/>
                </a:path>
              </a:pathLst>
            </a:custGeom>
            <a:solidFill>
              <a:srgbClr val="2FB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6295" y="1981200"/>
              <a:ext cx="2966085" cy="449580"/>
            </a:xfrm>
            <a:custGeom>
              <a:avLst/>
              <a:gdLst/>
              <a:ahLst/>
              <a:cxnLst/>
              <a:rect l="l" t="t" r="r" b="b"/>
              <a:pathLst>
                <a:path w="2966085" h="449580">
                  <a:moveTo>
                    <a:pt x="0" y="74929"/>
                  </a:moveTo>
                  <a:lnTo>
                    <a:pt x="5885" y="45755"/>
                  </a:lnTo>
                  <a:lnTo>
                    <a:pt x="21939" y="21939"/>
                  </a:lnTo>
                  <a:lnTo>
                    <a:pt x="45755" y="5885"/>
                  </a:lnTo>
                  <a:lnTo>
                    <a:pt x="74929" y="0"/>
                  </a:lnTo>
                  <a:lnTo>
                    <a:pt x="2890774" y="0"/>
                  </a:lnTo>
                  <a:lnTo>
                    <a:pt x="2919948" y="5885"/>
                  </a:lnTo>
                  <a:lnTo>
                    <a:pt x="2943764" y="21939"/>
                  </a:lnTo>
                  <a:lnTo>
                    <a:pt x="2959818" y="45755"/>
                  </a:lnTo>
                  <a:lnTo>
                    <a:pt x="2965704" y="74929"/>
                  </a:lnTo>
                  <a:lnTo>
                    <a:pt x="2965704" y="374650"/>
                  </a:lnTo>
                  <a:lnTo>
                    <a:pt x="2959818" y="403824"/>
                  </a:lnTo>
                  <a:lnTo>
                    <a:pt x="2943764" y="427640"/>
                  </a:lnTo>
                  <a:lnTo>
                    <a:pt x="2919948" y="443694"/>
                  </a:lnTo>
                  <a:lnTo>
                    <a:pt x="2890774" y="449579"/>
                  </a:lnTo>
                  <a:lnTo>
                    <a:pt x="74929" y="449579"/>
                  </a:lnTo>
                  <a:lnTo>
                    <a:pt x="45755" y="443694"/>
                  </a:lnTo>
                  <a:lnTo>
                    <a:pt x="21939" y="427640"/>
                  </a:lnTo>
                  <a:lnTo>
                    <a:pt x="5885" y="403824"/>
                  </a:lnTo>
                  <a:lnTo>
                    <a:pt x="0" y="374650"/>
                  </a:lnTo>
                  <a:lnTo>
                    <a:pt x="0" y="74929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9407" y="975360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013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5101336" y="554736"/>
                  </a:lnTo>
                  <a:lnTo>
                    <a:pt x="5137320" y="547469"/>
                  </a:lnTo>
                  <a:lnTo>
                    <a:pt x="5166709" y="527653"/>
                  </a:lnTo>
                  <a:lnTo>
                    <a:pt x="5186525" y="498264"/>
                  </a:lnTo>
                  <a:lnTo>
                    <a:pt x="5193792" y="462279"/>
                  </a:lnTo>
                  <a:lnTo>
                    <a:pt x="5193792" y="92455"/>
                  </a:lnTo>
                  <a:lnTo>
                    <a:pt x="5186525" y="56471"/>
                  </a:lnTo>
                  <a:lnTo>
                    <a:pt x="5166709" y="27082"/>
                  </a:lnTo>
                  <a:lnTo>
                    <a:pt x="5137320" y="7266"/>
                  </a:lnTo>
                  <a:lnTo>
                    <a:pt x="5101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9407" y="975360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93792" y="92455"/>
                  </a:moveTo>
                  <a:lnTo>
                    <a:pt x="5193792" y="462279"/>
                  </a:lnTo>
                  <a:lnTo>
                    <a:pt x="5186525" y="498264"/>
                  </a:lnTo>
                  <a:lnTo>
                    <a:pt x="5166709" y="527653"/>
                  </a:lnTo>
                  <a:lnTo>
                    <a:pt x="5137320" y="547469"/>
                  </a:lnTo>
                  <a:lnTo>
                    <a:pt x="51013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5101336" y="0"/>
                  </a:lnTo>
                  <a:lnTo>
                    <a:pt x="5137320" y="7266"/>
                  </a:lnTo>
                  <a:lnTo>
                    <a:pt x="5166709" y="27082"/>
                  </a:lnTo>
                  <a:lnTo>
                    <a:pt x="5186525" y="56471"/>
                  </a:lnTo>
                  <a:lnTo>
                    <a:pt x="5193792" y="92455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5039868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5039868" y="499872"/>
                  </a:lnTo>
                  <a:lnTo>
                    <a:pt x="5039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0" y="499872"/>
                  </a:moveTo>
                  <a:lnTo>
                    <a:pt x="5039868" y="499872"/>
                  </a:lnTo>
                  <a:lnTo>
                    <a:pt x="5039868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740" y="832104"/>
              <a:ext cx="3032760" cy="914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4299" y="1025652"/>
              <a:ext cx="1482852" cy="594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1392" y="1025652"/>
              <a:ext cx="640079" cy="59436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38817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Precautions</a:t>
            </a:r>
            <a:r>
              <a:rPr spc="225" dirty="0"/>
              <a:t> </a:t>
            </a:r>
            <a:r>
              <a:rPr sz="2000" spc="135" dirty="0"/>
              <a:t>continue</a:t>
            </a:r>
            <a:r>
              <a:rPr sz="2000" b="1" spc="13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4380" y="967739"/>
            <a:ext cx="612775" cy="868680"/>
            <a:chOff x="754380" y="967739"/>
            <a:chExt cx="612775" cy="868680"/>
          </a:xfrm>
        </p:grpSpPr>
        <p:sp>
          <p:nvSpPr>
            <p:cNvPr id="17" name="object 17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06982" y="1939493"/>
            <a:ext cx="6304280" cy="3950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95"/>
              </a:spcBef>
            </a:pPr>
            <a:r>
              <a:rPr sz="2800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Dat</a:t>
            </a:r>
            <a:r>
              <a:rPr sz="28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40" dirty="0">
                <a:solidFill>
                  <a:srgbClr val="FFFFFF"/>
                </a:solidFill>
                <a:latin typeface="Times New Roman"/>
                <a:cs typeface="Times New Roman"/>
              </a:rPr>
              <a:t>Sec</a:t>
            </a:r>
            <a:r>
              <a:rPr sz="28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urity</a:t>
            </a:r>
            <a:endParaRPr sz="2800">
              <a:latin typeface="Times New Roman"/>
              <a:cs typeface="Times New Roman"/>
            </a:endParaRPr>
          </a:p>
          <a:p>
            <a:pPr marL="375285" marR="5080" indent="-274320">
              <a:lnSpc>
                <a:spcPct val="100000"/>
              </a:lnSpc>
              <a:spcBef>
                <a:spcPts val="2565"/>
              </a:spcBef>
              <a:buClr>
                <a:srgbClr val="2A12B9"/>
              </a:buClr>
              <a:buFont typeface="Wingdings"/>
              <a:buChar char=""/>
              <a:tabLst>
                <a:tab pos="375920" algn="l"/>
              </a:tabLst>
            </a:pPr>
            <a:r>
              <a:rPr sz="2100" b="1" dirty="0">
                <a:latin typeface="Sitka Heading"/>
                <a:cs typeface="Sitka Heading"/>
              </a:rPr>
              <a:t>D</a:t>
            </a:r>
            <a:r>
              <a:rPr sz="2100" dirty="0">
                <a:latin typeface="Sitka Heading"/>
                <a:cs typeface="Sitka Heading"/>
              </a:rPr>
              <a:t>ata </a:t>
            </a:r>
            <a:r>
              <a:rPr sz="2100" spc="-5" dirty="0">
                <a:latin typeface="Sitka Heading"/>
                <a:cs typeface="Sitka Heading"/>
              </a:rPr>
              <a:t>security </a:t>
            </a:r>
            <a:r>
              <a:rPr sz="2100" dirty="0">
                <a:latin typeface="Sitka Heading"/>
                <a:cs typeface="Sitka Heading"/>
              </a:rPr>
              <a:t>is </a:t>
            </a:r>
            <a:r>
              <a:rPr sz="2100" spc="-5" dirty="0">
                <a:latin typeface="Sitka Heading"/>
                <a:cs typeface="Sitka Heading"/>
              </a:rPr>
              <a:t>Quite </a:t>
            </a:r>
            <a:r>
              <a:rPr sz="2100" dirty="0">
                <a:latin typeface="Sitka Heading"/>
                <a:cs typeface="Sitka Heading"/>
              </a:rPr>
              <a:t>important because our </a:t>
            </a:r>
            <a:r>
              <a:rPr sz="2100" spc="-5" dirty="0">
                <a:latin typeface="Sitka Heading"/>
                <a:cs typeface="Sitka Heading"/>
              </a:rPr>
              <a:t>private </a:t>
            </a:r>
            <a:r>
              <a:rPr sz="2100" dirty="0">
                <a:latin typeface="Sitka Heading"/>
                <a:cs typeface="Sitka Heading"/>
              </a:rPr>
              <a:t> and confidential </a:t>
            </a:r>
            <a:r>
              <a:rPr sz="2100" spc="-5" dirty="0">
                <a:latin typeface="Sitka Heading"/>
                <a:cs typeface="Sitka Heading"/>
              </a:rPr>
              <a:t>data needs better Protection </a:t>
            </a:r>
            <a:r>
              <a:rPr sz="2100" dirty="0">
                <a:latin typeface="Sitka Heading"/>
                <a:cs typeface="Sitka Heading"/>
              </a:rPr>
              <a:t>to avoid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the danger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of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data</a:t>
            </a:r>
            <a:r>
              <a:rPr sz="210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stealth.</a:t>
            </a:r>
            <a:endParaRPr sz="2100">
              <a:latin typeface="Sitka Heading"/>
              <a:cs typeface="Sitka Heading"/>
            </a:endParaRPr>
          </a:p>
          <a:p>
            <a:pPr marL="375285" marR="259715" indent="-274320">
              <a:lnSpc>
                <a:spcPct val="100000"/>
              </a:lnSpc>
              <a:spcBef>
                <a:spcPts val="880"/>
              </a:spcBef>
              <a:buClr>
                <a:srgbClr val="2A12B9"/>
              </a:buClr>
              <a:buFont typeface="Wingdings"/>
              <a:buChar char=""/>
              <a:tabLst>
                <a:tab pos="375920" algn="l"/>
              </a:tabLst>
            </a:pPr>
            <a:r>
              <a:rPr sz="2100" spc="-5" dirty="0">
                <a:latin typeface="Sitka Heading"/>
                <a:cs typeface="Sitka Heading"/>
              </a:rPr>
              <a:t>It Can </a:t>
            </a:r>
            <a:r>
              <a:rPr sz="2100" dirty="0">
                <a:latin typeface="Sitka Heading"/>
                <a:cs typeface="Sitka Heading"/>
              </a:rPr>
              <a:t>Only be </a:t>
            </a:r>
            <a:r>
              <a:rPr sz="2100" spc="-5" dirty="0">
                <a:latin typeface="Sitka Heading"/>
                <a:cs typeface="Sitka Heading"/>
              </a:rPr>
              <a:t>done </a:t>
            </a:r>
            <a:r>
              <a:rPr sz="2100" dirty="0">
                <a:latin typeface="Sitka Heading"/>
                <a:cs typeface="Sitka Heading"/>
              </a:rPr>
              <a:t>if </a:t>
            </a:r>
            <a:r>
              <a:rPr sz="2100" spc="-5" dirty="0">
                <a:latin typeface="Sitka Heading"/>
                <a:cs typeface="Sitka Heading"/>
              </a:rPr>
              <a:t>we </a:t>
            </a:r>
            <a:r>
              <a:rPr sz="2100" dirty="0">
                <a:latin typeface="Sitka Heading"/>
                <a:cs typeface="Sitka Heading"/>
              </a:rPr>
              <a:t>lock and </a:t>
            </a:r>
            <a:r>
              <a:rPr sz="2100" spc="-5" dirty="0">
                <a:latin typeface="Sitka Heading"/>
                <a:cs typeface="Sitka Heading"/>
              </a:rPr>
              <a:t>Encrypt Our </a:t>
            </a:r>
            <a:r>
              <a:rPr sz="2100" dirty="0">
                <a:latin typeface="Sitka Heading"/>
                <a:cs typeface="Sitka Heading"/>
              </a:rPr>
              <a:t> Sensitive </a:t>
            </a:r>
            <a:r>
              <a:rPr sz="2100" spc="-5" dirty="0">
                <a:latin typeface="Sitka Heading"/>
                <a:cs typeface="Sitka Heading"/>
              </a:rPr>
              <a:t>Data with </a:t>
            </a:r>
            <a:r>
              <a:rPr sz="2100" dirty="0">
                <a:latin typeface="Sitka Heading"/>
                <a:cs typeface="Sitka Heading"/>
              </a:rPr>
              <a:t>a </a:t>
            </a:r>
            <a:r>
              <a:rPr sz="2100" spc="-5" dirty="0">
                <a:latin typeface="Sitka Heading"/>
                <a:cs typeface="Sitka Heading"/>
              </a:rPr>
              <a:t>strong password </a:t>
            </a:r>
            <a:r>
              <a:rPr sz="2100" dirty="0">
                <a:latin typeface="Sitka Heading"/>
                <a:cs typeface="Sitka Heading"/>
              </a:rPr>
              <a:t>and a highly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secure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Encryption(128</a:t>
            </a:r>
            <a:r>
              <a:rPr sz="2100" spc="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bit/256</a:t>
            </a:r>
            <a:r>
              <a:rPr sz="2100" spc="-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bit)</a:t>
            </a:r>
            <a:r>
              <a:rPr sz="2100" spc="1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method.</a:t>
            </a:r>
            <a:endParaRPr sz="2100">
              <a:latin typeface="Sitka Heading"/>
              <a:cs typeface="Sitka Heading"/>
            </a:endParaRPr>
          </a:p>
          <a:p>
            <a:pPr marL="355600" marR="433070" indent="-343535" algn="just">
              <a:lnSpc>
                <a:spcPct val="110100"/>
              </a:lnSpc>
              <a:spcBef>
                <a:spcPts val="660"/>
              </a:spcBef>
              <a:buClr>
                <a:srgbClr val="2A12B9"/>
              </a:buClr>
              <a:buFont typeface="Wingdings"/>
              <a:buChar char=""/>
              <a:tabLst>
                <a:tab pos="356235" algn="l"/>
              </a:tabLst>
            </a:pPr>
            <a:r>
              <a:rPr sz="2100" dirty="0">
                <a:latin typeface="Sitka Heading"/>
                <a:cs typeface="Sitka Heading"/>
              </a:rPr>
              <a:t>Bit </a:t>
            </a:r>
            <a:r>
              <a:rPr sz="2100" spc="-5" dirty="0">
                <a:latin typeface="Sitka Heading"/>
                <a:cs typeface="Sitka Heading"/>
              </a:rPr>
              <a:t>Locker Comes With Windows Default. </a:t>
            </a:r>
            <a:r>
              <a:rPr sz="2100" dirty="0">
                <a:latin typeface="Sitka Heading"/>
                <a:cs typeface="Sitka Heading"/>
              </a:rPr>
              <a:t>Various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Data Security </a:t>
            </a:r>
            <a:r>
              <a:rPr sz="2100" dirty="0">
                <a:latin typeface="Sitka Heading"/>
                <a:cs typeface="Sitka Heading"/>
              </a:rPr>
              <a:t>Softwares </a:t>
            </a:r>
            <a:r>
              <a:rPr sz="2100" spc="-5" dirty="0">
                <a:latin typeface="Sitka Heading"/>
                <a:cs typeface="Sitka Heading"/>
              </a:rPr>
              <a:t>Available </a:t>
            </a:r>
            <a:r>
              <a:rPr sz="2100" dirty="0">
                <a:latin typeface="Sitka Heading"/>
                <a:cs typeface="Sitka Heading"/>
              </a:rPr>
              <a:t>on the internet. </a:t>
            </a:r>
            <a:r>
              <a:rPr sz="2100" spc="-51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E.g.:-</a:t>
            </a:r>
            <a:r>
              <a:rPr sz="1800" b="1" i="1" spc="-5" dirty="0">
                <a:latin typeface="Sitka Heading"/>
                <a:cs typeface="Sitka Heading"/>
              </a:rPr>
              <a:t>Folder</a:t>
            </a:r>
            <a:r>
              <a:rPr sz="1800" b="1" i="1" spc="-20" dirty="0">
                <a:latin typeface="Sitka Heading"/>
                <a:cs typeface="Sitka Heading"/>
              </a:rPr>
              <a:t> </a:t>
            </a:r>
            <a:r>
              <a:rPr sz="1800" b="1" i="1" spc="-5" dirty="0">
                <a:latin typeface="Sitka Heading"/>
                <a:cs typeface="Sitka Heading"/>
              </a:rPr>
              <a:t>Lock,</a:t>
            </a:r>
            <a:r>
              <a:rPr sz="1800" b="1" i="1" spc="-10" dirty="0">
                <a:latin typeface="Sitka Heading"/>
                <a:cs typeface="Sitka Heading"/>
              </a:rPr>
              <a:t> </a:t>
            </a:r>
            <a:r>
              <a:rPr sz="1800" b="1" i="1" spc="-5" dirty="0">
                <a:latin typeface="Sitka Heading"/>
                <a:cs typeface="Sitka Heading"/>
              </a:rPr>
              <a:t>Folder</a:t>
            </a:r>
            <a:r>
              <a:rPr sz="1800" b="1" i="1" spc="5" dirty="0">
                <a:latin typeface="Sitka Heading"/>
                <a:cs typeface="Sitka Heading"/>
              </a:rPr>
              <a:t> </a:t>
            </a:r>
            <a:r>
              <a:rPr sz="1800" b="1" i="1" dirty="0">
                <a:latin typeface="Sitka Heading"/>
                <a:cs typeface="Sitka Heading"/>
              </a:rPr>
              <a:t>Protect</a:t>
            </a:r>
            <a:r>
              <a:rPr sz="1800" b="1" i="1" spc="-15" dirty="0">
                <a:latin typeface="Sitka Heading"/>
                <a:cs typeface="Sitka Heading"/>
              </a:rPr>
              <a:t> </a:t>
            </a:r>
            <a:r>
              <a:rPr sz="1800" b="1" i="1" dirty="0">
                <a:latin typeface="Sitka Heading"/>
                <a:cs typeface="Sitka Heading"/>
              </a:rPr>
              <a:t>,</a:t>
            </a:r>
            <a:r>
              <a:rPr sz="1800" b="1" i="1" spc="-5" dirty="0">
                <a:latin typeface="Sitka Heading"/>
                <a:cs typeface="Sitka Heading"/>
              </a:rPr>
              <a:t> </a:t>
            </a:r>
            <a:r>
              <a:rPr sz="1800" b="1" i="1" dirty="0">
                <a:latin typeface="Sitka Heading"/>
                <a:cs typeface="Sitka Heading"/>
              </a:rPr>
              <a:t>Data</a:t>
            </a:r>
            <a:r>
              <a:rPr sz="1800" b="1" i="1" spc="-5" dirty="0">
                <a:latin typeface="Sitka Heading"/>
                <a:cs typeface="Sitka Heading"/>
              </a:rPr>
              <a:t> Locker</a:t>
            </a:r>
            <a:r>
              <a:rPr sz="1800" b="1" i="1" spc="1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etc.</a:t>
            </a:r>
            <a:endParaRPr sz="2100">
              <a:latin typeface="Sitka Heading"/>
              <a:cs typeface="Sitka Heading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99" y="722375"/>
              <a:ext cx="1981200" cy="133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00" y="2191512"/>
              <a:ext cx="6934200" cy="3904615"/>
            </a:xfrm>
            <a:custGeom>
              <a:avLst/>
              <a:gdLst/>
              <a:ahLst/>
              <a:cxnLst/>
              <a:rect l="l" t="t" r="r" b="b"/>
              <a:pathLst>
                <a:path w="6934200" h="3904615">
                  <a:moveTo>
                    <a:pt x="6934200" y="0"/>
                  </a:moveTo>
                  <a:lnTo>
                    <a:pt x="0" y="0"/>
                  </a:lnTo>
                  <a:lnTo>
                    <a:pt x="0" y="3904488"/>
                  </a:lnTo>
                  <a:lnTo>
                    <a:pt x="6934200" y="3904488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2191512"/>
              <a:ext cx="6934200" cy="3904615"/>
            </a:xfrm>
            <a:custGeom>
              <a:avLst/>
              <a:gdLst/>
              <a:ahLst/>
              <a:cxnLst/>
              <a:rect l="l" t="t" r="r" b="b"/>
              <a:pathLst>
                <a:path w="6934200" h="3904615">
                  <a:moveTo>
                    <a:pt x="0" y="3904488"/>
                  </a:moveTo>
                  <a:lnTo>
                    <a:pt x="6934200" y="3904488"/>
                  </a:lnTo>
                  <a:lnTo>
                    <a:pt x="6934200" y="0"/>
                  </a:lnTo>
                  <a:lnTo>
                    <a:pt x="0" y="0"/>
                  </a:lnTo>
                  <a:lnTo>
                    <a:pt x="0" y="3904488"/>
                  </a:lnTo>
                  <a:close/>
                </a:path>
              </a:pathLst>
            </a:custGeom>
            <a:ln w="15239">
              <a:solidFill>
                <a:srgbClr val="57A4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4772" y="1981200"/>
              <a:ext cx="2814955" cy="459105"/>
            </a:xfrm>
            <a:custGeom>
              <a:avLst/>
              <a:gdLst/>
              <a:ahLst/>
              <a:cxnLst/>
              <a:rect l="l" t="t" r="r" b="b"/>
              <a:pathLst>
                <a:path w="2814954" h="459105">
                  <a:moveTo>
                    <a:pt x="2738374" y="0"/>
                  </a:moveTo>
                  <a:lnTo>
                    <a:pt x="76453" y="0"/>
                  </a:lnTo>
                  <a:lnTo>
                    <a:pt x="46720" y="6016"/>
                  </a:lnTo>
                  <a:lnTo>
                    <a:pt x="22415" y="22415"/>
                  </a:lnTo>
                  <a:lnTo>
                    <a:pt x="6016" y="46720"/>
                  </a:lnTo>
                  <a:lnTo>
                    <a:pt x="0" y="76453"/>
                  </a:lnTo>
                  <a:lnTo>
                    <a:pt x="0" y="382270"/>
                  </a:lnTo>
                  <a:lnTo>
                    <a:pt x="6016" y="412003"/>
                  </a:lnTo>
                  <a:lnTo>
                    <a:pt x="22415" y="436308"/>
                  </a:lnTo>
                  <a:lnTo>
                    <a:pt x="46720" y="452707"/>
                  </a:lnTo>
                  <a:lnTo>
                    <a:pt x="76453" y="458724"/>
                  </a:lnTo>
                  <a:lnTo>
                    <a:pt x="2738374" y="458724"/>
                  </a:lnTo>
                  <a:lnTo>
                    <a:pt x="2768107" y="452707"/>
                  </a:lnTo>
                  <a:lnTo>
                    <a:pt x="2792412" y="436308"/>
                  </a:lnTo>
                  <a:lnTo>
                    <a:pt x="2808811" y="412003"/>
                  </a:lnTo>
                  <a:lnTo>
                    <a:pt x="2814828" y="382270"/>
                  </a:lnTo>
                  <a:lnTo>
                    <a:pt x="2814828" y="76453"/>
                  </a:lnTo>
                  <a:lnTo>
                    <a:pt x="2808811" y="46720"/>
                  </a:lnTo>
                  <a:lnTo>
                    <a:pt x="2792412" y="22415"/>
                  </a:lnTo>
                  <a:lnTo>
                    <a:pt x="2768107" y="6016"/>
                  </a:lnTo>
                  <a:lnTo>
                    <a:pt x="2738374" y="0"/>
                  </a:lnTo>
                  <a:close/>
                </a:path>
              </a:pathLst>
            </a:custGeom>
            <a:solidFill>
              <a:srgbClr val="57A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4772" y="1981200"/>
              <a:ext cx="2814955" cy="459105"/>
            </a:xfrm>
            <a:custGeom>
              <a:avLst/>
              <a:gdLst/>
              <a:ahLst/>
              <a:cxnLst/>
              <a:rect l="l" t="t" r="r" b="b"/>
              <a:pathLst>
                <a:path w="2814954" h="459105">
                  <a:moveTo>
                    <a:pt x="0" y="76453"/>
                  </a:moveTo>
                  <a:lnTo>
                    <a:pt x="6016" y="46720"/>
                  </a:lnTo>
                  <a:lnTo>
                    <a:pt x="22415" y="22415"/>
                  </a:lnTo>
                  <a:lnTo>
                    <a:pt x="46720" y="6016"/>
                  </a:lnTo>
                  <a:lnTo>
                    <a:pt x="76453" y="0"/>
                  </a:lnTo>
                  <a:lnTo>
                    <a:pt x="2738374" y="0"/>
                  </a:lnTo>
                  <a:lnTo>
                    <a:pt x="2768107" y="6016"/>
                  </a:lnTo>
                  <a:lnTo>
                    <a:pt x="2792412" y="22415"/>
                  </a:lnTo>
                  <a:lnTo>
                    <a:pt x="2808811" y="46720"/>
                  </a:lnTo>
                  <a:lnTo>
                    <a:pt x="2814828" y="76453"/>
                  </a:lnTo>
                  <a:lnTo>
                    <a:pt x="2814828" y="382270"/>
                  </a:lnTo>
                  <a:lnTo>
                    <a:pt x="2808811" y="412003"/>
                  </a:lnTo>
                  <a:lnTo>
                    <a:pt x="2792412" y="436308"/>
                  </a:lnTo>
                  <a:lnTo>
                    <a:pt x="2768107" y="452707"/>
                  </a:lnTo>
                  <a:lnTo>
                    <a:pt x="2738374" y="458724"/>
                  </a:lnTo>
                  <a:lnTo>
                    <a:pt x="76453" y="458724"/>
                  </a:lnTo>
                  <a:lnTo>
                    <a:pt x="46720" y="452707"/>
                  </a:lnTo>
                  <a:lnTo>
                    <a:pt x="22415" y="436308"/>
                  </a:lnTo>
                  <a:lnTo>
                    <a:pt x="6016" y="412003"/>
                  </a:lnTo>
                  <a:lnTo>
                    <a:pt x="0" y="382270"/>
                  </a:lnTo>
                  <a:lnTo>
                    <a:pt x="0" y="76453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9407" y="975360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013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5101336" y="554736"/>
                  </a:lnTo>
                  <a:lnTo>
                    <a:pt x="5137320" y="547469"/>
                  </a:lnTo>
                  <a:lnTo>
                    <a:pt x="5166709" y="527653"/>
                  </a:lnTo>
                  <a:lnTo>
                    <a:pt x="5186525" y="498264"/>
                  </a:lnTo>
                  <a:lnTo>
                    <a:pt x="5193792" y="462279"/>
                  </a:lnTo>
                  <a:lnTo>
                    <a:pt x="5193792" y="92455"/>
                  </a:lnTo>
                  <a:lnTo>
                    <a:pt x="5186525" y="56471"/>
                  </a:lnTo>
                  <a:lnTo>
                    <a:pt x="5166709" y="27082"/>
                  </a:lnTo>
                  <a:lnTo>
                    <a:pt x="5137320" y="7266"/>
                  </a:lnTo>
                  <a:lnTo>
                    <a:pt x="5101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9407" y="975360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93792" y="92455"/>
                  </a:moveTo>
                  <a:lnTo>
                    <a:pt x="5193792" y="462279"/>
                  </a:lnTo>
                  <a:lnTo>
                    <a:pt x="5186525" y="498264"/>
                  </a:lnTo>
                  <a:lnTo>
                    <a:pt x="5166709" y="527653"/>
                  </a:lnTo>
                  <a:lnTo>
                    <a:pt x="5137320" y="547469"/>
                  </a:lnTo>
                  <a:lnTo>
                    <a:pt x="51013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5101336" y="0"/>
                  </a:lnTo>
                  <a:lnTo>
                    <a:pt x="5137320" y="7266"/>
                  </a:lnTo>
                  <a:lnTo>
                    <a:pt x="5166709" y="27082"/>
                  </a:lnTo>
                  <a:lnTo>
                    <a:pt x="5186525" y="56471"/>
                  </a:lnTo>
                  <a:lnTo>
                    <a:pt x="5193792" y="92455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5039868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5039868" y="499872"/>
                  </a:lnTo>
                  <a:lnTo>
                    <a:pt x="5039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0" y="499872"/>
                  </a:moveTo>
                  <a:lnTo>
                    <a:pt x="5039868" y="499872"/>
                  </a:lnTo>
                  <a:lnTo>
                    <a:pt x="5039868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740" y="832104"/>
              <a:ext cx="3032760" cy="914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4299" y="1025652"/>
              <a:ext cx="1482852" cy="594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1392" y="1025652"/>
              <a:ext cx="640079" cy="59436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38817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Precautions</a:t>
            </a:r>
            <a:r>
              <a:rPr spc="225" dirty="0"/>
              <a:t> </a:t>
            </a:r>
            <a:r>
              <a:rPr sz="2000" spc="135" dirty="0"/>
              <a:t>continue</a:t>
            </a:r>
            <a:r>
              <a:rPr sz="2000" b="1" spc="13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4380" y="967739"/>
            <a:ext cx="612775" cy="868680"/>
            <a:chOff x="754380" y="967739"/>
            <a:chExt cx="612775" cy="868680"/>
          </a:xfrm>
        </p:grpSpPr>
        <p:sp>
          <p:nvSpPr>
            <p:cNvPr id="17" name="object 17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Antiviru</a:t>
            </a:r>
            <a:r>
              <a:rPr spc="-85" dirty="0"/>
              <a:t>s</a:t>
            </a:r>
            <a:r>
              <a:rPr spc="-65" dirty="0"/>
              <a:t> </a:t>
            </a:r>
            <a:r>
              <a:rPr spc="-200" dirty="0"/>
              <a:t>Sec</a:t>
            </a:r>
            <a:r>
              <a:rPr spc="-229" dirty="0"/>
              <a:t>u</a:t>
            </a:r>
            <a:r>
              <a:rPr spc="-95" dirty="0"/>
              <a:t>rity</a:t>
            </a:r>
          </a:p>
          <a:p>
            <a:pPr marL="481965" marR="8255" indent="-274955">
              <a:lnSpc>
                <a:spcPct val="100000"/>
              </a:lnSpc>
              <a:spcBef>
                <a:spcPts val="2250"/>
              </a:spcBef>
              <a:buClr>
                <a:srgbClr val="2A12B9"/>
              </a:buClr>
              <a:buFont typeface="Wingdings"/>
              <a:buChar char=""/>
              <a:tabLst>
                <a:tab pos="482600" algn="l"/>
              </a:tabLst>
            </a:pP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Antivirus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has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the vital role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in OS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Security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and its not </a:t>
            </a:r>
            <a:r>
              <a:rPr sz="2100" i="0" spc="-509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preloaded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in any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system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although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there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is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windows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defender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in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every windows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os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which provides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a basic </a:t>
            </a:r>
            <a:r>
              <a:rPr sz="2100" i="0" spc="-509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protection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fom</a:t>
            </a:r>
            <a:r>
              <a:rPr sz="2100" i="0" spc="-10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wellknown</a:t>
            </a:r>
            <a:r>
              <a:rPr sz="2100" i="0" spc="-15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threats.</a:t>
            </a:r>
            <a:endParaRPr sz="2100">
              <a:latin typeface="Sitka Heading"/>
              <a:cs typeface="Sitka Heading"/>
            </a:endParaRPr>
          </a:p>
          <a:p>
            <a:pPr marL="405765" marR="5080" indent="-274955">
              <a:lnSpc>
                <a:spcPct val="100000"/>
              </a:lnSpc>
              <a:spcBef>
                <a:spcPts val="890"/>
              </a:spcBef>
              <a:buClr>
                <a:srgbClr val="2A12B9"/>
              </a:buClr>
              <a:buFont typeface="Wingdings"/>
              <a:buChar char=""/>
              <a:tabLst>
                <a:tab pos="406400" algn="l"/>
              </a:tabLst>
            </a:pP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We </a:t>
            </a:r>
            <a:r>
              <a:rPr sz="2100" i="0" spc="-10" dirty="0">
                <a:solidFill>
                  <a:srgbClr val="000000"/>
                </a:solidFill>
                <a:latin typeface="Sitka Heading"/>
                <a:cs typeface="Sitka Heading"/>
              </a:rPr>
              <a:t>Need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a good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Antivirus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Program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{Having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a good </a:t>
            </a:r>
            <a:r>
              <a:rPr sz="2100" i="0" spc="5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Threat</a:t>
            </a:r>
            <a:r>
              <a:rPr sz="2100" i="0" spc="-15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Sense</a:t>
            </a:r>
            <a:r>
              <a:rPr sz="2100" i="0" spc="-20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Technology}</a:t>
            </a:r>
            <a:r>
              <a:rPr sz="2100" i="0" spc="-35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to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secure</a:t>
            </a:r>
            <a:r>
              <a:rPr sz="2100" i="0" spc="-20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our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systems</a:t>
            </a:r>
            <a:r>
              <a:rPr sz="2100" i="0" spc="-10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from </a:t>
            </a:r>
            <a:r>
              <a:rPr sz="2100" i="0" spc="-509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viruses like; Trojans, Worms, 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Spywares, Key loggers, </a:t>
            </a:r>
            <a:r>
              <a:rPr sz="2100" i="0" spc="5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Link</a:t>
            </a:r>
            <a:r>
              <a:rPr sz="2100" i="0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Exploits….etc.</a:t>
            </a:r>
            <a:endParaRPr sz="2100">
              <a:latin typeface="Sitka Heading"/>
              <a:cs typeface="Sitka Heading"/>
            </a:endParaRPr>
          </a:p>
          <a:p>
            <a:pPr marL="264160">
              <a:lnSpc>
                <a:spcPct val="100000"/>
              </a:lnSpc>
              <a:spcBef>
                <a:spcPts val="505"/>
              </a:spcBef>
            </a:pPr>
            <a:r>
              <a:rPr sz="2100" i="0" spc="-5" dirty="0">
                <a:solidFill>
                  <a:srgbClr val="000000"/>
                </a:solidFill>
                <a:latin typeface="Sitka Heading"/>
                <a:cs typeface="Sitka Heading"/>
              </a:rPr>
              <a:t>E.g.:-</a:t>
            </a:r>
            <a:r>
              <a:rPr sz="1800" b="1" spc="-5" dirty="0">
                <a:solidFill>
                  <a:srgbClr val="000000"/>
                </a:solidFill>
                <a:latin typeface="Sitka Heading"/>
                <a:cs typeface="Sitka Heading"/>
              </a:rPr>
              <a:t>Eset,</a:t>
            </a:r>
            <a:r>
              <a:rPr sz="1800" b="1" spc="-40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Sitka Heading"/>
                <a:cs typeface="Sitka Heading"/>
              </a:rPr>
              <a:t>Quick</a:t>
            </a:r>
            <a:r>
              <a:rPr sz="1800" b="1" spc="5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itka Heading"/>
                <a:cs typeface="Sitka Heading"/>
              </a:rPr>
              <a:t>Heal,</a:t>
            </a:r>
            <a:r>
              <a:rPr sz="1800" b="1" spc="-20" dirty="0">
                <a:solidFill>
                  <a:srgbClr val="000000"/>
                </a:solidFill>
                <a:latin typeface="Sitka Heading"/>
                <a:cs typeface="Sitka Heading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Sitka Heading"/>
                <a:cs typeface="Sitka Heading"/>
              </a:rPr>
              <a:t>Norton </a:t>
            </a:r>
            <a:r>
              <a:rPr sz="1800" i="0" dirty="0">
                <a:solidFill>
                  <a:srgbClr val="000000"/>
                </a:solidFill>
                <a:latin typeface="Sitka Heading"/>
                <a:cs typeface="Sitka Heading"/>
              </a:rPr>
              <a:t>etc.</a:t>
            </a:r>
            <a:endParaRPr sz="1800">
              <a:latin typeface="Sitka Heading"/>
              <a:cs typeface="Sitka Heading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80303" y="5257800"/>
            <a:ext cx="2597150" cy="603885"/>
            <a:chOff x="5480303" y="5257800"/>
            <a:chExt cx="2597150" cy="60388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0303" y="5337047"/>
              <a:ext cx="693420" cy="5242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7495" y="5257800"/>
              <a:ext cx="679703" cy="6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8295" y="5364479"/>
              <a:ext cx="1289303" cy="496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3" name="object 3"/>
            <p:cNvSpPr/>
            <p:nvPr/>
          </p:nvSpPr>
          <p:spPr>
            <a:xfrm>
              <a:off x="1143000" y="2019299"/>
              <a:ext cx="7010400" cy="4229100"/>
            </a:xfrm>
            <a:custGeom>
              <a:avLst/>
              <a:gdLst/>
              <a:ahLst/>
              <a:cxnLst/>
              <a:rect l="l" t="t" r="r" b="b"/>
              <a:pathLst>
                <a:path w="7010400" h="4229100">
                  <a:moveTo>
                    <a:pt x="7010400" y="0"/>
                  </a:moveTo>
                  <a:lnTo>
                    <a:pt x="0" y="0"/>
                  </a:lnTo>
                  <a:lnTo>
                    <a:pt x="0" y="225552"/>
                  </a:lnTo>
                  <a:lnTo>
                    <a:pt x="0" y="4229100"/>
                  </a:lnTo>
                  <a:lnTo>
                    <a:pt x="7010400" y="4229100"/>
                  </a:lnTo>
                  <a:lnTo>
                    <a:pt x="7010400" y="225552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0" y="2019300"/>
              <a:ext cx="7010400" cy="4229100"/>
            </a:xfrm>
            <a:custGeom>
              <a:avLst/>
              <a:gdLst/>
              <a:ahLst/>
              <a:cxnLst/>
              <a:rect l="l" t="t" r="r" b="b"/>
              <a:pathLst>
                <a:path w="7010400" h="4229100">
                  <a:moveTo>
                    <a:pt x="0" y="4229100"/>
                  </a:moveTo>
                  <a:lnTo>
                    <a:pt x="7010400" y="4229100"/>
                  </a:lnTo>
                  <a:lnTo>
                    <a:pt x="7010400" y="0"/>
                  </a:lnTo>
                  <a:lnTo>
                    <a:pt x="0" y="0"/>
                  </a:lnTo>
                  <a:lnTo>
                    <a:pt x="0" y="4229100"/>
                  </a:lnTo>
                  <a:close/>
                </a:path>
              </a:pathLst>
            </a:custGeom>
            <a:ln w="15240">
              <a:solidFill>
                <a:srgbClr val="0451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3248" y="1828800"/>
              <a:ext cx="2275840" cy="462280"/>
            </a:xfrm>
            <a:custGeom>
              <a:avLst/>
              <a:gdLst/>
              <a:ahLst/>
              <a:cxnLst/>
              <a:rect l="l" t="t" r="r" b="b"/>
              <a:pathLst>
                <a:path w="2275840" h="462280">
                  <a:moveTo>
                    <a:pt x="2198369" y="0"/>
                  </a:moveTo>
                  <a:lnTo>
                    <a:pt x="76962" y="0"/>
                  </a:lnTo>
                  <a:lnTo>
                    <a:pt x="46988" y="6042"/>
                  </a:lnTo>
                  <a:lnTo>
                    <a:pt x="22526" y="22526"/>
                  </a:lnTo>
                  <a:lnTo>
                    <a:pt x="6042" y="46988"/>
                  </a:lnTo>
                  <a:lnTo>
                    <a:pt x="0" y="76962"/>
                  </a:lnTo>
                  <a:lnTo>
                    <a:pt x="0" y="384810"/>
                  </a:lnTo>
                  <a:lnTo>
                    <a:pt x="6042" y="414783"/>
                  </a:lnTo>
                  <a:lnTo>
                    <a:pt x="22526" y="439245"/>
                  </a:lnTo>
                  <a:lnTo>
                    <a:pt x="46988" y="455729"/>
                  </a:lnTo>
                  <a:lnTo>
                    <a:pt x="76962" y="461772"/>
                  </a:lnTo>
                  <a:lnTo>
                    <a:pt x="2198369" y="461772"/>
                  </a:lnTo>
                  <a:lnTo>
                    <a:pt x="2228343" y="455729"/>
                  </a:lnTo>
                  <a:lnTo>
                    <a:pt x="2252805" y="439245"/>
                  </a:lnTo>
                  <a:lnTo>
                    <a:pt x="2269289" y="414783"/>
                  </a:lnTo>
                  <a:lnTo>
                    <a:pt x="2275331" y="384810"/>
                  </a:lnTo>
                  <a:lnTo>
                    <a:pt x="2275331" y="76962"/>
                  </a:lnTo>
                  <a:lnTo>
                    <a:pt x="2269289" y="46988"/>
                  </a:lnTo>
                  <a:lnTo>
                    <a:pt x="2252805" y="22526"/>
                  </a:lnTo>
                  <a:lnTo>
                    <a:pt x="2228343" y="6042"/>
                  </a:lnTo>
                  <a:lnTo>
                    <a:pt x="2198369" y="0"/>
                  </a:lnTo>
                  <a:close/>
                </a:path>
              </a:pathLst>
            </a:custGeom>
            <a:solidFill>
              <a:srgbClr val="045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3248" y="1828800"/>
              <a:ext cx="2275840" cy="462280"/>
            </a:xfrm>
            <a:custGeom>
              <a:avLst/>
              <a:gdLst/>
              <a:ahLst/>
              <a:cxnLst/>
              <a:rect l="l" t="t" r="r" b="b"/>
              <a:pathLst>
                <a:path w="2275840" h="462280">
                  <a:moveTo>
                    <a:pt x="0" y="76962"/>
                  </a:moveTo>
                  <a:lnTo>
                    <a:pt x="6042" y="46988"/>
                  </a:lnTo>
                  <a:lnTo>
                    <a:pt x="22526" y="22526"/>
                  </a:lnTo>
                  <a:lnTo>
                    <a:pt x="46988" y="6042"/>
                  </a:lnTo>
                  <a:lnTo>
                    <a:pt x="76962" y="0"/>
                  </a:lnTo>
                  <a:lnTo>
                    <a:pt x="2198369" y="0"/>
                  </a:lnTo>
                  <a:lnTo>
                    <a:pt x="2228343" y="6042"/>
                  </a:lnTo>
                  <a:lnTo>
                    <a:pt x="2252805" y="22526"/>
                  </a:lnTo>
                  <a:lnTo>
                    <a:pt x="2269289" y="46988"/>
                  </a:lnTo>
                  <a:lnTo>
                    <a:pt x="2275331" y="76962"/>
                  </a:lnTo>
                  <a:lnTo>
                    <a:pt x="2275331" y="384810"/>
                  </a:lnTo>
                  <a:lnTo>
                    <a:pt x="2269289" y="414783"/>
                  </a:lnTo>
                  <a:lnTo>
                    <a:pt x="2252805" y="439245"/>
                  </a:lnTo>
                  <a:lnTo>
                    <a:pt x="2228343" y="455729"/>
                  </a:lnTo>
                  <a:lnTo>
                    <a:pt x="2198369" y="461772"/>
                  </a:lnTo>
                  <a:lnTo>
                    <a:pt x="76962" y="461772"/>
                  </a:lnTo>
                  <a:lnTo>
                    <a:pt x="46988" y="455729"/>
                  </a:lnTo>
                  <a:lnTo>
                    <a:pt x="22526" y="439245"/>
                  </a:lnTo>
                  <a:lnTo>
                    <a:pt x="6042" y="414783"/>
                  </a:lnTo>
                  <a:lnTo>
                    <a:pt x="0" y="384810"/>
                  </a:lnTo>
                  <a:lnTo>
                    <a:pt x="0" y="76962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400" y="1891284"/>
              <a:ext cx="2101850" cy="353695"/>
            </a:xfrm>
            <a:custGeom>
              <a:avLst/>
              <a:gdLst/>
              <a:ahLst/>
              <a:cxnLst/>
              <a:rect l="l" t="t" r="r" b="b"/>
              <a:pathLst>
                <a:path w="2101850" h="353694">
                  <a:moveTo>
                    <a:pt x="2101596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101596" y="353567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045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9407" y="975360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013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5101336" y="554736"/>
                  </a:lnTo>
                  <a:lnTo>
                    <a:pt x="5137320" y="547469"/>
                  </a:lnTo>
                  <a:lnTo>
                    <a:pt x="5166709" y="527653"/>
                  </a:lnTo>
                  <a:lnTo>
                    <a:pt x="5186525" y="498264"/>
                  </a:lnTo>
                  <a:lnTo>
                    <a:pt x="5193792" y="462279"/>
                  </a:lnTo>
                  <a:lnTo>
                    <a:pt x="5193792" y="92455"/>
                  </a:lnTo>
                  <a:lnTo>
                    <a:pt x="5186525" y="56471"/>
                  </a:lnTo>
                  <a:lnTo>
                    <a:pt x="5166709" y="27082"/>
                  </a:lnTo>
                  <a:lnTo>
                    <a:pt x="5137320" y="7266"/>
                  </a:lnTo>
                  <a:lnTo>
                    <a:pt x="5101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9407" y="975360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93792" y="92455"/>
                  </a:moveTo>
                  <a:lnTo>
                    <a:pt x="5193792" y="462279"/>
                  </a:lnTo>
                  <a:lnTo>
                    <a:pt x="5186525" y="498264"/>
                  </a:lnTo>
                  <a:lnTo>
                    <a:pt x="5166709" y="527653"/>
                  </a:lnTo>
                  <a:lnTo>
                    <a:pt x="5137320" y="547469"/>
                  </a:lnTo>
                  <a:lnTo>
                    <a:pt x="51013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5101336" y="0"/>
                  </a:lnTo>
                  <a:lnTo>
                    <a:pt x="5137320" y="7266"/>
                  </a:lnTo>
                  <a:lnTo>
                    <a:pt x="5166709" y="27082"/>
                  </a:lnTo>
                  <a:lnTo>
                    <a:pt x="5186525" y="56471"/>
                  </a:lnTo>
                  <a:lnTo>
                    <a:pt x="5193792" y="92455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5039868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5039868" y="499872"/>
                  </a:lnTo>
                  <a:lnTo>
                    <a:pt x="5039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0" y="499872"/>
                  </a:moveTo>
                  <a:lnTo>
                    <a:pt x="5039868" y="499872"/>
                  </a:lnTo>
                  <a:lnTo>
                    <a:pt x="5039868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40" y="832104"/>
              <a:ext cx="3032760" cy="914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4299" y="1025652"/>
              <a:ext cx="1482852" cy="594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392" y="1025652"/>
              <a:ext cx="640079" cy="59436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38817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Precautions</a:t>
            </a:r>
            <a:r>
              <a:rPr spc="225" dirty="0"/>
              <a:t> </a:t>
            </a:r>
            <a:r>
              <a:rPr sz="2000" spc="135" dirty="0"/>
              <a:t>continue</a:t>
            </a:r>
            <a:r>
              <a:rPr sz="2000" b="1" spc="13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4380" y="967739"/>
            <a:ext cx="612775" cy="868680"/>
            <a:chOff x="754380" y="967739"/>
            <a:chExt cx="612775" cy="868680"/>
          </a:xfrm>
        </p:grpSpPr>
        <p:sp>
          <p:nvSpPr>
            <p:cNvPr id="17" name="object 17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95374" y="1795652"/>
            <a:ext cx="6174740" cy="439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95"/>
              </a:spcBef>
            </a:pPr>
            <a:r>
              <a:rPr sz="2800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Firewall</a:t>
            </a:r>
            <a:endParaRPr sz="2800">
              <a:latin typeface="Times New Roman"/>
              <a:cs typeface="Times New Roman"/>
            </a:endParaRPr>
          </a:p>
          <a:p>
            <a:pPr marL="286385" marR="114300" indent="-274320" algn="just">
              <a:lnSpc>
                <a:spcPct val="100000"/>
              </a:lnSpc>
              <a:spcBef>
                <a:spcPts val="1895"/>
              </a:spcBef>
              <a:buClr>
                <a:srgbClr val="2A12B9"/>
              </a:buClr>
              <a:buFont typeface="Wingdings"/>
              <a:buChar char=""/>
              <a:tabLst>
                <a:tab pos="287020" algn="l"/>
              </a:tabLst>
            </a:pPr>
            <a:r>
              <a:rPr sz="2100" spc="-5" dirty="0">
                <a:latin typeface="Sitka Heading"/>
                <a:cs typeface="Sitka Heading"/>
              </a:rPr>
              <a:t>Firewall </a:t>
            </a:r>
            <a:r>
              <a:rPr sz="2100" dirty="0">
                <a:latin typeface="Sitka Heading"/>
                <a:cs typeface="Sitka Heading"/>
              </a:rPr>
              <a:t>is a Security </a:t>
            </a:r>
            <a:r>
              <a:rPr sz="2100" spc="-5" dirty="0">
                <a:latin typeface="Sitka Heading"/>
                <a:cs typeface="Sitka Heading"/>
              </a:rPr>
              <a:t>wall between the Network </a:t>
            </a:r>
            <a:r>
              <a:rPr sz="2100" dirty="0">
                <a:latin typeface="Sitka Heading"/>
                <a:cs typeface="Sitka Heading"/>
              </a:rPr>
              <a:t>and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the OS.Every connection </a:t>
            </a:r>
            <a:r>
              <a:rPr sz="2100" dirty="0">
                <a:latin typeface="Sitka Heading"/>
                <a:cs typeface="Sitka Heading"/>
              </a:rPr>
              <a:t>to outside or inside the OS </a:t>
            </a:r>
            <a:r>
              <a:rPr sz="2100" spc="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both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requires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permission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from </a:t>
            </a:r>
            <a:r>
              <a:rPr sz="2100" spc="-5" dirty="0">
                <a:latin typeface="Sitka Heading"/>
                <a:cs typeface="Sitka Heading"/>
              </a:rPr>
              <a:t>Firewall.</a:t>
            </a:r>
            <a:endParaRPr sz="2100">
              <a:latin typeface="Sitka Heading"/>
              <a:cs typeface="Sitka Heading"/>
            </a:endParaRPr>
          </a:p>
          <a:p>
            <a:pPr marL="286385" marR="96520" indent="-274320">
              <a:lnSpc>
                <a:spcPct val="100000"/>
              </a:lnSpc>
              <a:spcBef>
                <a:spcPts val="885"/>
              </a:spcBef>
              <a:buClr>
                <a:srgbClr val="2A12B9"/>
              </a:buClr>
              <a:buFont typeface="Wingdings"/>
              <a:buChar char=""/>
              <a:tabLst>
                <a:tab pos="287020" algn="l"/>
              </a:tabLst>
            </a:pPr>
            <a:r>
              <a:rPr sz="2100" spc="-5" dirty="0">
                <a:latin typeface="Sitka Heading"/>
                <a:cs typeface="Sitka Heading"/>
              </a:rPr>
              <a:t>As Windows </a:t>
            </a:r>
            <a:r>
              <a:rPr sz="2100" dirty="0">
                <a:latin typeface="Sitka Heading"/>
                <a:cs typeface="Sitka Heading"/>
              </a:rPr>
              <a:t>OS got </a:t>
            </a:r>
            <a:r>
              <a:rPr sz="2100" spc="-5" dirty="0">
                <a:latin typeface="Sitka Heading"/>
                <a:cs typeface="Sitka Heading"/>
              </a:rPr>
              <a:t>Firewall </a:t>
            </a:r>
            <a:r>
              <a:rPr sz="2100" dirty="0">
                <a:latin typeface="Sitka Heading"/>
                <a:cs typeface="Sitka Heading"/>
              </a:rPr>
              <a:t>but it is not </a:t>
            </a:r>
            <a:r>
              <a:rPr sz="2100" spc="-5" dirty="0">
                <a:latin typeface="Sitka Heading"/>
                <a:cs typeface="Sitka Heading"/>
              </a:rPr>
              <a:t>interactive,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for </a:t>
            </a:r>
            <a:r>
              <a:rPr sz="2100" spc="-5" dirty="0">
                <a:latin typeface="Sitka Heading"/>
                <a:cs typeface="Sitka Heading"/>
              </a:rPr>
              <a:t>which unwanted programs gets </a:t>
            </a:r>
            <a:r>
              <a:rPr sz="2100" dirty="0">
                <a:latin typeface="Sitka Heading"/>
                <a:cs typeface="Sitka Heading"/>
              </a:rPr>
              <a:t>internet </a:t>
            </a:r>
            <a:r>
              <a:rPr sz="2100" spc="-5" dirty="0">
                <a:latin typeface="Sitka Heading"/>
                <a:cs typeface="Sitka Heading"/>
              </a:rPr>
              <a:t>access </a:t>
            </a:r>
            <a:r>
              <a:rPr sz="2100" dirty="0">
                <a:latin typeface="Sitka Heading"/>
                <a:cs typeface="Sitka Heading"/>
              </a:rPr>
              <a:t> and</a:t>
            </a:r>
            <a:r>
              <a:rPr sz="2100" spc="-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transmit</a:t>
            </a:r>
            <a:r>
              <a:rPr sz="2100" spc="-2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data</a:t>
            </a:r>
            <a:r>
              <a:rPr sz="2100" spc="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from</a:t>
            </a:r>
            <a:r>
              <a:rPr sz="2100" spc="-5" dirty="0">
                <a:latin typeface="Sitka Heading"/>
                <a:cs typeface="Sitka Heading"/>
              </a:rPr>
              <a:t> the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System.</a:t>
            </a:r>
            <a:endParaRPr sz="2100">
              <a:latin typeface="Sitka Heading"/>
              <a:cs typeface="Sitka Heading"/>
            </a:endParaRPr>
          </a:p>
          <a:p>
            <a:pPr marL="286385" marR="5080" indent="-274320">
              <a:lnSpc>
                <a:spcPct val="100000"/>
              </a:lnSpc>
              <a:spcBef>
                <a:spcPts val="40"/>
              </a:spcBef>
              <a:buClr>
                <a:srgbClr val="2A12B9"/>
              </a:buClr>
              <a:buFont typeface="Wingdings"/>
              <a:buChar char=""/>
              <a:tabLst>
                <a:tab pos="287020" algn="l"/>
              </a:tabLst>
            </a:pPr>
            <a:r>
              <a:rPr sz="2100" dirty="0">
                <a:latin typeface="Sitka Heading"/>
                <a:cs typeface="Sitka Heading"/>
              </a:rPr>
              <a:t>So </a:t>
            </a:r>
            <a:r>
              <a:rPr sz="2100" spc="-5" dirty="0">
                <a:latin typeface="Sitka Heading"/>
                <a:cs typeface="Sitka Heading"/>
              </a:rPr>
              <a:t>we </a:t>
            </a:r>
            <a:r>
              <a:rPr sz="2100" dirty="0">
                <a:latin typeface="Sitka Heading"/>
                <a:cs typeface="Sitka Heading"/>
              </a:rPr>
              <a:t>must install a </a:t>
            </a:r>
            <a:r>
              <a:rPr sz="2100" spc="-5" dirty="0">
                <a:latin typeface="Sitka Heading"/>
                <a:cs typeface="Sitka Heading"/>
              </a:rPr>
              <a:t>Personal Firewall </a:t>
            </a:r>
            <a:r>
              <a:rPr sz="2100" dirty="0">
                <a:latin typeface="Sitka Heading"/>
                <a:cs typeface="Sitka Heading"/>
              </a:rPr>
              <a:t>to manually </a:t>
            </a:r>
            <a:r>
              <a:rPr sz="2100" spc="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Block </a:t>
            </a:r>
            <a:r>
              <a:rPr sz="2100" spc="-5" dirty="0">
                <a:latin typeface="Sitka Heading"/>
                <a:cs typeface="Sitka Heading"/>
              </a:rPr>
              <a:t>those </a:t>
            </a:r>
            <a:r>
              <a:rPr sz="2100" dirty="0">
                <a:latin typeface="Sitka Heading"/>
                <a:cs typeface="Sitka Heading"/>
              </a:rPr>
              <a:t>unwanted </a:t>
            </a:r>
            <a:r>
              <a:rPr sz="2100" spc="-5" dirty="0">
                <a:latin typeface="Sitka Heading"/>
                <a:cs typeface="Sitka Heading"/>
              </a:rPr>
              <a:t>programs </a:t>
            </a:r>
            <a:r>
              <a:rPr sz="2100" dirty="0">
                <a:latin typeface="Sitka Heading"/>
                <a:cs typeface="Sitka Heading"/>
              </a:rPr>
              <a:t>to </a:t>
            </a:r>
            <a:r>
              <a:rPr sz="2100" spc="-5" dirty="0">
                <a:latin typeface="Sitka Heading"/>
                <a:cs typeface="Sitka Heading"/>
              </a:rPr>
              <a:t>access </a:t>
            </a:r>
            <a:r>
              <a:rPr sz="2100" dirty="0">
                <a:latin typeface="Sitka Heading"/>
                <a:cs typeface="Sitka Heading"/>
              </a:rPr>
              <a:t>internet </a:t>
            </a:r>
            <a:r>
              <a:rPr sz="2100" spc="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and to </a:t>
            </a:r>
            <a:r>
              <a:rPr sz="2100" spc="-5" dirty="0">
                <a:latin typeface="Sitka Heading"/>
                <a:cs typeface="Sitka Heading"/>
              </a:rPr>
              <a:t>restrict them </a:t>
            </a:r>
            <a:r>
              <a:rPr sz="2100" dirty="0">
                <a:latin typeface="Sitka Heading"/>
                <a:cs typeface="Sitka Heading"/>
              </a:rPr>
              <a:t>from </a:t>
            </a:r>
            <a:r>
              <a:rPr sz="2100" spc="-5" dirty="0">
                <a:latin typeface="Sitka Heading"/>
                <a:cs typeface="Sitka Heading"/>
              </a:rPr>
              <a:t>sending </a:t>
            </a:r>
            <a:r>
              <a:rPr sz="2100" dirty="0">
                <a:latin typeface="Sitka Heading"/>
                <a:cs typeface="Sitka Heading"/>
              </a:rPr>
              <a:t>and </a:t>
            </a:r>
            <a:r>
              <a:rPr sz="2100" spc="-5" dirty="0">
                <a:latin typeface="Sitka Heading"/>
                <a:cs typeface="Sitka Heading"/>
              </a:rPr>
              <a:t>receiving Data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over the Network.</a:t>
            </a:r>
            <a:endParaRPr sz="2100">
              <a:latin typeface="Sitka Heading"/>
              <a:cs typeface="Sitka Heading"/>
            </a:endParaRPr>
          </a:p>
          <a:p>
            <a:pPr marL="858519">
              <a:lnSpc>
                <a:spcPct val="100000"/>
              </a:lnSpc>
              <a:spcBef>
                <a:spcPts val="509"/>
              </a:spcBef>
            </a:pPr>
            <a:r>
              <a:rPr sz="2100" spc="-5" dirty="0">
                <a:latin typeface="Sitka Heading"/>
                <a:cs typeface="Sitka Heading"/>
              </a:rPr>
              <a:t>E.g.:-</a:t>
            </a:r>
            <a:r>
              <a:rPr sz="2100" b="1" i="1" spc="-5" dirty="0">
                <a:latin typeface="Sitka Heading"/>
                <a:cs typeface="Sitka Heading"/>
              </a:rPr>
              <a:t>Netpeeker</a:t>
            </a:r>
            <a:r>
              <a:rPr sz="2100" b="1" i="1" spc="-20" dirty="0">
                <a:latin typeface="Sitka Heading"/>
                <a:cs typeface="Sitka Heading"/>
              </a:rPr>
              <a:t> </a:t>
            </a:r>
            <a:r>
              <a:rPr sz="2100" b="1" i="1" dirty="0">
                <a:latin typeface="Sitka Heading"/>
                <a:cs typeface="Sitka Heading"/>
              </a:rPr>
              <a:t>Personal</a:t>
            </a:r>
            <a:r>
              <a:rPr sz="2100" b="1" i="1" spc="-25" dirty="0">
                <a:latin typeface="Sitka Heading"/>
                <a:cs typeface="Sitka Heading"/>
              </a:rPr>
              <a:t> </a:t>
            </a:r>
            <a:r>
              <a:rPr sz="2100" b="1" i="1" spc="-5" dirty="0">
                <a:latin typeface="Sitka Heading"/>
                <a:cs typeface="Sitka Heading"/>
              </a:rPr>
              <a:t>Firewall</a:t>
            </a:r>
            <a:endParaRPr sz="2100">
              <a:latin typeface="Sitka Heading"/>
              <a:cs typeface="Sitka Heading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8123" y="1927860"/>
            <a:ext cx="944879" cy="110337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3364" y="865632"/>
            <a:ext cx="914400" cy="1072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9063" y="743711"/>
              <a:ext cx="1604772" cy="13898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4436" y="2971800"/>
              <a:ext cx="2819400" cy="2819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9407" y="975360"/>
              <a:ext cx="4813300" cy="554990"/>
            </a:xfrm>
            <a:custGeom>
              <a:avLst/>
              <a:gdLst/>
              <a:ahLst/>
              <a:cxnLst/>
              <a:rect l="l" t="t" r="r" b="b"/>
              <a:pathLst>
                <a:path w="4813300" h="554990">
                  <a:moveTo>
                    <a:pt x="47203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4720336" y="554736"/>
                  </a:lnTo>
                  <a:lnTo>
                    <a:pt x="4756320" y="547469"/>
                  </a:lnTo>
                  <a:lnTo>
                    <a:pt x="4785709" y="527653"/>
                  </a:lnTo>
                  <a:lnTo>
                    <a:pt x="4805525" y="498264"/>
                  </a:lnTo>
                  <a:lnTo>
                    <a:pt x="4812792" y="462279"/>
                  </a:lnTo>
                  <a:lnTo>
                    <a:pt x="4812792" y="92455"/>
                  </a:lnTo>
                  <a:lnTo>
                    <a:pt x="4805525" y="56471"/>
                  </a:lnTo>
                  <a:lnTo>
                    <a:pt x="4785709" y="27082"/>
                  </a:lnTo>
                  <a:lnTo>
                    <a:pt x="4756320" y="7266"/>
                  </a:lnTo>
                  <a:lnTo>
                    <a:pt x="4720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9407" y="975360"/>
              <a:ext cx="4813300" cy="554990"/>
            </a:xfrm>
            <a:custGeom>
              <a:avLst/>
              <a:gdLst/>
              <a:ahLst/>
              <a:cxnLst/>
              <a:rect l="l" t="t" r="r" b="b"/>
              <a:pathLst>
                <a:path w="4813300" h="554990">
                  <a:moveTo>
                    <a:pt x="4812792" y="92455"/>
                  </a:moveTo>
                  <a:lnTo>
                    <a:pt x="4812792" y="462279"/>
                  </a:lnTo>
                  <a:lnTo>
                    <a:pt x="4805525" y="498264"/>
                  </a:lnTo>
                  <a:lnTo>
                    <a:pt x="4785709" y="527653"/>
                  </a:lnTo>
                  <a:lnTo>
                    <a:pt x="4756320" y="547469"/>
                  </a:lnTo>
                  <a:lnTo>
                    <a:pt x="47203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4720336" y="0"/>
                  </a:lnTo>
                  <a:lnTo>
                    <a:pt x="4756320" y="7266"/>
                  </a:lnTo>
                  <a:lnTo>
                    <a:pt x="4785709" y="27082"/>
                  </a:lnTo>
                  <a:lnTo>
                    <a:pt x="4805525" y="56471"/>
                  </a:lnTo>
                  <a:lnTo>
                    <a:pt x="4812792" y="92455"/>
                  </a:lnTo>
                  <a:close/>
                </a:path>
              </a:pathLst>
            </a:custGeom>
            <a:ln w="15240">
              <a:solidFill>
                <a:srgbClr val="0095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4836" y="816863"/>
              <a:ext cx="4713732" cy="9144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4135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The</a:t>
            </a:r>
            <a:r>
              <a:rPr spc="235" dirty="0"/>
              <a:t> </a:t>
            </a:r>
            <a:r>
              <a:rPr spc="110" dirty="0"/>
              <a:t>Most</a:t>
            </a:r>
            <a:r>
              <a:rPr spc="245" dirty="0"/>
              <a:t> </a:t>
            </a:r>
            <a:r>
              <a:rPr spc="125" dirty="0"/>
              <a:t>Secure</a:t>
            </a:r>
            <a:r>
              <a:rPr spc="229" dirty="0"/>
              <a:t> </a:t>
            </a:r>
            <a:r>
              <a:rPr spc="75" dirty="0"/>
              <a:t>OS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54380" y="967739"/>
            <a:ext cx="612775" cy="868680"/>
            <a:chOff x="754380" y="967739"/>
            <a:chExt cx="612775" cy="868680"/>
          </a:xfrm>
        </p:grpSpPr>
        <p:sp>
          <p:nvSpPr>
            <p:cNvPr id="10" name="object 10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009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0095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009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0095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66774" y="1852625"/>
            <a:ext cx="6390640" cy="368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Sitka Heading"/>
                <a:cs typeface="Sitka Heading"/>
              </a:rPr>
              <a:t>Windows </a:t>
            </a:r>
            <a:r>
              <a:rPr sz="2100" dirty="0">
                <a:latin typeface="Sitka Heading"/>
                <a:cs typeface="Sitka Heading"/>
              </a:rPr>
              <a:t>is </a:t>
            </a:r>
            <a:r>
              <a:rPr sz="2100" spc="-5" dirty="0">
                <a:latin typeface="Sitka Heading"/>
                <a:cs typeface="Sitka Heading"/>
              </a:rPr>
              <a:t>the </a:t>
            </a:r>
            <a:r>
              <a:rPr sz="2100" dirty="0">
                <a:latin typeface="Sitka Heading"/>
                <a:cs typeface="Sitka Heading"/>
              </a:rPr>
              <a:t>most </a:t>
            </a:r>
            <a:r>
              <a:rPr sz="2100" spc="-5" dirty="0">
                <a:latin typeface="Sitka Heading"/>
                <a:cs typeface="Sitka Heading"/>
              </a:rPr>
              <a:t>used </a:t>
            </a:r>
            <a:r>
              <a:rPr sz="2100" dirty="0">
                <a:latin typeface="Sitka Heading"/>
                <a:cs typeface="Sitka Heading"/>
              </a:rPr>
              <a:t>OS among </a:t>
            </a:r>
            <a:r>
              <a:rPr sz="2100" spc="-5" dirty="0">
                <a:latin typeface="Sitka Heading"/>
                <a:cs typeface="Sitka Heading"/>
              </a:rPr>
              <a:t>computers that’s </a:t>
            </a:r>
            <a:r>
              <a:rPr sz="210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why </a:t>
            </a:r>
            <a:r>
              <a:rPr sz="2100" dirty="0">
                <a:latin typeface="Sitka Heading"/>
                <a:cs typeface="Sitka Heading"/>
              </a:rPr>
              <a:t>it becomes priority of </a:t>
            </a:r>
            <a:r>
              <a:rPr sz="2100" spc="-5" dirty="0">
                <a:latin typeface="Sitka Heading"/>
                <a:cs typeface="Sitka Heading"/>
              </a:rPr>
              <a:t>attacker’s </a:t>
            </a:r>
            <a:r>
              <a:rPr sz="2100" dirty="0">
                <a:latin typeface="Sitka Heading"/>
                <a:cs typeface="Sitka Heading"/>
              </a:rPr>
              <a:t>to attack </a:t>
            </a:r>
            <a:r>
              <a:rPr sz="2100" spc="-5" dirty="0">
                <a:latin typeface="Sitka Heading"/>
                <a:cs typeface="Sitka Heading"/>
              </a:rPr>
              <a:t>windows </a:t>
            </a:r>
            <a:r>
              <a:rPr sz="210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users</a:t>
            </a:r>
            <a:r>
              <a:rPr sz="2100" spc="-2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and</a:t>
            </a:r>
            <a:r>
              <a:rPr sz="2100" spc="-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it’s</a:t>
            </a:r>
            <a:r>
              <a:rPr sz="2100" spc="-2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made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quite</a:t>
            </a:r>
            <a:r>
              <a:rPr sz="2100" spc="-2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easy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for</a:t>
            </a:r>
            <a:r>
              <a:rPr sz="2100" spc="-5" dirty="0">
                <a:latin typeface="Sitka Heading"/>
                <a:cs typeface="Sitka Heading"/>
              </a:rPr>
              <a:t> them </a:t>
            </a:r>
            <a:r>
              <a:rPr sz="2100" dirty="0">
                <a:latin typeface="Sitka Heading"/>
                <a:cs typeface="Sitka Heading"/>
              </a:rPr>
              <a:t>by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the </a:t>
            </a:r>
            <a:r>
              <a:rPr sz="2100" dirty="0">
                <a:latin typeface="Sitka Heading"/>
                <a:cs typeface="Sitka Heading"/>
              </a:rPr>
              <a:t>availability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of more no. of </a:t>
            </a:r>
            <a:r>
              <a:rPr sz="2100" spc="-5" dirty="0">
                <a:latin typeface="Sitka Heading"/>
                <a:cs typeface="Sitka Heading"/>
              </a:rPr>
              <a:t>viruses </a:t>
            </a:r>
            <a:r>
              <a:rPr sz="2100" dirty="0">
                <a:latin typeface="Sitka Heading"/>
                <a:cs typeface="Sitka Heading"/>
              </a:rPr>
              <a:t>and malwares for </a:t>
            </a:r>
            <a:r>
              <a:rPr sz="2100" spc="-5" dirty="0">
                <a:latin typeface="Sitka Heading"/>
                <a:cs typeface="Sitka Heading"/>
              </a:rPr>
              <a:t>windows </a:t>
            </a:r>
            <a:r>
              <a:rPr sz="210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platform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.</a:t>
            </a:r>
            <a:endParaRPr sz="2100">
              <a:latin typeface="Sitka Heading"/>
              <a:cs typeface="Sitka Heading"/>
            </a:endParaRPr>
          </a:p>
          <a:p>
            <a:pPr marL="12700" marR="1943100">
              <a:lnSpc>
                <a:spcPct val="100000"/>
              </a:lnSpc>
              <a:spcBef>
                <a:spcPts val="605"/>
              </a:spcBef>
              <a:tabLst>
                <a:tab pos="1283335" algn="l"/>
              </a:tabLst>
            </a:pPr>
            <a:r>
              <a:rPr sz="2100" spc="-5" dirty="0">
                <a:latin typeface="Sitka Heading"/>
                <a:cs typeface="Sitka Heading"/>
              </a:rPr>
              <a:t>Nowadays	Linux </a:t>
            </a:r>
            <a:r>
              <a:rPr sz="2100" dirty="0">
                <a:latin typeface="Sitka Heading"/>
                <a:cs typeface="Sitka Heading"/>
              </a:rPr>
              <a:t>and </a:t>
            </a:r>
            <a:r>
              <a:rPr sz="2100" spc="-5" dirty="0">
                <a:latin typeface="Sitka Heading"/>
                <a:cs typeface="Sitka Heading"/>
              </a:rPr>
              <a:t>other UNIX-based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Systems are the </a:t>
            </a:r>
            <a:r>
              <a:rPr sz="2100" dirty="0">
                <a:latin typeface="Sitka Heading"/>
                <a:cs typeface="Sitka Heading"/>
              </a:rPr>
              <a:t>most </a:t>
            </a:r>
            <a:r>
              <a:rPr sz="2100" spc="-5" dirty="0">
                <a:latin typeface="Sitka Heading"/>
                <a:cs typeface="Sitka Heading"/>
              </a:rPr>
              <a:t>secure </a:t>
            </a:r>
            <a:r>
              <a:rPr sz="2100" dirty="0">
                <a:latin typeface="Sitka Heading"/>
                <a:cs typeface="Sitka Heading"/>
              </a:rPr>
              <a:t>operating </a:t>
            </a:r>
            <a:r>
              <a:rPr sz="2100" spc="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systems.</a:t>
            </a:r>
            <a:endParaRPr sz="2100">
              <a:latin typeface="Sitka Heading"/>
              <a:cs typeface="Sitka Heading"/>
            </a:endParaRPr>
          </a:p>
          <a:p>
            <a:pPr marL="12700" marR="2146935">
              <a:lnSpc>
                <a:spcPct val="100000"/>
              </a:lnSpc>
              <a:spcBef>
                <a:spcPts val="505"/>
              </a:spcBef>
              <a:tabLst>
                <a:tab pos="2552700" algn="l"/>
              </a:tabLst>
            </a:pPr>
            <a:r>
              <a:rPr sz="2100" dirty="0">
                <a:latin typeface="Sitka Heading"/>
                <a:cs typeface="Sitka Heading"/>
              </a:rPr>
              <a:t>Because it has </a:t>
            </a:r>
            <a:r>
              <a:rPr sz="2100" spc="-10" dirty="0">
                <a:latin typeface="Sitka Heading"/>
                <a:cs typeface="Sitka Heading"/>
              </a:rPr>
              <a:t>very </a:t>
            </a:r>
            <a:r>
              <a:rPr sz="2100" spc="-5" dirty="0">
                <a:latin typeface="Sitka Heading"/>
                <a:cs typeface="Sitka Heading"/>
              </a:rPr>
              <a:t>less </a:t>
            </a:r>
            <a:r>
              <a:rPr sz="2100" dirty="0">
                <a:latin typeface="Sitka Heading"/>
                <a:cs typeface="Sitka Heading"/>
              </a:rPr>
              <a:t>number of </a:t>
            </a:r>
            <a:r>
              <a:rPr sz="2100" spc="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viruses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and</a:t>
            </a:r>
            <a:r>
              <a:rPr sz="2100" spc="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malwares	as</a:t>
            </a:r>
            <a:r>
              <a:rPr sz="2100" spc="-6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compared</a:t>
            </a:r>
            <a:r>
              <a:rPr sz="2100" spc="-7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to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windows.</a:t>
            </a:r>
            <a:endParaRPr sz="2100">
              <a:latin typeface="Sitka Heading"/>
              <a:cs typeface="Sitka Heading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6774" y="5578550"/>
            <a:ext cx="45351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434342"/>
                </a:solidFill>
                <a:latin typeface="Sitka Heading"/>
                <a:cs typeface="Sitka Heading"/>
              </a:rPr>
              <a:t>E.g.:-</a:t>
            </a:r>
            <a:r>
              <a:rPr sz="1800" b="1" i="1" spc="-5" dirty="0">
                <a:solidFill>
                  <a:srgbClr val="434342"/>
                </a:solidFill>
                <a:latin typeface="Sitka Heading"/>
                <a:cs typeface="Sitka Heading"/>
              </a:rPr>
              <a:t>Ubuntu,</a:t>
            </a:r>
            <a:r>
              <a:rPr sz="1800" b="1" i="1" spc="-35" dirty="0">
                <a:solidFill>
                  <a:srgbClr val="434342"/>
                </a:solidFill>
                <a:latin typeface="Sitka Heading"/>
                <a:cs typeface="Sitka Heading"/>
              </a:rPr>
              <a:t> </a:t>
            </a:r>
            <a:r>
              <a:rPr sz="1800" b="1" i="1" dirty="0">
                <a:solidFill>
                  <a:srgbClr val="434342"/>
                </a:solidFill>
                <a:latin typeface="Sitka Heading"/>
                <a:cs typeface="Sitka Heading"/>
              </a:rPr>
              <a:t>OpenSuse</a:t>
            </a:r>
            <a:r>
              <a:rPr sz="1800" b="1" i="1" spc="-20" dirty="0">
                <a:solidFill>
                  <a:srgbClr val="434342"/>
                </a:solidFill>
                <a:latin typeface="Sitka Heading"/>
                <a:cs typeface="Sitka Heading"/>
              </a:rPr>
              <a:t> </a:t>
            </a:r>
            <a:r>
              <a:rPr sz="1800" b="1" i="1" dirty="0">
                <a:solidFill>
                  <a:srgbClr val="434342"/>
                </a:solidFill>
                <a:latin typeface="Sitka Heading"/>
                <a:cs typeface="Sitka Heading"/>
              </a:rPr>
              <a:t>,Fedora,</a:t>
            </a:r>
            <a:r>
              <a:rPr sz="1800" b="1" i="1" spc="-20" dirty="0">
                <a:solidFill>
                  <a:srgbClr val="434342"/>
                </a:solidFill>
                <a:latin typeface="Sitka Heading"/>
                <a:cs typeface="Sitka Heading"/>
              </a:rPr>
              <a:t> </a:t>
            </a:r>
            <a:r>
              <a:rPr sz="1800" b="1" i="1" dirty="0">
                <a:solidFill>
                  <a:srgbClr val="434342"/>
                </a:solidFill>
                <a:latin typeface="Sitka Heading"/>
                <a:cs typeface="Sitka Heading"/>
              </a:rPr>
              <a:t>RedHat</a:t>
            </a:r>
            <a:r>
              <a:rPr sz="1800" b="1" i="1" spc="-15" dirty="0">
                <a:solidFill>
                  <a:srgbClr val="434342"/>
                </a:solidFill>
                <a:latin typeface="Sitka Heading"/>
                <a:cs typeface="Sitka Heading"/>
              </a:rPr>
              <a:t> </a:t>
            </a:r>
            <a:r>
              <a:rPr sz="1800" dirty="0">
                <a:solidFill>
                  <a:srgbClr val="434342"/>
                </a:solidFill>
                <a:latin typeface="Sitka Heading"/>
                <a:cs typeface="Sitka Heading"/>
              </a:rPr>
              <a:t>etc.</a:t>
            </a:r>
            <a:endParaRPr sz="1800">
              <a:latin typeface="Sitka Heading"/>
              <a:cs typeface="Sitka Heading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3872" y="5692546"/>
            <a:ext cx="1360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Linux</a:t>
            </a:r>
            <a:r>
              <a:rPr sz="2400" b="1" spc="-9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9" y="5618988"/>
            <a:ext cx="1703831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3" name="object 3"/>
            <p:cNvSpPr/>
            <p:nvPr/>
          </p:nvSpPr>
          <p:spPr>
            <a:xfrm>
              <a:off x="1359407" y="975360"/>
              <a:ext cx="2895600" cy="554990"/>
            </a:xfrm>
            <a:custGeom>
              <a:avLst/>
              <a:gdLst/>
              <a:ahLst/>
              <a:cxnLst/>
              <a:rect l="l" t="t" r="r" b="b"/>
              <a:pathLst>
                <a:path w="2895600" h="554990">
                  <a:moveTo>
                    <a:pt x="2803143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803143" y="554736"/>
                  </a:lnTo>
                  <a:lnTo>
                    <a:pt x="2839128" y="547469"/>
                  </a:lnTo>
                  <a:lnTo>
                    <a:pt x="2868517" y="527653"/>
                  </a:lnTo>
                  <a:lnTo>
                    <a:pt x="2888333" y="498264"/>
                  </a:lnTo>
                  <a:lnTo>
                    <a:pt x="2895600" y="462279"/>
                  </a:lnTo>
                  <a:lnTo>
                    <a:pt x="2895600" y="92455"/>
                  </a:lnTo>
                  <a:lnTo>
                    <a:pt x="2888333" y="56471"/>
                  </a:lnTo>
                  <a:lnTo>
                    <a:pt x="2868517" y="27082"/>
                  </a:lnTo>
                  <a:lnTo>
                    <a:pt x="2839128" y="7266"/>
                  </a:lnTo>
                  <a:lnTo>
                    <a:pt x="2803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9407" y="975360"/>
              <a:ext cx="2895600" cy="554990"/>
            </a:xfrm>
            <a:custGeom>
              <a:avLst/>
              <a:gdLst/>
              <a:ahLst/>
              <a:cxnLst/>
              <a:rect l="l" t="t" r="r" b="b"/>
              <a:pathLst>
                <a:path w="2895600" h="554990">
                  <a:moveTo>
                    <a:pt x="2895600" y="92455"/>
                  </a:moveTo>
                  <a:lnTo>
                    <a:pt x="2895600" y="462279"/>
                  </a:lnTo>
                  <a:lnTo>
                    <a:pt x="2888333" y="498264"/>
                  </a:lnTo>
                  <a:lnTo>
                    <a:pt x="2868517" y="527653"/>
                  </a:lnTo>
                  <a:lnTo>
                    <a:pt x="2839128" y="547469"/>
                  </a:lnTo>
                  <a:lnTo>
                    <a:pt x="2803143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803143" y="0"/>
                  </a:lnTo>
                  <a:lnTo>
                    <a:pt x="2839128" y="7266"/>
                  </a:lnTo>
                  <a:lnTo>
                    <a:pt x="2868517" y="27082"/>
                  </a:lnTo>
                  <a:lnTo>
                    <a:pt x="2888333" y="56471"/>
                  </a:lnTo>
                  <a:lnTo>
                    <a:pt x="2895600" y="92455"/>
                  </a:lnTo>
                  <a:close/>
                </a:path>
              </a:pathLst>
            </a:custGeom>
            <a:ln w="1524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9407" y="1002791"/>
              <a:ext cx="2809240" cy="500380"/>
            </a:xfrm>
            <a:custGeom>
              <a:avLst/>
              <a:gdLst/>
              <a:ahLst/>
              <a:cxnLst/>
              <a:rect l="l" t="t" r="r" b="b"/>
              <a:pathLst>
                <a:path w="2809240" h="500380">
                  <a:moveTo>
                    <a:pt x="2808731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2808731" y="499872"/>
                  </a:lnTo>
                  <a:lnTo>
                    <a:pt x="2808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9407" y="1002791"/>
              <a:ext cx="2809240" cy="500380"/>
            </a:xfrm>
            <a:custGeom>
              <a:avLst/>
              <a:gdLst/>
              <a:ahLst/>
              <a:cxnLst/>
              <a:rect l="l" t="t" r="r" b="b"/>
              <a:pathLst>
                <a:path w="2809240" h="500380">
                  <a:moveTo>
                    <a:pt x="0" y="499872"/>
                  </a:moveTo>
                  <a:lnTo>
                    <a:pt x="2808731" y="499872"/>
                  </a:lnTo>
                  <a:lnTo>
                    <a:pt x="2808731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40" y="832104"/>
              <a:ext cx="2752344" cy="9144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2206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Conclusion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54380" y="967739"/>
            <a:ext cx="7802880" cy="5613400"/>
            <a:chOff x="754380" y="967739"/>
            <a:chExt cx="7802880" cy="5613400"/>
          </a:xfrm>
        </p:grpSpPr>
        <p:sp>
          <p:nvSpPr>
            <p:cNvPr id="10" name="object 10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959" y="3799332"/>
              <a:ext cx="2781299" cy="2781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200" y="1059179"/>
              <a:ext cx="2750820" cy="275082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869" y="2081911"/>
            <a:ext cx="42843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Sitka Heading"/>
                <a:cs typeface="Sitka Heading"/>
              </a:rPr>
              <a:t>The security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of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Operating System 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10" dirty="0">
                <a:latin typeface="Sitka Heading"/>
                <a:cs typeface="Sitka Heading"/>
              </a:rPr>
              <a:t>depends</a:t>
            </a:r>
            <a:r>
              <a:rPr sz="2200" spc="35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on</a:t>
            </a:r>
            <a:r>
              <a:rPr sz="2200" spc="-2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us</a:t>
            </a:r>
            <a:r>
              <a:rPr sz="2200" spc="5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because</a:t>
            </a:r>
            <a:r>
              <a:rPr sz="2200" spc="5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the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more 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10" dirty="0">
                <a:latin typeface="Sitka Heading"/>
                <a:cs typeface="Sitka Heading"/>
              </a:rPr>
              <a:t>precautions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we</a:t>
            </a:r>
            <a:r>
              <a:rPr sz="2200" spc="5" dirty="0">
                <a:latin typeface="Sitka Heading"/>
                <a:cs typeface="Sitka Heading"/>
              </a:rPr>
              <a:t> </a:t>
            </a:r>
            <a:r>
              <a:rPr sz="2200" spc="-10" dirty="0">
                <a:latin typeface="Sitka Heading"/>
                <a:cs typeface="Sitka Heading"/>
              </a:rPr>
              <a:t>will </a:t>
            </a:r>
            <a:r>
              <a:rPr sz="2200" spc="-5" dirty="0">
                <a:latin typeface="Sitka Heading"/>
                <a:cs typeface="Sitka Heading"/>
              </a:rPr>
              <a:t>take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the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more 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secure</a:t>
            </a:r>
            <a:r>
              <a:rPr sz="2200" spc="-1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our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Operating System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10" dirty="0">
                <a:latin typeface="Sitka Heading"/>
                <a:cs typeface="Sitka Heading"/>
              </a:rPr>
              <a:t>will</a:t>
            </a:r>
            <a:r>
              <a:rPr sz="2200" spc="-5" dirty="0">
                <a:latin typeface="Sitka Heading"/>
                <a:cs typeface="Sitka Heading"/>
              </a:rPr>
              <a:t> be.</a:t>
            </a:r>
            <a:endParaRPr sz="2200">
              <a:latin typeface="Sitka Heading"/>
              <a:cs typeface="Sitka Heading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39" y="4480892"/>
            <a:ext cx="83566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i="1" u="heavy" spc="-60" dirty="0">
                <a:solidFill>
                  <a:srgbClr val="00760D"/>
                </a:solidFill>
                <a:uFill>
                  <a:solidFill>
                    <a:srgbClr val="00760D"/>
                  </a:solidFill>
                </a:uFill>
                <a:latin typeface="Georgia"/>
                <a:cs typeface="Georgia"/>
              </a:rPr>
              <a:t>Note:-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939" y="4877180"/>
            <a:ext cx="7075805" cy="6019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0"/>
              </a:spcBef>
            </a:pPr>
            <a:r>
              <a:rPr sz="1400" b="1" dirty="0">
                <a:solidFill>
                  <a:srgbClr val="D30DD9"/>
                </a:solidFill>
                <a:latin typeface="Arial"/>
                <a:cs typeface="Arial"/>
              </a:rPr>
              <a:t># </a:t>
            </a:r>
            <a:r>
              <a:rPr sz="1200" spc="-15" dirty="0">
                <a:solidFill>
                  <a:srgbClr val="2A12B9"/>
                </a:solidFill>
                <a:latin typeface="Calibri"/>
                <a:cs typeface="Calibri"/>
              </a:rPr>
              <a:t>Always 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make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sure that your antivirus 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is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up-to-date 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and it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provides genuine protection 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from 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all the 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latest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threats. </a:t>
            </a:r>
            <a:r>
              <a:rPr sz="1200" spc="-260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D30DD9"/>
                </a:solidFill>
                <a:latin typeface="Calibri"/>
                <a:cs typeface="Calibri"/>
              </a:rPr>
              <a:t>#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‘Laptop Users’ 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if 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you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are not using your 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webcam 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then disable it 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from 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the device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manager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 its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quite 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obvious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that 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someone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watching</a:t>
            </a:r>
            <a:r>
              <a:rPr sz="1200" spc="-20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you</a:t>
            </a:r>
            <a:r>
              <a:rPr sz="1200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from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 your</a:t>
            </a:r>
            <a:r>
              <a:rPr sz="1200" spc="-10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A12B9"/>
                </a:solidFill>
                <a:latin typeface="Calibri"/>
                <a:cs typeface="Calibri"/>
              </a:rPr>
              <a:t>webcam.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10" name="object 10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2" y="3486410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42"/>
                  </a:moveTo>
                  <a:lnTo>
                    <a:pt x="44897" y="2667239"/>
                  </a:lnTo>
                  <a:lnTo>
                    <a:pt x="89827" y="2669929"/>
                  </a:lnTo>
                  <a:lnTo>
                    <a:pt x="134821" y="2672605"/>
                  </a:lnTo>
                  <a:lnTo>
                    <a:pt x="179912" y="2675260"/>
                  </a:lnTo>
                  <a:lnTo>
                    <a:pt x="225132" y="2677888"/>
                  </a:lnTo>
                  <a:lnTo>
                    <a:pt x="270512" y="2680480"/>
                  </a:lnTo>
                  <a:lnTo>
                    <a:pt x="316086" y="2683031"/>
                  </a:lnTo>
                  <a:lnTo>
                    <a:pt x="361886" y="2685534"/>
                  </a:lnTo>
                  <a:lnTo>
                    <a:pt x="407943" y="2687980"/>
                  </a:lnTo>
                  <a:lnTo>
                    <a:pt x="454290" y="2690365"/>
                  </a:lnTo>
                  <a:lnTo>
                    <a:pt x="500959" y="2692680"/>
                  </a:lnTo>
                  <a:lnTo>
                    <a:pt x="547982" y="2694918"/>
                  </a:lnTo>
                  <a:lnTo>
                    <a:pt x="595392" y="2697074"/>
                  </a:lnTo>
                  <a:lnTo>
                    <a:pt x="643221" y="2699139"/>
                  </a:lnTo>
                  <a:lnTo>
                    <a:pt x="691501" y="2701107"/>
                  </a:lnTo>
                  <a:lnTo>
                    <a:pt x="740264" y="2702971"/>
                  </a:lnTo>
                  <a:lnTo>
                    <a:pt x="789542" y="2704723"/>
                  </a:lnTo>
                  <a:lnTo>
                    <a:pt x="839368" y="2706358"/>
                  </a:lnTo>
                  <a:lnTo>
                    <a:pt x="889773" y="2707869"/>
                  </a:lnTo>
                  <a:lnTo>
                    <a:pt x="940791" y="2709247"/>
                  </a:lnTo>
                  <a:lnTo>
                    <a:pt x="992453" y="2710486"/>
                  </a:lnTo>
                  <a:lnTo>
                    <a:pt x="1044791" y="2711580"/>
                  </a:lnTo>
                  <a:lnTo>
                    <a:pt x="1097838" y="2712521"/>
                  </a:lnTo>
                  <a:lnTo>
                    <a:pt x="1151625" y="2713303"/>
                  </a:lnTo>
                  <a:lnTo>
                    <a:pt x="1206186" y="2713918"/>
                  </a:lnTo>
                  <a:lnTo>
                    <a:pt x="1261552" y="2714360"/>
                  </a:lnTo>
                  <a:lnTo>
                    <a:pt x="1317756" y="2714622"/>
                  </a:lnTo>
                  <a:lnTo>
                    <a:pt x="1374829" y="2714696"/>
                  </a:lnTo>
                  <a:lnTo>
                    <a:pt x="1432804" y="2714576"/>
                  </a:lnTo>
                  <a:lnTo>
                    <a:pt x="1491713" y="2714254"/>
                  </a:lnTo>
                  <a:lnTo>
                    <a:pt x="1551589" y="2713725"/>
                  </a:lnTo>
                  <a:lnTo>
                    <a:pt x="1612463" y="2712981"/>
                  </a:lnTo>
                  <a:lnTo>
                    <a:pt x="1674368" y="2712015"/>
                  </a:lnTo>
                  <a:lnTo>
                    <a:pt x="1717496" y="2711270"/>
                  </a:lnTo>
                  <a:lnTo>
                    <a:pt x="1761028" y="2710516"/>
                  </a:lnTo>
                  <a:lnTo>
                    <a:pt x="1804957" y="2709749"/>
                  </a:lnTo>
                  <a:lnTo>
                    <a:pt x="1849280" y="2708963"/>
                  </a:lnTo>
                  <a:lnTo>
                    <a:pt x="1893993" y="2708156"/>
                  </a:lnTo>
                  <a:lnTo>
                    <a:pt x="1939090" y="2707323"/>
                  </a:lnTo>
                  <a:lnTo>
                    <a:pt x="1984567" y="2706460"/>
                  </a:lnTo>
                  <a:lnTo>
                    <a:pt x="2030419" y="2705562"/>
                  </a:lnTo>
                  <a:lnTo>
                    <a:pt x="2076643" y="2704625"/>
                  </a:lnTo>
                  <a:lnTo>
                    <a:pt x="2123233" y="2703646"/>
                  </a:lnTo>
                  <a:lnTo>
                    <a:pt x="2170185" y="2702619"/>
                  </a:lnTo>
                  <a:lnTo>
                    <a:pt x="2217495" y="2701541"/>
                  </a:lnTo>
                  <a:lnTo>
                    <a:pt x="2265158" y="2700408"/>
                  </a:lnTo>
                  <a:lnTo>
                    <a:pt x="2313169" y="2699216"/>
                  </a:lnTo>
                  <a:lnTo>
                    <a:pt x="2361525" y="2697959"/>
                  </a:lnTo>
                  <a:lnTo>
                    <a:pt x="2410220" y="2696635"/>
                  </a:lnTo>
                  <a:lnTo>
                    <a:pt x="2459250" y="2695239"/>
                  </a:lnTo>
                  <a:lnTo>
                    <a:pt x="2508610" y="2693766"/>
                  </a:lnTo>
                  <a:lnTo>
                    <a:pt x="2558297" y="2692213"/>
                  </a:lnTo>
                  <a:lnTo>
                    <a:pt x="2608305" y="2690575"/>
                  </a:lnTo>
                  <a:lnTo>
                    <a:pt x="2658630" y="2688848"/>
                  </a:lnTo>
                  <a:lnTo>
                    <a:pt x="2709267" y="2687028"/>
                  </a:lnTo>
                  <a:lnTo>
                    <a:pt x="2760213" y="2685111"/>
                  </a:lnTo>
                  <a:lnTo>
                    <a:pt x="2811462" y="2683092"/>
                  </a:lnTo>
                  <a:lnTo>
                    <a:pt x="2863010" y="2680968"/>
                  </a:lnTo>
                  <a:lnTo>
                    <a:pt x="2914853" y="2678734"/>
                  </a:lnTo>
                  <a:lnTo>
                    <a:pt x="2966985" y="2676386"/>
                  </a:lnTo>
                  <a:lnTo>
                    <a:pt x="3019403" y="2673920"/>
                  </a:lnTo>
                  <a:lnTo>
                    <a:pt x="3072102" y="2671331"/>
                  </a:lnTo>
                  <a:lnTo>
                    <a:pt x="3125077" y="2668616"/>
                  </a:lnTo>
                  <a:lnTo>
                    <a:pt x="3178324" y="2665770"/>
                  </a:lnTo>
                  <a:lnTo>
                    <a:pt x="3231839" y="2662790"/>
                  </a:lnTo>
                  <a:lnTo>
                    <a:pt x="3285617" y="2659670"/>
                  </a:lnTo>
                  <a:lnTo>
                    <a:pt x="3339653" y="2656407"/>
                  </a:lnTo>
                  <a:lnTo>
                    <a:pt x="3393943" y="2652996"/>
                  </a:lnTo>
                  <a:lnTo>
                    <a:pt x="3448482" y="2649434"/>
                  </a:lnTo>
                  <a:lnTo>
                    <a:pt x="3503266" y="2645716"/>
                  </a:lnTo>
                  <a:lnTo>
                    <a:pt x="3558291" y="2641837"/>
                  </a:lnTo>
                  <a:lnTo>
                    <a:pt x="3613552" y="2637795"/>
                  </a:lnTo>
                  <a:lnTo>
                    <a:pt x="3669044" y="2633584"/>
                  </a:lnTo>
                  <a:lnTo>
                    <a:pt x="3724762" y="2629201"/>
                  </a:lnTo>
                  <a:lnTo>
                    <a:pt x="3780704" y="2624641"/>
                  </a:lnTo>
                  <a:lnTo>
                    <a:pt x="3836863" y="2619900"/>
                  </a:lnTo>
                  <a:lnTo>
                    <a:pt x="3893235" y="2614973"/>
                  </a:lnTo>
                  <a:lnTo>
                    <a:pt x="3949817" y="2609858"/>
                  </a:lnTo>
                  <a:lnTo>
                    <a:pt x="4006602" y="2604549"/>
                  </a:lnTo>
                  <a:lnTo>
                    <a:pt x="4063588" y="2599042"/>
                  </a:lnTo>
                  <a:lnTo>
                    <a:pt x="4120768" y="2593333"/>
                  </a:lnTo>
                  <a:lnTo>
                    <a:pt x="4166137" y="2588697"/>
                  </a:lnTo>
                  <a:lnTo>
                    <a:pt x="4212100" y="2583936"/>
                  </a:lnTo>
                  <a:lnTo>
                    <a:pt x="4258634" y="2579050"/>
                  </a:lnTo>
                  <a:lnTo>
                    <a:pt x="4305717" y="2574044"/>
                  </a:lnTo>
                  <a:lnTo>
                    <a:pt x="4353327" y="2568918"/>
                  </a:lnTo>
                  <a:lnTo>
                    <a:pt x="4401442" y="2563674"/>
                  </a:lnTo>
                  <a:lnTo>
                    <a:pt x="4450040" y="2558316"/>
                  </a:lnTo>
                  <a:lnTo>
                    <a:pt x="4499098" y="2552844"/>
                  </a:lnTo>
                  <a:lnTo>
                    <a:pt x="4548593" y="2547260"/>
                  </a:lnTo>
                  <a:lnTo>
                    <a:pt x="4598504" y="2541568"/>
                  </a:lnTo>
                  <a:lnTo>
                    <a:pt x="4648809" y="2535768"/>
                  </a:lnTo>
                  <a:lnTo>
                    <a:pt x="4699484" y="2529863"/>
                  </a:lnTo>
                  <a:lnTo>
                    <a:pt x="4750508" y="2523855"/>
                  </a:lnTo>
                  <a:lnTo>
                    <a:pt x="4801858" y="2517746"/>
                  </a:lnTo>
                  <a:lnTo>
                    <a:pt x="4853512" y="2511538"/>
                  </a:lnTo>
                  <a:lnTo>
                    <a:pt x="4905448" y="2505233"/>
                  </a:lnTo>
                  <a:lnTo>
                    <a:pt x="4957644" y="2498833"/>
                  </a:lnTo>
                  <a:lnTo>
                    <a:pt x="5010077" y="2492340"/>
                  </a:lnTo>
                  <a:lnTo>
                    <a:pt x="5062725" y="2485757"/>
                  </a:lnTo>
                  <a:lnTo>
                    <a:pt x="5115565" y="2479084"/>
                  </a:lnTo>
                  <a:lnTo>
                    <a:pt x="5168575" y="2472325"/>
                  </a:lnTo>
                  <a:lnTo>
                    <a:pt x="5221734" y="2465480"/>
                  </a:lnTo>
                  <a:lnTo>
                    <a:pt x="5275018" y="2458554"/>
                  </a:lnTo>
                  <a:lnTo>
                    <a:pt x="5328406" y="2451546"/>
                  </a:lnTo>
                  <a:lnTo>
                    <a:pt x="5381875" y="2444460"/>
                  </a:lnTo>
                  <a:lnTo>
                    <a:pt x="5435403" y="2437297"/>
                  </a:lnTo>
                  <a:lnTo>
                    <a:pt x="5488967" y="2430060"/>
                  </a:lnTo>
                  <a:lnTo>
                    <a:pt x="5542545" y="2422750"/>
                  </a:lnTo>
                  <a:lnTo>
                    <a:pt x="5596116" y="2415370"/>
                  </a:lnTo>
                  <a:lnTo>
                    <a:pt x="5649656" y="2407921"/>
                  </a:lnTo>
                  <a:lnTo>
                    <a:pt x="5703143" y="2400406"/>
                  </a:lnTo>
                  <a:lnTo>
                    <a:pt x="5756556" y="2392826"/>
                  </a:lnTo>
                  <a:lnTo>
                    <a:pt x="5809871" y="2385184"/>
                  </a:lnTo>
                  <a:lnTo>
                    <a:pt x="5863067" y="2377482"/>
                  </a:lnTo>
                  <a:lnTo>
                    <a:pt x="5916120" y="2369722"/>
                  </a:lnTo>
                  <a:lnTo>
                    <a:pt x="5969010" y="2361905"/>
                  </a:lnTo>
                  <a:lnTo>
                    <a:pt x="6021714" y="2354035"/>
                  </a:lnTo>
                  <a:lnTo>
                    <a:pt x="6074208" y="2346112"/>
                  </a:lnTo>
                  <a:lnTo>
                    <a:pt x="6126472" y="2338139"/>
                  </a:lnTo>
                  <a:lnTo>
                    <a:pt x="6178482" y="2330118"/>
                  </a:lnTo>
                  <a:lnTo>
                    <a:pt x="6230217" y="2322051"/>
                  </a:lnTo>
                  <a:lnTo>
                    <a:pt x="6281654" y="2313940"/>
                  </a:lnTo>
                  <a:lnTo>
                    <a:pt x="6332771" y="2305787"/>
                  </a:lnTo>
                  <a:lnTo>
                    <a:pt x="6383545" y="2297595"/>
                  </a:lnTo>
                  <a:lnTo>
                    <a:pt x="6433954" y="2289364"/>
                  </a:lnTo>
                  <a:lnTo>
                    <a:pt x="6483977" y="2281098"/>
                  </a:lnTo>
                  <a:lnTo>
                    <a:pt x="6533590" y="2272798"/>
                  </a:lnTo>
                  <a:lnTo>
                    <a:pt x="6582771" y="2264466"/>
                  </a:lnTo>
                  <a:lnTo>
                    <a:pt x="6631499" y="2256104"/>
                  </a:lnTo>
                  <a:lnTo>
                    <a:pt x="6679750" y="2247715"/>
                  </a:lnTo>
                  <a:lnTo>
                    <a:pt x="6727503" y="2239300"/>
                  </a:lnTo>
                  <a:lnTo>
                    <a:pt x="6774735" y="2230862"/>
                  </a:lnTo>
                  <a:lnTo>
                    <a:pt x="6821423" y="2222402"/>
                  </a:lnTo>
                  <a:lnTo>
                    <a:pt x="6867547" y="2213923"/>
                  </a:lnTo>
                  <a:lnTo>
                    <a:pt x="6913082" y="2205426"/>
                  </a:lnTo>
                  <a:lnTo>
                    <a:pt x="6958008" y="2196914"/>
                  </a:lnTo>
                  <a:lnTo>
                    <a:pt x="7002301" y="2188388"/>
                  </a:lnTo>
                  <a:lnTo>
                    <a:pt x="7045940" y="2179851"/>
                  </a:lnTo>
                  <a:lnTo>
                    <a:pt x="7088902" y="2171305"/>
                  </a:lnTo>
                  <a:lnTo>
                    <a:pt x="7131164" y="2162751"/>
                  </a:lnTo>
                  <a:lnTo>
                    <a:pt x="7172706" y="2154193"/>
                  </a:lnTo>
                  <a:lnTo>
                    <a:pt x="7233990" y="2141279"/>
                  </a:lnTo>
                  <a:lnTo>
                    <a:pt x="7295292" y="2128018"/>
                  </a:lnTo>
                  <a:lnTo>
                    <a:pt x="7356561" y="2114429"/>
                  </a:lnTo>
                  <a:lnTo>
                    <a:pt x="7417744" y="2100531"/>
                  </a:lnTo>
                  <a:lnTo>
                    <a:pt x="7478789" y="2086344"/>
                  </a:lnTo>
                  <a:lnTo>
                    <a:pt x="7539643" y="2071887"/>
                  </a:lnTo>
                  <a:lnTo>
                    <a:pt x="7600255" y="2057181"/>
                  </a:lnTo>
                  <a:lnTo>
                    <a:pt x="7660572" y="2042245"/>
                  </a:lnTo>
                  <a:lnTo>
                    <a:pt x="7720543" y="2027099"/>
                  </a:lnTo>
                  <a:lnTo>
                    <a:pt x="7780114" y="2011762"/>
                  </a:lnTo>
                  <a:lnTo>
                    <a:pt x="7839234" y="1996253"/>
                  </a:lnTo>
                  <a:lnTo>
                    <a:pt x="7897850" y="1980594"/>
                  </a:lnTo>
                  <a:lnTo>
                    <a:pt x="7955910" y="1964802"/>
                  </a:lnTo>
                  <a:lnTo>
                    <a:pt x="8013363" y="1948898"/>
                  </a:lnTo>
                  <a:lnTo>
                    <a:pt x="8070155" y="1932902"/>
                  </a:lnTo>
                  <a:lnTo>
                    <a:pt x="8126235" y="1916833"/>
                  </a:lnTo>
                  <a:lnTo>
                    <a:pt x="8181550" y="1900711"/>
                  </a:lnTo>
                  <a:lnTo>
                    <a:pt x="8236049" y="1884555"/>
                  </a:lnTo>
                  <a:lnTo>
                    <a:pt x="8289678" y="1868385"/>
                  </a:lnTo>
                  <a:lnTo>
                    <a:pt x="8342386" y="1852221"/>
                  </a:lnTo>
                  <a:lnTo>
                    <a:pt x="8394121" y="1836083"/>
                  </a:lnTo>
                  <a:lnTo>
                    <a:pt x="8444830" y="1819989"/>
                  </a:lnTo>
                  <a:lnTo>
                    <a:pt x="8494462" y="1803960"/>
                  </a:lnTo>
                  <a:lnTo>
                    <a:pt x="8542963" y="1788015"/>
                  </a:lnTo>
                  <a:lnTo>
                    <a:pt x="8590282" y="1772174"/>
                  </a:lnTo>
                  <a:lnTo>
                    <a:pt x="8636367" y="1756457"/>
                  </a:lnTo>
                  <a:lnTo>
                    <a:pt x="8681165" y="1740883"/>
                  </a:lnTo>
                  <a:lnTo>
                    <a:pt x="8724624" y="1725472"/>
                  </a:lnTo>
                  <a:lnTo>
                    <a:pt x="8766692" y="1710243"/>
                  </a:lnTo>
                  <a:lnTo>
                    <a:pt x="8807316" y="1695216"/>
                  </a:lnTo>
                  <a:lnTo>
                    <a:pt x="8846446" y="1680412"/>
                  </a:lnTo>
                  <a:lnTo>
                    <a:pt x="8884027" y="1665848"/>
                  </a:lnTo>
                  <a:lnTo>
                    <a:pt x="8920009" y="1651546"/>
                  </a:lnTo>
                  <a:lnTo>
                    <a:pt x="8986963" y="1623804"/>
                  </a:lnTo>
                  <a:lnTo>
                    <a:pt x="9046892" y="1597341"/>
                  </a:lnTo>
                  <a:lnTo>
                    <a:pt x="9074091" y="1584639"/>
                  </a:lnTo>
                  <a:lnTo>
                    <a:pt x="9078468" y="1582506"/>
                  </a:lnTo>
                </a:path>
                <a:path w="9078595" h="2715260">
                  <a:moveTo>
                    <a:pt x="0" y="872229"/>
                  </a:moveTo>
                  <a:lnTo>
                    <a:pt x="35919" y="853180"/>
                  </a:lnTo>
                  <a:lnTo>
                    <a:pt x="71982" y="834132"/>
                  </a:lnTo>
                  <a:lnTo>
                    <a:pt x="108333" y="815087"/>
                  </a:lnTo>
                  <a:lnTo>
                    <a:pt x="145116" y="796048"/>
                  </a:lnTo>
                  <a:lnTo>
                    <a:pt x="182474" y="777015"/>
                  </a:lnTo>
                  <a:lnTo>
                    <a:pt x="220551" y="757991"/>
                  </a:lnTo>
                  <a:lnTo>
                    <a:pt x="259492" y="738977"/>
                  </a:lnTo>
                  <a:lnTo>
                    <a:pt x="299440" y="719976"/>
                  </a:lnTo>
                  <a:lnTo>
                    <a:pt x="340539" y="700988"/>
                  </a:lnTo>
                  <a:lnTo>
                    <a:pt x="382933" y="682016"/>
                  </a:lnTo>
                  <a:lnTo>
                    <a:pt x="426766" y="663060"/>
                  </a:lnTo>
                  <a:lnTo>
                    <a:pt x="472181" y="644124"/>
                  </a:lnTo>
                  <a:lnTo>
                    <a:pt x="519323" y="625208"/>
                  </a:lnTo>
                  <a:lnTo>
                    <a:pt x="568335" y="606315"/>
                  </a:lnTo>
                  <a:lnTo>
                    <a:pt x="619361" y="587445"/>
                  </a:lnTo>
                  <a:lnTo>
                    <a:pt x="672546" y="568602"/>
                  </a:lnTo>
                  <a:lnTo>
                    <a:pt x="728032" y="549786"/>
                  </a:lnTo>
                  <a:lnTo>
                    <a:pt x="785965" y="530999"/>
                  </a:lnTo>
                  <a:lnTo>
                    <a:pt x="846487" y="512243"/>
                  </a:lnTo>
                  <a:lnTo>
                    <a:pt x="909743" y="493519"/>
                  </a:lnTo>
                  <a:lnTo>
                    <a:pt x="975877" y="474830"/>
                  </a:lnTo>
                  <a:lnTo>
                    <a:pt x="1045032" y="456177"/>
                  </a:lnTo>
                  <a:lnTo>
                    <a:pt x="1082442" y="446311"/>
                  </a:lnTo>
                  <a:lnTo>
                    <a:pt x="1120581" y="436245"/>
                  </a:lnTo>
                  <a:lnTo>
                    <a:pt x="1159438" y="425994"/>
                  </a:lnTo>
                  <a:lnTo>
                    <a:pt x="1199000" y="415576"/>
                  </a:lnTo>
                  <a:lnTo>
                    <a:pt x="1239256" y="405004"/>
                  </a:lnTo>
                  <a:lnTo>
                    <a:pt x="1280195" y="394297"/>
                  </a:lnTo>
                  <a:lnTo>
                    <a:pt x="1321804" y="383469"/>
                  </a:lnTo>
                  <a:lnTo>
                    <a:pt x="1364074" y="372536"/>
                  </a:lnTo>
                  <a:lnTo>
                    <a:pt x="1406991" y="361514"/>
                  </a:lnTo>
                  <a:lnTo>
                    <a:pt x="1450545" y="350419"/>
                  </a:lnTo>
                  <a:lnTo>
                    <a:pt x="1494724" y="339268"/>
                  </a:lnTo>
                  <a:lnTo>
                    <a:pt x="1539516" y="328075"/>
                  </a:lnTo>
                  <a:lnTo>
                    <a:pt x="1584910" y="316858"/>
                  </a:lnTo>
                  <a:lnTo>
                    <a:pt x="1630895" y="305631"/>
                  </a:lnTo>
                  <a:lnTo>
                    <a:pt x="1677458" y="294410"/>
                  </a:lnTo>
                  <a:lnTo>
                    <a:pt x="1724589" y="283212"/>
                  </a:lnTo>
                  <a:lnTo>
                    <a:pt x="1772276" y="272053"/>
                  </a:lnTo>
                  <a:lnTo>
                    <a:pt x="1820507" y="260948"/>
                  </a:lnTo>
                  <a:lnTo>
                    <a:pt x="1869271" y="249913"/>
                  </a:lnTo>
                  <a:lnTo>
                    <a:pt x="1918556" y="238964"/>
                  </a:lnTo>
                  <a:lnTo>
                    <a:pt x="1968350" y="228117"/>
                  </a:lnTo>
                  <a:lnTo>
                    <a:pt x="2018643" y="217388"/>
                  </a:lnTo>
                  <a:lnTo>
                    <a:pt x="2069423" y="206793"/>
                  </a:lnTo>
                  <a:lnTo>
                    <a:pt x="2120677" y="196348"/>
                  </a:lnTo>
                  <a:lnTo>
                    <a:pt x="2172396" y="186068"/>
                  </a:lnTo>
                  <a:lnTo>
                    <a:pt x="2224566" y="175970"/>
                  </a:lnTo>
                  <a:lnTo>
                    <a:pt x="2277177" y="166069"/>
                  </a:lnTo>
                  <a:lnTo>
                    <a:pt x="2330217" y="156382"/>
                  </a:lnTo>
                  <a:lnTo>
                    <a:pt x="2383675" y="146924"/>
                  </a:lnTo>
                  <a:lnTo>
                    <a:pt x="2437538" y="137711"/>
                  </a:lnTo>
                  <a:lnTo>
                    <a:pt x="2491796" y="128759"/>
                  </a:lnTo>
                  <a:lnTo>
                    <a:pt x="2546437" y="120084"/>
                  </a:lnTo>
                  <a:lnTo>
                    <a:pt x="2601449" y="111702"/>
                  </a:lnTo>
                  <a:lnTo>
                    <a:pt x="2656822" y="103628"/>
                  </a:lnTo>
                  <a:lnTo>
                    <a:pt x="2712542" y="95879"/>
                  </a:lnTo>
                  <a:lnTo>
                    <a:pt x="2768600" y="88471"/>
                  </a:lnTo>
                  <a:lnTo>
                    <a:pt x="2824982" y="81419"/>
                  </a:lnTo>
                  <a:lnTo>
                    <a:pt x="2881679" y="74740"/>
                  </a:lnTo>
                  <a:lnTo>
                    <a:pt x="2938678" y="68449"/>
                  </a:lnTo>
                  <a:lnTo>
                    <a:pt x="2995967" y="62561"/>
                  </a:lnTo>
                  <a:lnTo>
                    <a:pt x="3053536" y="57094"/>
                  </a:lnTo>
                  <a:lnTo>
                    <a:pt x="3111373" y="52063"/>
                  </a:lnTo>
                  <a:lnTo>
                    <a:pt x="3155803" y="48448"/>
                  </a:lnTo>
                  <a:lnTo>
                    <a:pt x="3200573" y="44959"/>
                  </a:lnTo>
                  <a:lnTo>
                    <a:pt x="3245678" y="41597"/>
                  </a:lnTo>
                  <a:lnTo>
                    <a:pt x="3291111" y="38362"/>
                  </a:lnTo>
                  <a:lnTo>
                    <a:pt x="3336868" y="35255"/>
                  </a:lnTo>
                  <a:lnTo>
                    <a:pt x="3382943" y="32275"/>
                  </a:lnTo>
                  <a:lnTo>
                    <a:pt x="3429330" y="29425"/>
                  </a:lnTo>
                  <a:lnTo>
                    <a:pt x="3476023" y="26703"/>
                  </a:lnTo>
                  <a:lnTo>
                    <a:pt x="3523018" y="24111"/>
                  </a:lnTo>
                  <a:lnTo>
                    <a:pt x="3570308" y="21648"/>
                  </a:lnTo>
                  <a:lnTo>
                    <a:pt x="3617888" y="19316"/>
                  </a:lnTo>
                  <a:lnTo>
                    <a:pt x="3665752" y="17114"/>
                  </a:lnTo>
                  <a:lnTo>
                    <a:pt x="3713896" y="15043"/>
                  </a:lnTo>
                  <a:lnTo>
                    <a:pt x="3762312" y="13104"/>
                  </a:lnTo>
                  <a:lnTo>
                    <a:pt x="3810996" y="11297"/>
                  </a:lnTo>
                  <a:lnTo>
                    <a:pt x="3859942" y="9622"/>
                  </a:lnTo>
                  <a:lnTo>
                    <a:pt x="3909144" y="8079"/>
                  </a:lnTo>
                  <a:lnTo>
                    <a:pt x="3958598" y="6670"/>
                  </a:lnTo>
                  <a:lnTo>
                    <a:pt x="4008297" y="5395"/>
                  </a:lnTo>
                  <a:lnTo>
                    <a:pt x="4058235" y="4254"/>
                  </a:lnTo>
                  <a:lnTo>
                    <a:pt x="4108408" y="3247"/>
                  </a:lnTo>
                  <a:lnTo>
                    <a:pt x="4158810" y="2375"/>
                  </a:lnTo>
                  <a:lnTo>
                    <a:pt x="4209434" y="1638"/>
                  </a:lnTo>
                  <a:lnTo>
                    <a:pt x="4260276" y="1037"/>
                  </a:lnTo>
                  <a:lnTo>
                    <a:pt x="4311330" y="572"/>
                  </a:lnTo>
                  <a:lnTo>
                    <a:pt x="4362591" y="244"/>
                  </a:lnTo>
                  <a:lnTo>
                    <a:pt x="4414052" y="53"/>
                  </a:lnTo>
                  <a:lnTo>
                    <a:pt x="4465708" y="0"/>
                  </a:lnTo>
                  <a:lnTo>
                    <a:pt x="4517554" y="84"/>
                  </a:lnTo>
                  <a:lnTo>
                    <a:pt x="4569585" y="306"/>
                  </a:lnTo>
                  <a:lnTo>
                    <a:pt x="4621793" y="667"/>
                  </a:lnTo>
                  <a:lnTo>
                    <a:pt x="4674175" y="1168"/>
                  </a:lnTo>
                  <a:lnTo>
                    <a:pt x="4726724" y="1808"/>
                  </a:lnTo>
                  <a:lnTo>
                    <a:pt x="4779435" y="2588"/>
                  </a:lnTo>
                  <a:lnTo>
                    <a:pt x="4832302" y="3508"/>
                  </a:lnTo>
                  <a:lnTo>
                    <a:pt x="4885320" y="4569"/>
                  </a:lnTo>
                  <a:lnTo>
                    <a:pt x="4938483" y="5772"/>
                  </a:lnTo>
                  <a:lnTo>
                    <a:pt x="4991785" y="7116"/>
                  </a:lnTo>
                  <a:lnTo>
                    <a:pt x="5045222" y="8603"/>
                  </a:lnTo>
                  <a:lnTo>
                    <a:pt x="5098787" y="10232"/>
                  </a:lnTo>
                  <a:lnTo>
                    <a:pt x="5152475" y="12004"/>
                  </a:lnTo>
                  <a:lnTo>
                    <a:pt x="5206280" y="13919"/>
                  </a:lnTo>
                  <a:lnTo>
                    <a:pt x="5260196" y="15978"/>
                  </a:lnTo>
                  <a:lnTo>
                    <a:pt x="5314219" y="18182"/>
                  </a:lnTo>
                  <a:lnTo>
                    <a:pt x="5368342" y="20530"/>
                  </a:lnTo>
                  <a:lnTo>
                    <a:pt x="5422561" y="23023"/>
                  </a:lnTo>
                  <a:lnTo>
                    <a:pt x="5476868" y="25662"/>
                  </a:lnTo>
                  <a:lnTo>
                    <a:pt x="5531260" y="28447"/>
                  </a:lnTo>
                  <a:lnTo>
                    <a:pt x="5585730" y="31378"/>
                  </a:lnTo>
                  <a:lnTo>
                    <a:pt x="5640273" y="34456"/>
                  </a:lnTo>
                  <a:lnTo>
                    <a:pt x="5694882" y="37681"/>
                  </a:lnTo>
                  <a:lnTo>
                    <a:pt x="5749554" y="41054"/>
                  </a:lnTo>
                  <a:lnTo>
                    <a:pt x="5804281" y="44575"/>
                  </a:lnTo>
                  <a:lnTo>
                    <a:pt x="5859059" y="48245"/>
                  </a:lnTo>
                  <a:lnTo>
                    <a:pt x="5913882" y="52063"/>
                  </a:lnTo>
                  <a:lnTo>
                    <a:pt x="5961497" y="55558"/>
                  </a:lnTo>
                  <a:lnTo>
                    <a:pt x="6010054" y="59357"/>
                  </a:lnTo>
                  <a:lnTo>
                    <a:pt x="6059512" y="63450"/>
                  </a:lnTo>
                  <a:lnTo>
                    <a:pt x="6109828" y="67827"/>
                  </a:lnTo>
                  <a:lnTo>
                    <a:pt x="6160963" y="72478"/>
                  </a:lnTo>
                  <a:lnTo>
                    <a:pt x="6212875" y="77394"/>
                  </a:lnTo>
                  <a:lnTo>
                    <a:pt x="6265523" y="82565"/>
                  </a:lnTo>
                  <a:lnTo>
                    <a:pt x="6318865" y="87981"/>
                  </a:lnTo>
                  <a:lnTo>
                    <a:pt x="6372861" y="93633"/>
                  </a:lnTo>
                  <a:lnTo>
                    <a:pt x="6427469" y="99509"/>
                  </a:lnTo>
                  <a:lnTo>
                    <a:pt x="6482648" y="105602"/>
                  </a:lnTo>
                  <a:lnTo>
                    <a:pt x="6538356" y="111900"/>
                  </a:lnTo>
                  <a:lnTo>
                    <a:pt x="6594554" y="118394"/>
                  </a:lnTo>
                  <a:lnTo>
                    <a:pt x="6651199" y="125075"/>
                  </a:lnTo>
                  <a:lnTo>
                    <a:pt x="6708250" y="131932"/>
                  </a:lnTo>
                  <a:lnTo>
                    <a:pt x="6765667" y="138955"/>
                  </a:lnTo>
                  <a:lnTo>
                    <a:pt x="6823407" y="146135"/>
                  </a:lnTo>
                  <a:lnTo>
                    <a:pt x="6881430" y="153463"/>
                  </a:lnTo>
                  <a:lnTo>
                    <a:pt x="6939695" y="160927"/>
                  </a:lnTo>
                  <a:lnTo>
                    <a:pt x="6998160" y="168519"/>
                  </a:lnTo>
                  <a:lnTo>
                    <a:pt x="7056785" y="176229"/>
                  </a:lnTo>
                  <a:lnTo>
                    <a:pt x="7115528" y="184046"/>
                  </a:lnTo>
                  <a:lnTo>
                    <a:pt x="7174347" y="191962"/>
                  </a:lnTo>
                  <a:lnTo>
                    <a:pt x="7233203" y="199966"/>
                  </a:lnTo>
                  <a:lnTo>
                    <a:pt x="7292053" y="208048"/>
                  </a:lnTo>
                  <a:lnTo>
                    <a:pt x="7350856" y="216198"/>
                  </a:lnTo>
                  <a:lnTo>
                    <a:pt x="7409571" y="224408"/>
                  </a:lnTo>
                  <a:lnTo>
                    <a:pt x="7468158" y="232667"/>
                  </a:lnTo>
                  <a:lnTo>
                    <a:pt x="7526574" y="240964"/>
                  </a:lnTo>
                  <a:lnTo>
                    <a:pt x="7584779" y="249291"/>
                  </a:lnTo>
                  <a:lnTo>
                    <a:pt x="7642732" y="257638"/>
                  </a:lnTo>
                  <a:lnTo>
                    <a:pt x="7700390" y="265995"/>
                  </a:lnTo>
                  <a:lnTo>
                    <a:pt x="7757714" y="274351"/>
                  </a:lnTo>
                  <a:lnTo>
                    <a:pt x="7814662" y="282698"/>
                  </a:lnTo>
                  <a:lnTo>
                    <a:pt x="7871193" y="291025"/>
                  </a:lnTo>
                  <a:lnTo>
                    <a:pt x="7927265" y="299323"/>
                  </a:lnTo>
                  <a:lnTo>
                    <a:pt x="7982838" y="307581"/>
                  </a:lnTo>
                  <a:lnTo>
                    <a:pt x="8037870" y="315791"/>
                  </a:lnTo>
                  <a:lnTo>
                    <a:pt x="8092320" y="323942"/>
                  </a:lnTo>
                  <a:lnTo>
                    <a:pt x="8146147" y="332024"/>
                  </a:lnTo>
                  <a:lnTo>
                    <a:pt x="8199310" y="340028"/>
                  </a:lnTo>
                  <a:lnTo>
                    <a:pt x="8251767" y="347943"/>
                  </a:lnTo>
                  <a:lnTo>
                    <a:pt x="8303478" y="355760"/>
                  </a:lnTo>
                  <a:lnTo>
                    <a:pt x="8354400" y="363470"/>
                  </a:lnTo>
                  <a:lnTo>
                    <a:pt x="8404494" y="371062"/>
                  </a:lnTo>
                  <a:lnTo>
                    <a:pt x="8453718" y="378527"/>
                  </a:lnTo>
                  <a:lnTo>
                    <a:pt x="8502030" y="385854"/>
                  </a:lnTo>
                  <a:lnTo>
                    <a:pt x="8549389" y="393034"/>
                  </a:lnTo>
                  <a:lnTo>
                    <a:pt x="8595755" y="400058"/>
                  </a:lnTo>
                  <a:lnTo>
                    <a:pt x="8641087" y="406915"/>
                  </a:lnTo>
                  <a:lnTo>
                    <a:pt x="8685342" y="413595"/>
                  </a:lnTo>
                  <a:lnTo>
                    <a:pt x="8728479" y="420090"/>
                  </a:lnTo>
                  <a:lnTo>
                    <a:pt x="8770459" y="426388"/>
                  </a:lnTo>
                  <a:lnTo>
                    <a:pt x="8811239" y="432480"/>
                  </a:lnTo>
                  <a:lnTo>
                    <a:pt x="8850778" y="438357"/>
                  </a:lnTo>
                  <a:lnTo>
                    <a:pt x="8889035" y="444008"/>
                  </a:lnTo>
                  <a:lnTo>
                    <a:pt x="8961538" y="454595"/>
                  </a:lnTo>
                  <a:lnTo>
                    <a:pt x="9028420" y="464163"/>
                  </a:lnTo>
                  <a:lnTo>
                    <a:pt x="9059649" y="468540"/>
                  </a:lnTo>
                  <a:lnTo>
                    <a:pt x="9078468" y="471133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2" y="5138558"/>
              <a:ext cx="9078595" cy="1713864"/>
            </a:xfrm>
            <a:custGeom>
              <a:avLst/>
              <a:gdLst/>
              <a:ahLst/>
              <a:cxnLst/>
              <a:rect l="l" t="t" r="r" b="b"/>
              <a:pathLst>
                <a:path w="9078595" h="1713865">
                  <a:moveTo>
                    <a:pt x="0" y="146673"/>
                  </a:moveTo>
                  <a:lnTo>
                    <a:pt x="37323" y="159713"/>
                  </a:lnTo>
                  <a:lnTo>
                    <a:pt x="74768" y="172775"/>
                  </a:lnTo>
                  <a:lnTo>
                    <a:pt x="112457" y="185882"/>
                  </a:lnTo>
                  <a:lnTo>
                    <a:pt x="150510" y="199054"/>
                  </a:lnTo>
                  <a:lnTo>
                    <a:pt x="189049" y="212314"/>
                  </a:lnTo>
                  <a:lnTo>
                    <a:pt x="228196" y="225683"/>
                  </a:lnTo>
                  <a:lnTo>
                    <a:pt x="268072" y="239185"/>
                  </a:lnTo>
                  <a:lnTo>
                    <a:pt x="308798" y="252839"/>
                  </a:lnTo>
                  <a:lnTo>
                    <a:pt x="350497" y="266670"/>
                  </a:lnTo>
                  <a:lnTo>
                    <a:pt x="393290" y="280697"/>
                  </a:lnTo>
                  <a:lnTo>
                    <a:pt x="437298" y="294944"/>
                  </a:lnTo>
                  <a:lnTo>
                    <a:pt x="482642" y="309433"/>
                  </a:lnTo>
                  <a:lnTo>
                    <a:pt x="529445" y="324185"/>
                  </a:lnTo>
                  <a:lnTo>
                    <a:pt x="577827" y="339221"/>
                  </a:lnTo>
                  <a:lnTo>
                    <a:pt x="627911" y="354566"/>
                  </a:lnTo>
                  <a:lnTo>
                    <a:pt x="679817" y="370239"/>
                  </a:lnTo>
                  <a:lnTo>
                    <a:pt x="733668" y="386263"/>
                  </a:lnTo>
                  <a:lnTo>
                    <a:pt x="789584" y="402660"/>
                  </a:lnTo>
                  <a:lnTo>
                    <a:pt x="847687" y="419452"/>
                  </a:lnTo>
                  <a:lnTo>
                    <a:pt x="908100" y="436661"/>
                  </a:lnTo>
                  <a:lnTo>
                    <a:pt x="970942" y="454308"/>
                  </a:lnTo>
                  <a:lnTo>
                    <a:pt x="1036337" y="472417"/>
                  </a:lnTo>
                  <a:lnTo>
                    <a:pt x="1104404" y="491008"/>
                  </a:lnTo>
                  <a:lnTo>
                    <a:pt x="1142874" y="501456"/>
                  </a:lnTo>
                  <a:lnTo>
                    <a:pt x="1182216" y="512155"/>
                  </a:lnTo>
                  <a:lnTo>
                    <a:pt x="1222405" y="523093"/>
                  </a:lnTo>
                  <a:lnTo>
                    <a:pt x="1263418" y="534260"/>
                  </a:lnTo>
                  <a:lnTo>
                    <a:pt x="1305230" y="545643"/>
                  </a:lnTo>
                  <a:lnTo>
                    <a:pt x="1347817" y="557231"/>
                  </a:lnTo>
                  <a:lnTo>
                    <a:pt x="1391155" y="569012"/>
                  </a:lnTo>
                  <a:lnTo>
                    <a:pt x="1435221" y="580975"/>
                  </a:lnTo>
                  <a:lnTo>
                    <a:pt x="1479990" y="593108"/>
                  </a:lnTo>
                  <a:lnTo>
                    <a:pt x="1525438" y="605399"/>
                  </a:lnTo>
                  <a:lnTo>
                    <a:pt x="1571541" y="617838"/>
                  </a:lnTo>
                  <a:lnTo>
                    <a:pt x="1618274" y="630413"/>
                  </a:lnTo>
                  <a:lnTo>
                    <a:pt x="1665615" y="643111"/>
                  </a:lnTo>
                  <a:lnTo>
                    <a:pt x="1713539" y="655922"/>
                  </a:lnTo>
                  <a:lnTo>
                    <a:pt x="1762022" y="668834"/>
                  </a:lnTo>
                  <a:lnTo>
                    <a:pt x="1811039" y="681836"/>
                  </a:lnTo>
                  <a:lnTo>
                    <a:pt x="1860567" y="694915"/>
                  </a:lnTo>
                  <a:lnTo>
                    <a:pt x="1910582" y="708061"/>
                  </a:lnTo>
                  <a:lnTo>
                    <a:pt x="1961060" y="721262"/>
                  </a:lnTo>
                  <a:lnTo>
                    <a:pt x="2011976" y="734505"/>
                  </a:lnTo>
                  <a:lnTo>
                    <a:pt x="2063307" y="747781"/>
                  </a:lnTo>
                  <a:lnTo>
                    <a:pt x="2115028" y="761077"/>
                  </a:lnTo>
                  <a:lnTo>
                    <a:pt x="2167116" y="774381"/>
                  </a:lnTo>
                  <a:lnTo>
                    <a:pt x="2219546" y="787683"/>
                  </a:lnTo>
                  <a:lnTo>
                    <a:pt x="2272294" y="800970"/>
                  </a:lnTo>
                  <a:lnTo>
                    <a:pt x="2325337" y="814231"/>
                  </a:lnTo>
                  <a:lnTo>
                    <a:pt x="2378650" y="827455"/>
                  </a:lnTo>
                  <a:lnTo>
                    <a:pt x="2432210" y="840629"/>
                  </a:lnTo>
                  <a:lnTo>
                    <a:pt x="2485992" y="853743"/>
                  </a:lnTo>
                  <a:lnTo>
                    <a:pt x="2539971" y="866785"/>
                  </a:lnTo>
                  <a:lnTo>
                    <a:pt x="2594125" y="879743"/>
                  </a:lnTo>
                  <a:lnTo>
                    <a:pt x="2648429" y="892606"/>
                  </a:lnTo>
                  <a:lnTo>
                    <a:pt x="2702859" y="905363"/>
                  </a:lnTo>
                  <a:lnTo>
                    <a:pt x="2757391" y="918000"/>
                  </a:lnTo>
                  <a:lnTo>
                    <a:pt x="2812001" y="930509"/>
                  </a:lnTo>
                  <a:lnTo>
                    <a:pt x="2866664" y="942875"/>
                  </a:lnTo>
                  <a:lnTo>
                    <a:pt x="2921358" y="955089"/>
                  </a:lnTo>
                  <a:lnTo>
                    <a:pt x="2976057" y="967138"/>
                  </a:lnTo>
                  <a:lnTo>
                    <a:pt x="3030738" y="979012"/>
                  </a:lnTo>
                  <a:lnTo>
                    <a:pt x="3085376" y="990697"/>
                  </a:lnTo>
                  <a:lnTo>
                    <a:pt x="3139949" y="1002184"/>
                  </a:lnTo>
                  <a:lnTo>
                    <a:pt x="3194431" y="1013460"/>
                  </a:lnTo>
                  <a:lnTo>
                    <a:pt x="3240390" y="1022847"/>
                  </a:lnTo>
                  <a:lnTo>
                    <a:pt x="3286814" y="1032245"/>
                  </a:lnTo>
                  <a:lnTo>
                    <a:pt x="3333683" y="1041650"/>
                  </a:lnTo>
                  <a:lnTo>
                    <a:pt x="3380978" y="1051059"/>
                  </a:lnTo>
                  <a:lnTo>
                    <a:pt x="3428679" y="1060468"/>
                  </a:lnTo>
                  <a:lnTo>
                    <a:pt x="3476766" y="1069875"/>
                  </a:lnTo>
                  <a:lnTo>
                    <a:pt x="3525219" y="1079275"/>
                  </a:lnTo>
                  <a:lnTo>
                    <a:pt x="3574020" y="1088666"/>
                  </a:lnTo>
                  <a:lnTo>
                    <a:pt x="3623148" y="1098043"/>
                  </a:lnTo>
                  <a:lnTo>
                    <a:pt x="3672583" y="1107404"/>
                  </a:lnTo>
                  <a:lnTo>
                    <a:pt x="3722307" y="1116746"/>
                  </a:lnTo>
                  <a:lnTo>
                    <a:pt x="3772299" y="1126063"/>
                  </a:lnTo>
                  <a:lnTo>
                    <a:pt x="3822539" y="1135354"/>
                  </a:lnTo>
                  <a:lnTo>
                    <a:pt x="3873008" y="1144615"/>
                  </a:lnTo>
                  <a:lnTo>
                    <a:pt x="3923686" y="1153842"/>
                  </a:lnTo>
                  <a:lnTo>
                    <a:pt x="3974554" y="1163032"/>
                  </a:lnTo>
                  <a:lnTo>
                    <a:pt x="4025592" y="1172182"/>
                  </a:lnTo>
                  <a:lnTo>
                    <a:pt x="4076780" y="1181287"/>
                  </a:lnTo>
                  <a:lnTo>
                    <a:pt x="4128098" y="1190346"/>
                  </a:lnTo>
                  <a:lnTo>
                    <a:pt x="4179528" y="1199353"/>
                  </a:lnTo>
                  <a:lnTo>
                    <a:pt x="4231048" y="1208307"/>
                  </a:lnTo>
                  <a:lnTo>
                    <a:pt x="4282641" y="1217203"/>
                  </a:lnTo>
                  <a:lnTo>
                    <a:pt x="4334285" y="1226038"/>
                  </a:lnTo>
                  <a:lnTo>
                    <a:pt x="4385961" y="1234808"/>
                  </a:lnTo>
                  <a:lnTo>
                    <a:pt x="4437649" y="1243511"/>
                  </a:lnTo>
                  <a:lnTo>
                    <a:pt x="4489331" y="1252143"/>
                  </a:lnTo>
                  <a:lnTo>
                    <a:pt x="4540986" y="1260700"/>
                  </a:lnTo>
                  <a:lnTo>
                    <a:pt x="4592594" y="1269179"/>
                  </a:lnTo>
                  <a:lnTo>
                    <a:pt x="4644136" y="1277576"/>
                  </a:lnTo>
                  <a:lnTo>
                    <a:pt x="4695592" y="1285888"/>
                  </a:lnTo>
                  <a:lnTo>
                    <a:pt x="4746942" y="1294113"/>
                  </a:lnTo>
                  <a:lnTo>
                    <a:pt x="4798168" y="1302245"/>
                  </a:lnTo>
                  <a:lnTo>
                    <a:pt x="4849248" y="1310282"/>
                  </a:lnTo>
                  <a:lnTo>
                    <a:pt x="4900164" y="1318221"/>
                  </a:lnTo>
                  <a:lnTo>
                    <a:pt x="4950896" y="1326057"/>
                  </a:lnTo>
                  <a:lnTo>
                    <a:pt x="5001424" y="1333789"/>
                  </a:lnTo>
                  <a:lnTo>
                    <a:pt x="5051729" y="1341411"/>
                  </a:lnTo>
                  <a:lnTo>
                    <a:pt x="5101790" y="1348921"/>
                  </a:lnTo>
                  <a:lnTo>
                    <a:pt x="5151588" y="1356316"/>
                  </a:lnTo>
                  <a:lnTo>
                    <a:pt x="5201104" y="1363591"/>
                  </a:lnTo>
                  <a:lnTo>
                    <a:pt x="5250317" y="1370744"/>
                  </a:lnTo>
                  <a:lnTo>
                    <a:pt x="5299209" y="1377771"/>
                  </a:lnTo>
                  <a:lnTo>
                    <a:pt x="5347759" y="1384668"/>
                  </a:lnTo>
                  <a:lnTo>
                    <a:pt x="5395947" y="1391433"/>
                  </a:lnTo>
                  <a:lnTo>
                    <a:pt x="5443755" y="1398062"/>
                  </a:lnTo>
                  <a:lnTo>
                    <a:pt x="5491162" y="1404551"/>
                  </a:lnTo>
                  <a:lnTo>
                    <a:pt x="5538149" y="1410897"/>
                  </a:lnTo>
                  <a:lnTo>
                    <a:pt x="5584696" y="1417096"/>
                  </a:lnTo>
                  <a:lnTo>
                    <a:pt x="5630783" y="1423146"/>
                  </a:lnTo>
                  <a:lnTo>
                    <a:pt x="5676392" y="1429042"/>
                  </a:lnTo>
                  <a:lnTo>
                    <a:pt x="5731811" y="1436036"/>
                  </a:lnTo>
                  <a:lnTo>
                    <a:pt x="5787409" y="1442828"/>
                  </a:lnTo>
                  <a:lnTo>
                    <a:pt x="5843151" y="1449424"/>
                  </a:lnTo>
                  <a:lnTo>
                    <a:pt x="5899002" y="1455828"/>
                  </a:lnTo>
                  <a:lnTo>
                    <a:pt x="5954929" y="1462043"/>
                  </a:lnTo>
                  <a:lnTo>
                    <a:pt x="6010898" y="1468074"/>
                  </a:lnTo>
                  <a:lnTo>
                    <a:pt x="6066874" y="1473925"/>
                  </a:lnTo>
                  <a:lnTo>
                    <a:pt x="6122823" y="1479600"/>
                  </a:lnTo>
                  <a:lnTo>
                    <a:pt x="6178712" y="1485103"/>
                  </a:lnTo>
                  <a:lnTo>
                    <a:pt x="6234506" y="1490439"/>
                  </a:lnTo>
                  <a:lnTo>
                    <a:pt x="6290170" y="1495611"/>
                  </a:lnTo>
                  <a:lnTo>
                    <a:pt x="6345672" y="1500624"/>
                  </a:lnTo>
                  <a:lnTo>
                    <a:pt x="6400976" y="1505482"/>
                  </a:lnTo>
                  <a:lnTo>
                    <a:pt x="6456049" y="1510188"/>
                  </a:lnTo>
                  <a:lnTo>
                    <a:pt x="6510856" y="1514748"/>
                  </a:lnTo>
                  <a:lnTo>
                    <a:pt x="6565363" y="1519165"/>
                  </a:lnTo>
                  <a:lnTo>
                    <a:pt x="6619537" y="1523443"/>
                  </a:lnTo>
                  <a:lnTo>
                    <a:pt x="6673343" y="1527586"/>
                  </a:lnTo>
                  <a:lnTo>
                    <a:pt x="6726747" y="1531600"/>
                  </a:lnTo>
                  <a:lnTo>
                    <a:pt x="6779715" y="1535487"/>
                  </a:lnTo>
                  <a:lnTo>
                    <a:pt x="6832213" y="1539251"/>
                  </a:lnTo>
                  <a:lnTo>
                    <a:pt x="6884206" y="1542898"/>
                  </a:lnTo>
                  <a:lnTo>
                    <a:pt x="6935661" y="1546431"/>
                  </a:lnTo>
                  <a:lnTo>
                    <a:pt x="6986543" y="1549854"/>
                  </a:lnTo>
                  <a:lnTo>
                    <a:pt x="7036818" y="1553172"/>
                  </a:lnTo>
                  <a:lnTo>
                    <a:pt x="7086453" y="1556388"/>
                  </a:lnTo>
                  <a:lnTo>
                    <a:pt x="7135412" y="1559507"/>
                  </a:lnTo>
                  <a:lnTo>
                    <a:pt x="7183663" y="1562533"/>
                  </a:lnTo>
                  <a:lnTo>
                    <a:pt x="7231170" y="1565469"/>
                  </a:lnTo>
                  <a:lnTo>
                    <a:pt x="7277900" y="1568321"/>
                  </a:lnTo>
                  <a:lnTo>
                    <a:pt x="7323819" y="1571092"/>
                  </a:lnTo>
                  <a:lnTo>
                    <a:pt x="7368892" y="1573786"/>
                  </a:lnTo>
                  <a:lnTo>
                    <a:pt x="7413086" y="1576408"/>
                  </a:lnTo>
                  <a:lnTo>
                    <a:pt x="7456365" y="1578962"/>
                  </a:lnTo>
                  <a:lnTo>
                    <a:pt x="7498697" y="1581451"/>
                  </a:lnTo>
                  <a:lnTo>
                    <a:pt x="7540047" y="1583880"/>
                  </a:lnTo>
                  <a:lnTo>
                    <a:pt x="7580380" y="1586253"/>
                  </a:lnTo>
                  <a:lnTo>
                    <a:pt x="7619663" y="1588574"/>
                  </a:lnTo>
                  <a:lnTo>
                    <a:pt x="7657862" y="1590848"/>
                  </a:lnTo>
                  <a:lnTo>
                    <a:pt x="7694943" y="1593078"/>
                  </a:lnTo>
                  <a:lnTo>
                    <a:pt x="7730871" y="1595269"/>
                  </a:lnTo>
                  <a:lnTo>
                    <a:pt x="7812458" y="1600066"/>
                  </a:lnTo>
                  <a:lnTo>
                    <a:pt x="7887182" y="1604024"/>
                  </a:lnTo>
                  <a:lnTo>
                    <a:pt x="7955617" y="1607210"/>
                  </a:lnTo>
                  <a:lnTo>
                    <a:pt x="8018335" y="1609687"/>
                  </a:lnTo>
                  <a:lnTo>
                    <a:pt x="8075908" y="1611521"/>
                  </a:lnTo>
                  <a:lnTo>
                    <a:pt x="8128910" y="1612777"/>
                  </a:lnTo>
                  <a:lnTo>
                    <a:pt x="8177913" y="1613522"/>
                  </a:lnTo>
                  <a:lnTo>
                    <a:pt x="8223490" y="1613819"/>
                  </a:lnTo>
                  <a:lnTo>
                    <a:pt x="8266214" y="1613734"/>
                  </a:lnTo>
                  <a:lnTo>
                    <a:pt x="8306657" y="1613333"/>
                  </a:lnTo>
                  <a:lnTo>
                    <a:pt x="8345393" y="1612680"/>
                  </a:lnTo>
                  <a:lnTo>
                    <a:pt x="8420033" y="1610882"/>
                  </a:lnTo>
                  <a:lnTo>
                    <a:pt x="8457083" y="1609867"/>
                  </a:lnTo>
                  <a:lnTo>
                    <a:pt x="8494716" y="1608862"/>
                  </a:lnTo>
                  <a:lnTo>
                    <a:pt x="8533505" y="1607931"/>
                  </a:lnTo>
                  <a:lnTo>
                    <a:pt x="8574024" y="1607141"/>
                  </a:lnTo>
                  <a:lnTo>
                    <a:pt x="8636600" y="1605776"/>
                  </a:lnTo>
                  <a:lnTo>
                    <a:pt x="8696102" y="1603876"/>
                  </a:lnTo>
                  <a:lnTo>
                    <a:pt x="8752836" y="1601494"/>
                  </a:lnTo>
                  <a:lnTo>
                    <a:pt x="8807112" y="1598683"/>
                  </a:lnTo>
                  <a:lnTo>
                    <a:pt x="8859235" y="1595499"/>
                  </a:lnTo>
                  <a:lnTo>
                    <a:pt x="8909514" y="1591993"/>
                  </a:lnTo>
                  <a:lnTo>
                    <a:pt x="8958256" y="1588219"/>
                  </a:lnTo>
                  <a:lnTo>
                    <a:pt x="9005768" y="1584232"/>
                  </a:lnTo>
                  <a:lnTo>
                    <a:pt x="9052357" y="1580085"/>
                  </a:lnTo>
                  <a:lnTo>
                    <a:pt x="9078468" y="1577669"/>
                  </a:lnTo>
                </a:path>
                <a:path w="9078595" h="1713865">
                  <a:moveTo>
                    <a:pt x="2150364" y="1713344"/>
                  </a:moveTo>
                  <a:lnTo>
                    <a:pt x="2182841" y="1676752"/>
                  </a:lnTo>
                  <a:lnTo>
                    <a:pt x="2215421" y="1640186"/>
                  </a:lnTo>
                  <a:lnTo>
                    <a:pt x="2248209" y="1603673"/>
                  </a:lnTo>
                  <a:lnTo>
                    <a:pt x="2281313" y="1567238"/>
                  </a:lnTo>
                  <a:lnTo>
                    <a:pt x="2314838" y="1530909"/>
                  </a:lnTo>
                  <a:lnTo>
                    <a:pt x="2348890" y="1494711"/>
                  </a:lnTo>
                  <a:lnTo>
                    <a:pt x="2383575" y="1458672"/>
                  </a:lnTo>
                  <a:lnTo>
                    <a:pt x="2419000" y="1422817"/>
                  </a:lnTo>
                  <a:lnTo>
                    <a:pt x="2455270" y="1387174"/>
                  </a:lnTo>
                  <a:lnTo>
                    <a:pt x="2492492" y="1351767"/>
                  </a:lnTo>
                  <a:lnTo>
                    <a:pt x="2530772" y="1316625"/>
                  </a:lnTo>
                  <a:lnTo>
                    <a:pt x="2570215" y="1281772"/>
                  </a:lnTo>
                  <a:lnTo>
                    <a:pt x="2610929" y="1247236"/>
                  </a:lnTo>
                  <a:lnTo>
                    <a:pt x="2653019" y="1213044"/>
                  </a:lnTo>
                  <a:lnTo>
                    <a:pt x="2696591" y="1179221"/>
                  </a:lnTo>
                  <a:lnTo>
                    <a:pt x="2734291" y="1151080"/>
                  </a:lnTo>
                  <a:lnTo>
                    <a:pt x="2773426" y="1122756"/>
                  </a:lnTo>
                  <a:lnTo>
                    <a:pt x="2813857" y="1094323"/>
                  </a:lnTo>
                  <a:lnTo>
                    <a:pt x="2855442" y="1065853"/>
                  </a:lnTo>
                  <a:lnTo>
                    <a:pt x="2898040" y="1037419"/>
                  </a:lnTo>
                  <a:lnTo>
                    <a:pt x="2941512" y="1009096"/>
                  </a:lnTo>
                  <a:lnTo>
                    <a:pt x="2985717" y="980955"/>
                  </a:lnTo>
                  <a:lnTo>
                    <a:pt x="3030515" y="953072"/>
                  </a:lnTo>
                  <a:lnTo>
                    <a:pt x="3075765" y="925518"/>
                  </a:lnTo>
                  <a:lnTo>
                    <a:pt x="3121326" y="898366"/>
                  </a:lnTo>
                  <a:lnTo>
                    <a:pt x="3167059" y="871692"/>
                  </a:lnTo>
                  <a:lnTo>
                    <a:pt x="3212822" y="845566"/>
                  </a:lnTo>
                  <a:lnTo>
                    <a:pt x="3258475" y="820064"/>
                  </a:lnTo>
                  <a:lnTo>
                    <a:pt x="3303879" y="795257"/>
                  </a:lnTo>
                  <a:lnTo>
                    <a:pt x="3348891" y="771220"/>
                  </a:lnTo>
                  <a:lnTo>
                    <a:pt x="3393373" y="748025"/>
                  </a:lnTo>
                  <a:lnTo>
                    <a:pt x="3437183" y="725746"/>
                  </a:lnTo>
                  <a:lnTo>
                    <a:pt x="3480180" y="704457"/>
                  </a:lnTo>
                  <a:lnTo>
                    <a:pt x="3526952" y="681872"/>
                  </a:lnTo>
                  <a:lnTo>
                    <a:pt x="3571814" y="660755"/>
                  </a:lnTo>
                  <a:lnTo>
                    <a:pt x="3615175" y="640947"/>
                  </a:lnTo>
                  <a:lnTo>
                    <a:pt x="3657443" y="622293"/>
                  </a:lnTo>
                  <a:lnTo>
                    <a:pt x="3699027" y="604635"/>
                  </a:lnTo>
                  <a:lnTo>
                    <a:pt x="3740336" y="587818"/>
                  </a:lnTo>
                  <a:lnTo>
                    <a:pt x="3781778" y="571684"/>
                  </a:lnTo>
                  <a:lnTo>
                    <a:pt x="3823763" y="556078"/>
                  </a:lnTo>
                  <a:lnTo>
                    <a:pt x="3866699" y="540841"/>
                  </a:lnTo>
                  <a:lnTo>
                    <a:pt x="3910995" y="525819"/>
                  </a:lnTo>
                  <a:lnTo>
                    <a:pt x="3957059" y="510854"/>
                  </a:lnTo>
                  <a:lnTo>
                    <a:pt x="4005300" y="495789"/>
                  </a:lnTo>
                  <a:lnTo>
                    <a:pt x="4056127" y="480469"/>
                  </a:lnTo>
                  <a:lnTo>
                    <a:pt x="4109948" y="464736"/>
                  </a:lnTo>
                  <a:lnTo>
                    <a:pt x="4167173" y="448434"/>
                  </a:lnTo>
                  <a:lnTo>
                    <a:pt x="4228210" y="431407"/>
                  </a:lnTo>
                  <a:lnTo>
                    <a:pt x="4268225" y="420519"/>
                  </a:lnTo>
                  <a:lnTo>
                    <a:pt x="4310504" y="409335"/>
                  </a:lnTo>
                  <a:lnTo>
                    <a:pt x="4354852" y="397889"/>
                  </a:lnTo>
                  <a:lnTo>
                    <a:pt x="4401075" y="386220"/>
                  </a:lnTo>
                  <a:lnTo>
                    <a:pt x="4448979" y="374362"/>
                  </a:lnTo>
                  <a:lnTo>
                    <a:pt x="4498368" y="362354"/>
                  </a:lnTo>
                  <a:lnTo>
                    <a:pt x="4549048" y="350230"/>
                  </a:lnTo>
                  <a:lnTo>
                    <a:pt x="4600826" y="338028"/>
                  </a:lnTo>
                  <a:lnTo>
                    <a:pt x="4653505" y="325784"/>
                  </a:lnTo>
                  <a:lnTo>
                    <a:pt x="4706892" y="313534"/>
                  </a:lnTo>
                  <a:lnTo>
                    <a:pt x="4760792" y="301316"/>
                  </a:lnTo>
                  <a:lnTo>
                    <a:pt x="4815011" y="289165"/>
                  </a:lnTo>
                  <a:lnTo>
                    <a:pt x="4869354" y="277117"/>
                  </a:lnTo>
                  <a:lnTo>
                    <a:pt x="4923627" y="265211"/>
                  </a:lnTo>
                  <a:lnTo>
                    <a:pt x="4977634" y="253480"/>
                  </a:lnTo>
                  <a:lnTo>
                    <a:pt x="5031182" y="241964"/>
                  </a:lnTo>
                  <a:lnTo>
                    <a:pt x="5084076" y="230696"/>
                  </a:lnTo>
                  <a:lnTo>
                    <a:pt x="5136121" y="219715"/>
                  </a:lnTo>
                  <a:lnTo>
                    <a:pt x="5187124" y="209057"/>
                  </a:lnTo>
                  <a:lnTo>
                    <a:pt x="5236888" y="198758"/>
                  </a:lnTo>
                  <a:lnTo>
                    <a:pt x="5285221" y="188854"/>
                  </a:lnTo>
                  <a:lnTo>
                    <a:pt x="5331926" y="179383"/>
                  </a:lnTo>
                  <a:lnTo>
                    <a:pt x="5376811" y="170379"/>
                  </a:lnTo>
                  <a:lnTo>
                    <a:pt x="5419680" y="161881"/>
                  </a:lnTo>
                  <a:lnTo>
                    <a:pt x="5460338" y="153924"/>
                  </a:lnTo>
                  <a:lnTo>
                    <a:pt x="5498592" y="146546"/>
                  </a:lnTo>
                  <a:lnTo>
                    <a:pt x="5567983" y="133499"/>
                  </a:lnTo>
                  <a:lnTo>
                    <a:pt x="5629130" y="122452"/>
                  </a:lnTo>
                  <a:lnTo>
                    <a:pt x="5683410" y="113160"/>
                  </a:lnTo>
                  <a:lnTo>
                    <a:pt x="5732201" y="105382"/>
                  </a:lnTo>
                  <a:lnTo>
                    <a:pt x="5776881" y="98875"/>
                  </a:lnTo>
                  <a:lnTo>
                    <a:pt x="5818827" y="93396"/>
                  </a:lnTo>
                  <a:lnTo>
                    <a:pt x="5859417" y="88704"/>
                  </a:lnTo>
                  <a:lnTo>
                    <a:pt x="5900028" y="84556"/>
                  </a:lnTo>
                  <a:lnTo>
                    <a:pt x="5942039" y="80709"/>
                  </a:lnTo>
                  <a:lnTo>
                    <a:pt x="5986826" y="76922"/>
                  </a:lnTo>
                  <a:lnTo>
                    <a:pt x="6035768" y="72950"/>
                  </a:lnTo>
                  <a:lnTo>
                    <a:pt x="6090242" y="68553"/>
                  </a:lnTo>
                  <a:lnTo>
                    <a:pt x="6151626" y="63488"/>
                  </a:lnTo>
                  <a:lnTo>
                    <a:pt x="6193134" y="60084"/>
                  </a:lnTo>
                  <a:lnTo>
                    <a:pt x="6236685" y="56666"/>
                  </a:lnTo>
                  <a:lnTo>
                    <a:pt x="6282088" y="53244"/>
                  </a:lnTo>
                  <a:lnTo>
                    <a:pt x="6329149" y="49831"/>
                  </a:lnTo>
                  <a:lnTo>
                    <a:pt x="6377676" y="46438"/>
                  </a:lnTo>
                  <a:lnTo>
                    <a:pt x="6427477" y="43077"/>
                  </a:lnTo>
                  <a:lnTo>
                    <a:pt x="6478359" y="39757"/>
                  </a:lnTo>
                  <a:lnTo>
                    <a:pt x="6530130" y="36492"/>
                  </a:lnTo>
                  <a:lnTo>
                    <a:pt x="6582596" y="33293"/>
                  </a:lnTo>
                  <a:lnTo>
                    <a:pt x="6635567" y="30171"/>
                  </a:lnTo>
                  <a:lnTo>
                    <a:pt x="6688849" y="27137"/>
                  </a:lnTo>
                  <a:lnTo>
                    <a:pt x="6742250" y="24203"/>
                  </a:lnTo>
                  <a:lnTo>
                    <a:pt x="6795578" y="21380"/>
                  </a:lnTo>
                  <a:lnTo>
                    <a:pt x="6848639" y="18680"/>
                  </a:lnTo>
                  <a:lnTo>
                    <a:pt x="6901242" y="16114"/>
                  </a:lnTo>
                  <a:lnTo>
                    <a:pt x="6953194" y="13694"/>
                  </a:lnTo>
                  <a:lnTo>
                    <a:pt x="7004303" y="11431"/>
                  </a:lnTo>
                  <a:lnTo>
                    <a:pt x="7054376" y="9337"/>
                  </a:lnTo>
                  <a:lnTo>
                    <a:pt x="7103220" y="7422"/>
                  </a:lnTo>
                  <a:lnTo>
                    <a:pt x="7150644" y="5699"/>
                  </a:lnTo>
                  <a:lnTo>
                    <a:pt x="7196455" y="4179"/>
                  </a:lnTo>
                  <a:lnTo>
                    <a:pt x="7460944" y="0"/>
                  </a:lnTo>
                  <a:lnTo>
                    <a:pt x="7735982" y="464"/>
                  </a:lnTo>
                  <a:lnTo>
                    <a:pt x="7952013" y="2786"/>
                  </a:lnTo>
                  <a:lnTo>
                    <a:pt x="8039481" y="4179"/>
                  </a:lnTo>
                  <a:lnTo>
                    <a:pt x="8645017" y="4179"/>
                  </a:lnTo>
                  <a:lnTo>
                    <a:pt x="8707313" y="6085"/>
                  </a:lnTo>
                  <a:lnTo>
                    <a:pt x="8767625" y="8711"/>
                  </a:lnTo>
                  <a:lnTo>
                    <a:pt x="8825256" y="11849"/>
                  </a:lnTo>
                  <a:lnTo>
                    <a:pt x="8879506" y="15291"/>
                  </a:lnTo>
                  <a:lnTo>
                    <a:pt x="8929679" y="18828"/>
                  </a:lnTo>
                  <a:lnTo>
                    <a:pt x="8975076" y="22252"/>
                  </a:lnTo>
                  <a:lnTo>
                    <a:pt x="9014999" y="25355"/>
                  </a:lnTo>
                  <a:lnTo>
                    <a:pt x="9048750" y="27928"/>
                  </a:lnTo>
                  <a:lnTo>
                    <a:pt x="9078468" y="301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715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7159" y="2750057"/>
              <a:ext cx="2118995" cy="2874010"/>
            </a:xfrm>
            <a:custGeom>
              <a:avLst/>
              <a:gdLst/>
              <a:ahLst/>
              <a:cxnLst/>
              <a:rect l="l" t="t" r="r" b="b"/>
              <a:pathLst>
                <a:path w="2118995" h="2874010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  <a:path w="2118995" h="2874010">
                  <a:moveTo>
                    <a:pt x="727837" y="1669795"/>
                  </a:moveTo>
                  <a:lnTo>
                    <a:pt x="1417955" y="1266824"/>
                  </a:lnTo>
                  <a:lnTo>
                    <a:pt x="2118487" y="1671192"/>
                  </a:lnTo>
                  <a:lnTo>
                    <a:pt x="2114677" y="2470530"/>
                  </a:lnTo>
                  <a:lnTo>
                    <a:pt x="1424432" y="2873476"/>
                  </a:lnTo>
                  <a:lnTo>
                    <a:pt x="723900" y="2469006"/>
                  </a:lnTo>
                  <a:lnTo>
                    <a:pt x="727837" y="16697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0584" y="14832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0584" y="14832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58109" y="21640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8109" y="21640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44009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009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346" y="5293233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2958"/>
                  </a:moveTo>
                  <a:lnTo>
                    <a:pt x="694118" y="0"/>
                  </a:lnTo>
                  <a:lnTo>
                    <a:pt x="1394599" y="404406"/>
                  </a:lnTo>
                  <a:lnTo>
                    <a:pt x="1390789" y="1203667"/>
                  </a:lnTo>
                  <a:lnTo>
                    <a:pt x="772277" y="1564765"/>
                  </a:lnTo>
                </a:path>
                <a:path w="1395095" h="1565275">
                  <a:moveTo>
                    <a:pt x="627956" y="1564765"/>
                  </a:moveTo>
                  <a:lnTo>
                    <a:pt x="0" y="1202220"/>
                  </a:lnTo>
                  <a:lnTo>
                    <a:pt x="3898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3934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934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7821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98" y="402971"/>
                  </a:moveTo>
                  <a:lnTo>
                    <a:pt x="694067" y="0"/>
                  </a:lnTo>
                  <a:lnTo>
                    <a:pt x="1394599" y="404368"/>
                  </a:lnTo>
                  <a:lnTo>
                    <a:pt x="1390789" y="1203706"/>
                  </a:lnTo>
                  <a:lnTo>
                    <a:pt x="700544" y="1606651"/>
                  </a:lnTo>
                  <a:lnTo>
                    <a:pt x="0" y="1202182"/>
                  </a:lnTo>
                  <a:lnTo>
                    <a:pt x="3898" y="402971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259" y="5302758"/>
              <a:ext cx="1395095" cy="1555750"/>
            </a:xfrm>
            <a:custGeom>
              <a:avLst/>
              <a:gdLst/>
              <a:ahLst/>
              <a:cxnLst/>
              <a:rect l="l" t="t" r="r" b="b"/>
              <a:pathLst>
                <a:path w="1395095" h="1555750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88600" y="1555240"/>
                  </a:lnTo>
                </a:path>
                <a:path w="1395095" h="1555750">
                  <a:moveTo>
                    <a:pt x="611471" y="1555240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030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6871" y="14546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98" y="402970"/>
                  </a:moveTo>
                  <a:lnTo>
                    <a:pt x="694067" y="0"/>
                  </a:lnTo>
                  <a:lnTo>
                    <a:pt x="1394599" y="404367"/>
                  </a:lnTo>
                  <a:lnTo>
                    <a:pt x="1390789" y="1203705"/>
                  </a:lnTo>
                  <a:lnTo>
                    <a:pt x="700544" y="1606677"/>
                  </a:lnTo>
                  <a:lnTo>
                    <a:pt x="0" y="1202181"/>
                  </a:lnTo>
                  <a:lnTo>
                    <a:pt x="3898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7158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8" y="4035933"/>
              <a:ext cx="2138045" cy="2822575"/>
            </a:xfrm>
            <a:custGeom>
              <a:avLst/>
              <a:gdLst/>
              <a:ahLst/>
              <a:cxnLst/>
              <a:rect l="l" t="t" r="r" b="b"/>
              <a:pathLst>
                <a:path w="2138045" h="282257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  <a:path w="2138045" h="2822575">
                  <a:moveTo>
                    <a:pt x="746887" y="1679308"/>
                  </a:moveTo>
                  <a:lnTo>
                    <a:pt x="1437005" y="1276350"/>
                  </a:lnTo>
                  <a:lnTo>
                    <a:pt x="2137537" y="1680756"/>
                  </a:lnTo>
                  <a:lnTo>
                    <a:pt x="2133727" y="2480017"/>
                  </a:lnTo>
                  <a:lnTo>
                    <a:pt x="1547868" y="2822064"/>
                  </a:lnTo>
                </a:path>
                <a:path w="2138045" h="2822575">
                  <a:moveTo>
                    <a:pt x="1337919" y="2822064"/>
                  </a:moveTo>
                  <a:lnTo>
                    <a:pt x="742950" y="2478570"/>
                  </a:lnTo>
                  <a:lnTo>
                    <a:pt x="746887" y="167930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0108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8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63533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3533" y="1500692"/>
              <a:ext cx="680720" cy="4130675"/>
            </a:xfrm>
            <a:custGeom>
              <a:avLst/>
              <a:gdLst/>
              <a:ahLst/>
              <a:cxnLst/>
              <a:rect l="l" t="t" r="r" b="b"/>
              <a:pathLst>
                <a:path w="680720" h="4130675">
                  <a:moveTo>
                    <a:pt x="3937" y="2938211"/>
                  </a:moveTo>
                  <a:lnTo>
                    <a:pt x="680466" y="2543174"/>
                  </a:lnTo>
                </a:path>
                <a:path w="680720" h="4130675">
                  <a:moveTo>
                    <a:pt x="680466" y="4130306"/>
                  </a:moveTo>
                  <a:lnTo>
                    <a:pt x="0" y="3737422"/>
                  </a:lnTo>
                  <a:lnTo>
                    <a:pt x="3937" y="2938211"/>
                  </a:lnTo>
                </a:path>
                <a:path w="680720" h="4130675">
                  <a:moveTo>
                    <a:pt x="3937" y="395036"/>
                  </a:moveTo>
                  <a:lnTo>
                    <a:pt x="680466" y="0"/>
                  </a:lnTo>
                </a:path>
                <a:path w="680720" h="4130675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0451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F86A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728" y="3593591"/>
              <a:ext cx="2871216" cy="96621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763" y="1659635"/>
              <a:ext cx="2666999" cy="177850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359407" y="975360"/>
              <a:ext cx="2908300" cy="554990"/>
            </a:xfrm>
            <a:custGeom>
              <a:avLst/>
              <a:gdLst/>
              <a:ahLst/>
              <a:cxnLst/>
              <a:rect l="l" t="t" r="r" b="b"/>
              <a:pathLst>
                <a:path w="2908300" h="554990">
                  <a:moveTo>
                    <a:pt x="28153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815336" y="554736"/>
                  </a:lnTo>
                  <a:lnTo>
                    <a:pt x="2851320" y="547469"/>
                  </a:lnTo>
                  <a:lnTo>
                    <a:pt x="2880709" y="527653"/>
                  </a:lnTo>
                  <a:lnTo>
                    <a:pt x="2900525" y="498264"/>
                  </a:lnTo>
                  <a:lnTo>
                    <a:pt x="2907791" y="462279"/>
                  </a:lnTo>
                  <a:lnTo>
                    <a:pt x="2907791" y="92455"/>
                  </a:lnTo>
                  <a:lnTo>
                    <a:pt x="2900525" y="56471"/>
                  </a:lnTo>
                  <a:lnTo>
                    <a:pt x="2880709" y="27082"/>
                  </a:lnTo>
                  <a:lnTo>
                    <a:pt x="2851320" y="7266"/>
                  </a:lnTo>
                  <a:lnTo>
                    <a:pt x="2815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59407" y="975360"/>
              <a:ext cx="2908300" cy="554990"/>
            </a:xfrm>
            <a:custGeom>
              <a:avLst/>
              <a:gdLst/>
              <a:ahLst/>
              <a:cxnLst/>
              <a:rect l="l" t="t" r="r" b="b"/>
              <a:pathLst>
                <a:path w="2908300" h="554990">
                  <a:moveTo>
                    <a:pt x="2907791" y="92455"/>
                  </a:moveTo>
                  <a:lnTo>
                    <a:pt x="2907791" y="462279"/>
                  </a:lnTo>
                  <a:lnTo>
                    <a:pt x="2900525" y="498264"/>
                  </a:lnTo>
                  <a:lnTo>
                    <a:pt x="2880709" y="527653"/>
                  </a:lnTo>
                  <a:lnTo>
                    <a:pt x="2851320" y="547469"/>
                  </a:lnTo>
                  <a:lnTo>
                    <a:pt x="28153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815336" y="0"/>
                  </a:lnTo>
                  <a:lnTo>
                    <a:pt x="2851320" y="7266"/>
                  </a:lnTo>
                  <a:lnTo>
                    <a:pt x="2880709" y="27082"/>
                  </a:lnTo>
                  <a:lnTo>
                    <a:pt x="2900525" y="56471"/>
                  </a:lnTo>
                  <a:lnTo>
                    <a:pt x="2907791" y="92455"/>
                  </a:lnTo>
                  <a:close/>
                </a:path>
              </a:pathLst>
            </a:custGeom>
            <a:ln w="15240">
              <a:solidFill>
                <a:srgbClr val="0197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8740" y="832104"/>
              <a:ext cx="2820924" cy="914400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2273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R</a:t>
            </a:r>
            <a:r>
              <a:rPr spc="145" dirty="0"/>
              <a:t>e</a:t>
            </a:r>
            <a:r>
              <a:rPr spc="150" dirty="0"/>
              <a:t>f</a:t>
            </a:r>
            <a:r>
              <a:rPr spc="145" dirty="0"/>
              <a:t>e</a:t>
            </a:r>
            <a:r>
              <a:rPr spc="150" dirty="0"/>
              <a:t>r</a:t>
            </a:r>
            <a:r>
              <a:rPr spc="130" dirty="0"/>
              <a:t>en</a:t>
            </a:r>
            <a:r>
              <a:rPr spc="140" dirty="0"/>
              <a:t>c</a:t>
            </a:r>
            <a:r>
              <a:rPr spc="130" dirty="0"/>
              <a:t>e</a:t>
            </a:r>
            <a:r>
              <a:rPr dirty="0"/>
              <a:t>s</a:t>
            </a:r>
          </a:p>
        </p:txBody>
      </p:sp>
      <p:grpSp>
        <p:nvGrpSpPr>
          <p:cNvPr id="49" name="object 49"/>
          <p:cNvGrpSpPr/>
          <p:nvPr/>
        </p:nvGrpSpPr>
        <p:grpSpPr>
          <a:xfrm>
            <a:off x="754380" y="967739"/>
            <a:ext cx="7118984" cy="3895725"/>
            <a:chOff x="754380" y="967739"/>
            <a:chExt cx="7118984" cy="3895725"/>
          </a:xfrm>
        </p:grpSpPr>
        <p:sp>
          <p:nvSpPr>
            <p:cNvPr id="50" name="object 50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019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0197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019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0197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6276" y="1917191"/>
              <a:ext cx="3246120" cy="126339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1456" y="3468623"/>
              <a:ext cx="3081528" cy="13944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65620"/>
            <a:chOff x="0" y="0"/>
            <a:chExt cx="9144000" cy="6865620"/>
          </a:xfrm>
        </p:grpSpPr>
        <p:sp>
          <p:nvSpPr>
            <p:cNvPr id="3" name="object 3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</a:pathLst>
            </a:custGeom>
            <a:ln w="15240">
              <a:solidFill>
                <a:srgbClr val="0451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6815" y="2296668"/>
              <a:ext cx="2996184" cy="45613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456" y="1481327"/>
              <a:ext cx="6579108" cy="537667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54707" y="2695778"/>
            <a:ext cx="28587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9955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Impact"/>
                <a:cs typeface="Impact"/>
              </a:rPr>
              <a:t>Any </a:t>
            </a:r>
            <a:r>
              <a:rPr sz="5400" spc="5" dirty="0">
                <a:latin typeface="Impact"/>
                <a:cs typeface="Impact"/>
              </a:rPr>
              <a:t> </a:t>
            </a:r>
            <a:r>
              <a:rPr sz="5400" spc="-5" dirty="0">
                <a:latin typeface="Impact"/>
                <a:cs typeface="Impact"/>
              </a:rPr>
              <a:t>Questions</a:t>
            </a:r>
            <a:endParaRPr sz="5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65620"/>
            <a:chOff x="0" y="0"/>
            <a:chExt cx="9144000" cy="6865620"/>
          </a:xfrm>
        </p:grpSpPr>
        <p:sp>
          <p:nvSpPr>
            <p:cNvPr id="4" name="object 4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</a:pathLst>
            </a:custGeom>
            <a:ln w="15240">
              <a:solidFill>
                <a:srgbClr val="0451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59" y="838198"/>
              <a:ext cx="6370320" cy="60197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6600" y="1136904"/>
              <a:ext cx="2546985" cy="3872865"/>
            </a:xfrm>
            <a:custGeom>
              <a:avLst/>
              <a:gdLst/>
              <a:ahLst/>
              <a:cxnLst/>
              <a:rect l="l" t="t" r="r" b="b"/>
              <a:pathLst>
                <a:path w="2546985" h="3872865">
                  <a:moveTo>
                    <a:pt x="2546604" y="0"/>
                  </a:moveTo>
                  <a:lnTo>
                    <a:pt x="0" y="0"/>
                  </a:lnTo>
                  <a:lnTo>
                    <a:pt x="0" y="3872484"/>
                  </a:lnTo>
                  <a:lnTo>
                    <a:pt x="2546604" y="3872484"/>
                  </a:lnTo>
                  <a:lnTo>
                    <a:pt x="254660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6600" y="1136904"/>
              <a:ext cx="2555748" cy="2438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14444" y="1136904"/>
              <a:ext cx="568960" cy="276225"/>
            </a:xfrm>
            <a:custGeom>
              <a:avLst/>
              <a:gdLst/>
              <a:ahLst/>
              <a:cxnLst/>
              <a:rect l="l" t="t" r="r" b="b"/>
              <a:pathLst>
                <a:path w="568960" h="276225">
                  <a:moveTo>
                    <a:pt x="568451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568451" y="275844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76600" y="1136903"/>
            <a:ext cx="2546985" cy="3872865"/>
          </a:xfrm>
          <a:prstGeom prst="rect">
            <a:avLst/>
          </a:prstGeom>
          <a:ln w="1524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7790" algn="ctr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12:10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7200" i="1" spc="-350" dirty="0">
                <a:solidFill>
                  <a:srgbClr val="FFFFFF"/>
                </a:solidFill>
                <a:latin typeface="Times New Roman"/>
                <a:cs typeface="Times New Roman"/>
              </a:rPr>
              <a:t>Thank</a:t>
            </a:r>
            <a:endParaRPr sz="7200">
              <a:latin typeface="Times New Roman"/>
              <a:cs typeface="Times New Roman"/>
            </a:endParaRPr>
          </a:p>
          <a:p>
            <a:pPr marL="731520">
              <a:lnSpc>
                <a:spcPct val="100000"/>
              </a:lnSpc>
              <a:spcBef>
                <a:spcPts val="155"/>
              </a:spcBef>
            </a:pPr>
            <a:r>
              <a:rPr sz="6000" i="1" spc="-28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3" name="object 3"/>
            <p:cNvSpPr/>
            <p:nvPr/>
          </p:nvSpPr>
          <p:spPr>
            <a:xfrm>
              <a:off x="2349245" y="2137409"/>
              <a:ext cx="3481070" cy="407034"/>
            </a:xfrm>
            <a:custGeom>
              <a:avLst/>
              <a:gdLst/>
              <a:ahLst/>
              <a:cxnLst/>
              <a:rect l="l" t="t" r="r" b="b"/>
              <a:pathLst>
                <a:path w="3481070" h="407035">
                  <a:moveTo>
                    <a:pt x="3480816" y="0"/>
                  </a:moveTo>
                  <a:lnTo>
                    <a:pt x="203454" y="0"/>
                  </a:lnTo>
                  <a:lnTo>
                    <a:pt x="0" y="203453"/>
                  </a:lnTo>
                  <a:lnTo>
                    <a:pt x="203454" y="406907"/>
                  </a:lnTo>
                  <a:lnTo>
                    <a:pt x="3480816" y="406907"/>
                  </a:lnTo>
                  <a:lnTo>
                    <a:pt x="348081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49245" y="2137409"/>
              <a:ext cx="3481070" cy="407034"/>
            </a:xfrm>
            <a:custGeom>
              <a:avLst/>
              <a:gdLst/>
              <a:ahLst/>
              <a:cxnLst/>
              <a:rect l="l" t="t" r="r" b="b"/>
              <a:pathLst>
                <a:path w="3481070" h="407035">
                  <a:moveTo>
                    <a:pt x="3480816" y="406907"/>
                  </a:moveTo>
                  <a:lnTo>
                    <a:pt x="203454" y="406907"/>
                  </a:lnTo>
                  <a:lnTo>
                    <a:pt x="0" y="203453"/>
                  </a:lnTo>
                  <a:lnTo>
                    <a:pt x="203454" y="0"/>
                  </a:lnTo>
                  <a:lnTo>
                    <a:pt x="3480816" y="0"/>
                  </a:lnTo>
                  <a:lnTo>
                    <a:pt x="3480816" y="406907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4362" y="2137409"/>
              <a:ext cx="429895" cy="407034"/>
            </a:xfrm>
            <a:custGeom>
              <a:avLst/>
              <a:gdLst/>
              <a:ahLst/>
              <a:cxnLst/>
              <a:rect l="l" t="t" r="r" b="b"/>
              <a:pathLst>
                <a:path w="429894" h="407035">
                  <a:moveTo>
                    <a:pt x="214883" y="0"/>
                  </a:moveTo>
                  <a:lnTo>
                    <a:pt x="165631" y="5371"/>
                  </a:lnTo>
                  <a:lnTo>
                    <a:pt x="120409" y="20673"/>
                  </a:lnTo>
                  <a:lnTo>
                    <a:pt x="80509" y="44686"/>
                  </a:lnTo>
                  <a:lnTo>
                    <a:pt x="47226" y="76191"/>
                  </a:lnTo>
                  <a:lnTo>
                    <a:pt x="21851" y="113966"/>
                  </a:lnTo>
                  <a:lnTo>
                    <a:pt x="5678" y="156794"/>
                  </a:lnTo>
                  <a:lnTo>
                    <a:pt x="0" y="203453"/>
                  </a:lnTo>
                  <a:lnTo>
                    <a:pt x="5678" y="250113"/>
                  </a:lnTo>
                  <a:lnTo>
                    <a:pt x="21851" y="292941"/>
                  </a:lnTo>
                  <a:lnTo>
                    <a:pt x="47226" y="330716"/>
                  </a:lnTo>
                  <a:lnTo>
                    <a:pt x="80509" y="362221"/>
                  </a:lnTo>
                  <a:lnTo>
                    <a:pt x="120409" y="386234"/>
                  </a:lnTo>
                  <a:lnTo>
                    <a:pt x="165631" y="401536"/>
                  </a:lnTo>
                  <a:lnTo>
                    <a:pt x="214883" y="406907"/>
                  </a:lnTo>
                  <a:lnTo>
                    <a:pt x="264136" y="401536"/>
                  </a:lnTo>
                  <a:lnTo>
                    <a:pt x="309358" y="386234"/>
                  </a:lnTo>
                  <a:lnTo>
                    <a:pt x="349258" y="362221"/>
                  </a:lnTo>
                  <a:lnTo>
                    <a:pt x="382541" y="330716"/>
                  </a:lnTo>
                  <a:lnTo>
                    <a:pt x="407916" y="292941"/>
                  </a:lnTo>
                  <a:lnTo>
                    <a:pt x="424089" y="250113"/>
                  </a:lnTo>
                  <a:lnTo>
                    <a:pt x="429768" y="203453"/>
                  </a:lnTo>
                  <a:lnTo>
                    <a:pt x="424089" y="156794"/>
                  </a:lnTo>
                  <a:lnTo>
                    <a:pt x="407916" y="113966"/>
                  </a:lnTo>
                  <a:lnTo>
                    <a:pt x="382541" y="76191"/>
                  </a:lnTo>
                  <a:lnTo>
                    <a:pt x="349258" y="44686"/>
                  </a:lnTo>
                  <a:lnTo>
                    <a:pt x="309358" y="20673"/>
                  </a:lnTo>
                  <a:lnTo>
                    <a:pt x="264136" y="5371"/>
                  </a:lnTo>
                  <a:lnTo>
                    <a:pt x="214883" y="0"/>
                  </a:lnTo>
                  <a:close/>
                </a:path>
              </a:pathLst>
            </a:custGeom>
            <a:solidFill>
              <a:srgbClr val="08A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4362" y="2137409"/>
              <a:ext cx="429895" cy="407034"/>
            </a:xfrm>
            <a:custGeom>
              <a:avLst/>
              <a:gdLst/>
              <a:ahLst/>
              <a:cxnLst/>
              <a:rect l="l" t="t" r="r" b="b"/>
              <a:pathLst>
                <a:path w="429894" h="407035">
                  <a:moveTo>
                    <a:pt x="0" y="203453"/>
                  </a:moveTo>
                  <a:lnTo>
                    <a:pt x="5678" y="156794"/>
                  </a:lnTo>
                  <a:lnTo>
                    <a:pt x="21851" y="113966"/>
                  </a:lnTo>
                  <a:lnTo>
                    <a:pt x="47226" y="76191"/>
                  </a:lnTo>
                  <a:lnTo>
                    <a:pt x="80509" y="44686"/>
                  </a:lnTo>
                  <a:lnTo>
                    <a:pt x="120409" y="20673"/>
                  </a:lnTo>
                  <a:lnTo>
                    <a:pt x="165631" y="5371"/>
                  </a:lnTo>
                  <a:lnTo>
                    <a:pt x="214883" y="0"/>
                  </a:lnTo>
                  <a:lnTo>
                    <a:pt x="264136" y="5371"/>
                  </a:lnTo>
                  <a:lnTo>
                    <a:pt x="309358" y="20673"/>
                  </a:lnTo>
                  <a:lnTo>
                    <a:pt x="349258" y="44686"/>
                  </a:lnTo>
                  <a:lnTo>
                    <a:pt x="382541" y="76191"/>
                  </a:lnTo>
                  <a:lnTo>
                    <a:pt x="407916" y="113966"/>
                  </a:lnTo>
                  <a:lnTo>
                    <a:pt x="424089" y="156794"/>
                  </a:lnTo>
                  <a:lnTo>
                    <a:pt x="429768" y="203453"/>
                  </a:lnTo>
                  <a:lnTo>
                    <a:pt x="424089" y="250113"/>
                  </a:lnTo>
                  <a:lnTo>
                    <a:pt x="407916" y="292941"/>
                  </a:lnTo>
                  <a:lnTo>
                    <a:pt x="382541" y="330716"/>
                  </a:lnTo>
                  <a:lnTo>
                    <a:pt x="349258" y="362221"/>
                  </a:lnTo>
                  <a:lnTo>
                    <a:pt x="309358" y="386234"/>
                  </a:lnTo>
                  <a:lnTo>
                    <a:pt x="264136" y="401536"/>
                  </a:lnTo>
                  <a:lnTo>
                    <a:pt x="214883" y="406907"/>
                  </a:lnTo>
                  <a:lnTo>
                    <a:pt x="165631" y="401536"/>
                  </a:lnTo>
                  <a:lnTo>
                    <a:pt x="120409" y="386234"/>
                  </a:lnTo>
                  <a:lnTo>
                    <a:pt x="80509" y="362221"/>
                  </a:lnTo>
                  <a:lnTo>
                    <a:pt x="47226" y="330716"/>
                  </a:lnTo>
                  <a:lnTo>
                    <a:pt x="21851" y="292941"/>
                  </a:lnTo>
                  <a:lnTo>
                    <a:pt x="5678" y="250113"/>
                  </a:lnTo>
                  <a:lnTo>
                    <a:pt x="0" y="203453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8578" y="2695194"/>
              <a:ext cx="3436620" cy="408940"/>
            </a:xfrm>
            <a:custGeom>
              <a:avLst/>
              <a:gdLst/>
              <a:ahLst/>
              <a:cxnLst/>
              <a:rect l="l" t="t" r="r" b="b"/>
              <a:pathLst>
                <a:path w="3436620" h="408939">
                  <a:moveTo>
                    <a:pt x="3232404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3232404" y="408431"/>
                  </a:lnTo>
                  <a:lnTo>
                    <a:pt x="3436620" y="204215"/>
                  </a:lnTo>
                  <a:lnTo>
                    <a:pt x="3232404" y="0"/>
                  </a:lnTo>
                  <a:close/>
                </a:path>
              </a:pathLst>
            </a:custGeom>
            <a:solidFill>
              <a:srgbClr val="2A1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8578" y="2695194"/>
              <a:ext cx="3436620" cy="408940"/>
            </a:xfrm>
            <a:custGeom>
              <a:avLst/>
              <a:gdLst/>
              <a:ahLst/>
              <a:cxnLst/>
              <a:rect l="l" t="t" r="r" b="b"/>
              <a:pathLst>
                <a:path w="3436620" h="408939">
                  <a:moveTo>
                    <a:pt x="0" y="0"/>
                  </a:moveTo>
                  <a:lnTo>
                    <a:pt x="3232404" y="0"/>
                  </a:lnTo>
                  <a:lnTo>
                    <a:pt x="3436620" y="204215"/>
                  </a:lnTo>
                  <a:lnTo>
                    <a:pt x="3232404" y="408431"/>
                  </a:lnTo>
                  <a:lnTo>
                    <a:pt x="0" y="408431"/>
                  </a:lnTo>
                  <a:lnTo>
                    <a:pt x="0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95366" y="2695194"/>
              <a:ext cx="425450" cy="408940"/>
            </a:xfrm>
            <a:custGeom>
              <a:avLst/>
              <a:gdLst/>
              <a:ahLst/>
              <a:cxnLst/>
              <a:rect l="l" t="t" r="r" b="b"/>
              <a:pathLst>
                <a:path w="425450" h="408939">
                  <a:moveTo>
                    <a:pt x="212598" y="0"/>
                  </a:moveTo>
                  <a:lnTo>
                    <a:pt x="163832" y="5393"/>
                  </a:lnTo>
                  <a:lnTo>
                    <a:pt x="119076" y="20758"/>
                  </a:lnTo>
                  <a:lnTo>
                    <a:pt x="79603" y="44866"/>
                  </a:lnTo>
                  <a:lnTo>
                    <a:pt x="46686" y="76493"/>
                  </a:lnTo>
                  <a:lnTo>
                    <a:pt x="21598" y="114411"/>
                  </a:lnTo>
                  <a:lnTo>
                    <a:pt x="5611" y="157394"/>
                  </a:lnTo>
                  <a:lnTo>
                    <a:pt x="0" y="204215"/>
                  </a:lnTo>
                  <a:lnTo>
                    <a:pt x="5611" y="251037"/>
                  </a:lnTo>
                  <a:lnTo>
                    <a:pt x="21598" y="294020"/>
                  </a:lnTo>
                  <a:lnTo>
                    <a:pt x="46686" y="331938"/>
                  </a:lnTo>
                  <a:lnTo>
                    <a:pt x="79603" y="363565"/>
                  </a:lnTo>
                  <a:lnTo>
                    <a:pt x="119076" y="387673"/>
                  </a:lnTo>
                  <a:lnTo>
                    <a:pt x="163832" y="403038"/>
                  </a:lnTo>
                  <a:lnTo>
                    <a:pt x="212598" y="408431"/>
                  </a:lnTo>
                  <a:lnTo>
                    <a:pt x="261363" y="403038"/>
                  </a:lnTo>
                  <a:lnTo>
                    <a:pt x="306119" y="387673"/>
                  </a:lnTo>
                  <a:lnTo>
                    <a:pt x="345592" y="363565"/>
                  </a:lnTo>
                  <a:lnTo>
                    <a:pt x="378509" y="331938"/>
                  </a:lnTo>
                  <a:lnTo>
                    <a:pt x="403597" y="294020"/>
                  </a:lnTo>
                  <a:lnTo>
                    <a:pt x="419584" y="251037"/>
                  </a:lnTo>
                  <a:lnTo>
                    <a:pt x="425196" y="204215"/>
                  </a:lnTo>
                  <a:lnTo>
                    <a:pt x="419584" y="157394"/>
                  </a:lnTo>
                  <a:lnTo>
                    <a:pt x="403597" y="114411"/>
                  </a:lnTo>
                  <a:lnTo>
                    <a:pt x="378509" y="76493"/>
                  </a:lnTo>
                  <a:lnTo>
                    <a:pt x="345592" y="44866"/>
                  </a:lnTo>
                  <a:lnTo>
                    <a:pt x="306119" y="20758"/>
                  </a:lnTo>
                  <a:lnTo>
                    <a:pt x="261363" y="5393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95366" y="2695194"/>
              <a:ext cx="425450" cy="408940"/>
            </a:xfrm>
            <a:custGeom>
              <a:avLst/>
              <a:gdLst/>
              <a:ahLst/>
              <a:cxnLst/>
              <a:rect l="l" t="t" r="r" b="b"/>
              <a:pathLst>
                <a:path w="425450" h="408939">
                  <a:moveTo>
                    <a:pt x="0" y="204215"/>
                  </a:moveTo>
                  <a:lnTo>
                    <a:pt x="5611" y="157394"/>
                  </a:lnTo>
                  <a:lnTo>
                    <a:pt x="21598" y="114411"/>
                  </a:lnTo>
                  <a:lnTo>
                    <a:pt x="46686" y="76493"/>
                  </a:lnTo>
                  <a:lnTo>
                    <a:pt x="79603" y="44866"/>
                  </a:lnTo>
                  <a:lnTo>
                    <a:pt x="119076" y="20758"/>
                  </a:lnTo>
                  <a:lnTo>
                    <a:pt x="163832" y="5393"/>
                  </a:lnTo>
                  <a:lnTo>
                    <a:pt x="212598" y="0"/>
                  </a:lnTo>
                  <a:lnTo>
                    <a:pt x="261363" y="5393"/>
                  </a:lnTo>
                  <a:lnTo>
                    <a:pt x="306119" y="20758"/>
                  </a:lnTo>
                  <a:lnTo>
                    <a:pt x="345592" y="44866"/>
                  </a:lnTo>
                  <a:lnTo>
                    <a:pt x="378509" y="76493"/>
                  </a:lnTo>
                  <a:lnTo>
                    <a:pt x="403597" y="114411"/>
                  </a:lnTo>
                  <a:lnTo>
                    <a:pt x="419584" y="157394"/>
                  </a:lnTo>
                  <a:lnTo>
                    <a:pt x="425196" y="204215"/>
                  </a:lnTo>
                  <a:lnTo>
                    <a:pt x="419584" y="251037"/>
                  </a:lnTo>
                  <a:lnTo>
                    <a:pt x="403597" y="294020"/>
                  </a:lnTo>
                  <a:lnTo>
                    <a:pt x="378509" y="331938"/>
                  </a:lnTo>
                  <a:lnTo>
                    <a:pt x="345592" y="363565"/>
                  </a:lnTo>
                  <a:lnTo>
                    <a:pt x="306119" y="387673"/>
                  </a:lnTo>
                  <a:lnTo>
                    <a:pt x="261363" y="403038"/>
                  </a:lnTo>
                  <a:lnTo>
                    <a:pt x="212598" y="408431"/>
                  </a:lnTo>
                  <a:lnTo>
                    <a:pt x="163832" y="403038"/>
                  </a:lnTo>
                  <a:lnTo>
                    <a:pt x="119076" y="387673"/>
                  </a:lnTo>
                  <a:lnTo>
                    <a:pt x="79603" y="363565"/>
                  </a:lnTo>
                  <a:lnTo>
                    <a:pt x="46686" y="331938"/>
                  </a:lnTo>
                  <a:lnTo>
                    <a:pt x="21598" y="294020"/>
                  </a:lnTo>
                  <a:lnTo>
                    <a:pt x="5611" y="251037"/>
                  </a:lnTo>
                  <a:lnTo>
                    <a:pt x="0" y="204215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1625" y="3193541"/>
              <a:ext cx="3488690" cy="407034"/>
            </a:xfrm>
            <a:custGeom>
              <a:avLst/>
              <a:gdLst/>
              <a:ahLst/>
              <a:cxnLst/>
              <a:rect l="l" t="t" r="r" b="b"/>
              <a:pathLst>
                <a:path w="3488690" h="407035">
                  <a:moveTo>
                    <a:pt x="3488436" y="0"/>
                  </a:moveTo>
                  <a:lnTo>
                    <a:pt x="203454" y="0"/>
                  </a:lnTo>
                  <a:lnTo>
                    <a:pt x="0" y="203454"/>
                  </a:lnTo>
                  <a:lnTo>
                    <a:pt x="203454" y="406908"/>
                  </a:lnTo>
                  <a:lnTo>
                    <a:pt x="3488436" y="406908"/>
                  </a:lnTo>
                  <a:lnTo>
                    <a:pt x="34884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1625" y="3193541"/>
              <a:ext cx="3488690" cy="407034"/>
            </a:xfrm>
            <a:custGeom>
              <a:avLst/>
              <a:gdLst/>
              <a:ahLst/>
              <a:cxnLst/>
              <a:rect l="l" t="t" r="r" b="b"/>
              <a:pathLst>
                <a:path w="3488690" h="407035">
                  <a:moveTo>
                    <a:pt x="3488436" y="406908"/>
                  </a:moveTo>
                  <a:lnTo>
                    <a:pt x="203454" y="406908"/>
                  </a:lnTo>
                  <a:lnTo>
                    <a:pt x="0" y="203454"/>
                  </a:lnTo>
                  <a:lnTo>
                    <a:pt x="203454" y="0"/>
                  </a:lnTo>
                  <a:lnTo>
                    <a:pt x="3488436" y="0"/>
                  </a:lnTo>
                  <a:lnTo>
                    <a:pt x="3488436" y="406908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4362" y="3193541"/>
              <a:ext cx="414655" cy="407034"/>
            </a:xfrm>
            <a:custGeom>
              <a:avLst/>
              <a:gdLst/>
              <a:ahLst/>
              <a:cxnLst/>
              <a:rect l="l" t="t" r="r" b="b"/>
              <a:pathLst>
                <a:path w="414655" h="407035">
                  <a:moveTo>
                    <a:pt x="207263" y="0"/>
                  </a:moveTo>
                  <a:lnTo>
                    <a:pt x="159753" y="5371"/>
                  </a:lnTo>
                  <a:lnTo>
                    <a:pt x="116132" y="20673"/>
                  </a:lnTo>
                  <a:lnTo>
                    <a:pt x="77648" y="44686"/>
                  </a:lnTo>
                  <a:lnTo>
                    <a:pt x="45546" y="76191"/>
                  </a:lnTo>
                  <a:lnTo>
                    <a:pt x="21073" y="113966"/>
                  </a:lnTo>
                  <a:lnTo>
                    <a:pt x="5476" y="156794"/>
                  </a:lnTo>
                  <a:lnTo>
                    <a:pt x="0" y="203454"/>
                  </a:lnTo>
                  <a:lnTo>
                    <a:pt x="5476" y="250113"/>
                  </a:lnTo>
                  <a:lnTo>
                    <a:pt x="21073" y="292941"/>
                  </a:lnTo>
                  <a:lnTo>
                    <a:pt x="45546" y="330716"/>
                  </a:lnTo>
                  <a:lnTo>
                    <a:pt x="77648" y="362221"/>
                  </a:lnTo>
                  <a:lnTo>
                    <a:pt x="116132" y="386234"/>
                  </a:lnTo>
                  <a:lnTo>
                    <a:pt x="159753" y="401536"/>
                  </a:lnTo>
                  <a:lnTo>
                    <a:pt x="207263" y="406908"/>
                  </a:lnTo>
                  <a:lnTo>
                    <a:pt x="254774" y="401536"/>
                  </a:lnTo>
                  <a:lnTo>
                    <a:pt x="298395" y="386234"/>
                  </a:lnTo>
                  <a:lnTo>
                    <a:pt x="336879" y="362221"/>
                  </a:lnTo>
                  <a:lnTo>
                    <a:pt x="368981" y="330716"/>
                  </a:lnTo>
                  <a:lnTo>
                    <a:pt x="393454" y="292941"/>
                  </a:lnTo>
                  <a:lnTo>
                    <a:pt x="409051" y="250113"/>
                  </a:lnTo>
                  <a:lnTo>
                    <a:pt x="414527" y="203454"/>
                  </a:lnTo>
                  <a:lnTo>
                    <a:pt x="409051" y="156794"/>
                  </a:lnTo>
                  <a:lnTo>
                    <a:pt x="393454" y="113966"/>
                  </a:lnTo>
                  <a:lnTo>
                    <a:pt x="368981" y="76191"/>
                  </a:lnTo>
                  <a:lnTo>
                    <a:pt x="336879" y="44686"/>
                  </a:lnTo>
                  <a:lnTo>
                    <a:pt x="298395" y="20673"/>
                  </a:lnTo>
                  <a:lnTo>
                    <a:pt x="254774" y="537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009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4362" y="3193541"/>
              <a:ext cx="414655" cy="407034"/>
            </a:xfrm>
            <a:custGeom>
              <a:avLst/>
              <a:gdLst/>
              <a:ahLst/>
              <a:cxnLst/>
              <a:rect l="l" t="t" r="r" b="b"/>
              <a:pathLst>
                <a:path w="414655" h="407035">
                  <a:moveTo>
                    <a:pt x="0" y="203454"/>
                  </a:moveTo>
                  <a:lnTo>
                    <a:pt x="5476" y="156794"/>
                  </a:lnTo>
                  <a:lnTo>
                    <a:pt x="21073" y="113966"/>
                  </a:lnTo>
                  <a:lnTo>
                    <a:pt x="45546" y="76191"/>
                  </a:lnTo>
                  <a:lnTo>
                    <a:pt x="77648" y="44686"/>
                  </a:lnTo>
                  <a:lnTo>
                    <a:pt x="116132" y="20673"/>
                  </a:lnTo>
                  <a:lnTo>
                    <a:pt x="159753" y="5371"/>
                  </a:lnTo>
                  <a:lnTo>
                    <a:pt x="207263" y="0"/>
                  </a:lnTo>
                  <a:lnTo>
                    <a:pt x="254774" y="5371"/>
                  </a:lnTo>
                  <a:lnTo>
                    <a:pt x="298395" y="20673"/>
                  </a:lnTo>
                  <a:lnTo>
                    <a:pt x="336879" y="44686"/>
                  </a:lnTo>
                  <a:lnTo>
                    <a:pt x="368981" y="76191"/>
                  </a:lnTo>
                  <a:lnTo>
                    <a:pt x="393454" y="113966"/>
                  </a:lnTo>
                  <a:lnTo>
                    <a:pt x="409051" y="156794"/>
                  </a:lnTo>
                  <a:lnTo>
                    <a:pt x="414527" y="203454"/>
                  </a:lnTo>
                  <a:lnTo>
                    <a:pt x="409051" y="250113"/>
                  </a:lnTo>
                  <a:lnTo>
                    <a:pt x="393454" y="292941"/>
                  </a:lnTo>
                  <a:lnTo>
                    <a:pt x="368981" y="330716"/>
                  </a:lnTo>
                  <a:lnTo>
                    <a:pt x="336879" y="362221"/>
                  </a:lnTo>
                  <a:lnTo>
                    <a:pt x="298395" y="386234"/>
                  </a:lnTo>
                  <a:lnTo>
                    <a:pt x="254774" y="401536"/>
                  </a:lnTo>
                  <a:lnTo>
                    <a:pt x="207263" y="406908"/>
                  </a:lnTo>
                  <a:lnTo>
                    <a:pt x="159753" y="401536"/>
                  </a:lnTo>
                  <a:lnTo>
                    <a:pt x="116132" y="386234"/>
                  </a:lnTo>
                  <a:lnTo>
                    <a:pt x="77648" y="362221"/>
                  </a:lnTo>
                  <a:lnTo>
                    <a:pt x="45546" y="330716"/>
                  </a:lnTo>
                  <a:lnTo>
                    <a:pt x="21073" y="292941"/>
                  </a:lnTo>
                  <a:lnTo>
                    <a:pt x="5476" y="250113"/>
                  </a:lnTo>
                  <a:lnTo>
                    <a:pt x="0" y="203454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8578" y="3722370"/>
              <a:ext cx="3491865" cy="407034"/>
            </a:xfrm>
            <a:custGeom>
              <a:avLst/>
              <a:gdLst/>
              <a:ahLst/>
              <a:cxnLst/>
              <a:rect l="l" t="t" r="r" b="b"/>
              <a:pathLst>
                <a:path w="3491865" h="407035">
                  <a:moveTo>
                    <a:pt x="3288030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3288030" y="406907"/>
                  </a:lnTo>
                  <a:lnTo>
                    <a:pt x="3491484" y="203453"/>
                  </a:lnTo>
                  <a:lnTo>
                    <a:pt x="3288030" y="0"/>
                  </a:lnTo>
                  <a:close/>
                </a:path>
              </a:pathLst>
            </a:custGeom>
            <a:solidFill>
              <a:srgbClr val="7D3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8578" y="3722370"/>
              <a:ext cx="3491865" cy="407034"/>
            </a:xfrm>
            <a:custGeom>
              <a:avLst/>
              <a:gdLst/>
              <a:ahLst/>
              <a:cxnLst/>
              <a:rect l="l" t="t" r="r" b="b"/>
              <a:pathLst>
                <a:path w="3491865" h="407035">
                  <a:moveTo>
                    <a:pt x="0" y="0"/>
                  </a:moveTo>
                  <a:lnTo>
                    <a:pt x="3288030" y="0"/>
                  </a:lnTo>
                  <a:lnTo>
                    <a:pt x="3491484" y="203453"/>
                  </a:lnTo>
                  <a:lnTo>
                    <a:pt x="3288030" y="406907"/>
                  </a:lnTo>
                  <a:lnTo>
                    <a:pt x="0" y="406907"/>
                  </a:lnTo>
                  <a:lnTo>
                    <a:pt x="0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04510" y="3722370"/>
              <a:ext cx="407034" cy="407034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203453" y="0"/>
                  </a:moveTo>
                  <a:lnTo>
                    <a:pt x="156794" y="5371"/>
                  </a:lnTo>
                  <a:lnTo>
                    <a:pt x="113966" y="20673"/>
                  </a:lnTo>
                  <a:lnTo>
                    <a:pt x="76191" y="44686"/>
                  </a:lnTo>
                  <a:lnTo>
                    <a:pt x="44686" y="76191"/>
                  </a:lnTo>
                  <a:lnTo>
                    <a:pt x="20673" y="113966"/>
                  </a:lnTo>
                  <a:lnTo>
                    <a:pt x="5371" y="156794"/>
                  </a:lnTo>
                  <a:lnTo>
                    <a:pt x="0" y="203453"/>
                  </a:lnTo>
                  <a:lnTo>
                    <a:pt x="5371" y="250113"/>
                  </a:lnTo>
                  <a:lnTo>
                    <a:pt x="20673" y="292941"/>
                  </a:lnTo>
                  <a:lnTo>
                    <a:pt x="44686" y="330716"/>
                  </a:lnTo>
                  <a:lnTo>
                    <a:pt x="76191" y="362221"/>
                  </a:lnTo>
                  <a:lnTo>
                    <a:pt x="113966" y="386234"/>
                  </a:lnTo>
                  <a:lnTo>
                    <a:pt x="156794" y="401536"/>
                  </a:lnTo>
                  <a:lnTo>
                    <a:pt x="203453" y="406907"/>
                  </a:lnTo>
                  <a:lnTo>
                    <a:pt x="250113" y="401536"/>
                  </a:lnTo>
                  <a:lnTo>
                    <a:pt x="292941" y="386234"/>
                  </a:lnTo>
                  <a:lnTo>
                    <a:pt x="330716" y="362221"/>
                  </a:lnTo>
                  <a:lnTo>
                    <a:pt x="362221" y="330716"/>
                  </a:lnTo>
                  <a:lnTo>
                    <a:pt x="386234" y="292941"/>
                  </a:lnTo>
                  <a:lnTo>
                    <a:pt x="401536" y="250113"/>
                  </a:lnTo>
                  <a:lnTo>
                    <a:pt x="406907" y="203453"/>
                  </a:lnTo>
                  <a:lnTo>
                    <a:pt x="401536" y="156794"/>
                  </a:lnTo>
                  <a:lnTo>
                    <a:pt x="386234" y="113966"/>
                  </a:lnTo>
                  <a:lnTo>
                    <a:pt x="362221" y="76191"/>
                  </a:lnTo>
                  <a:lnTo>
                    <a:pt x="330716" y="44686"/>
                  </a:lnTo>
                  <a:lnTo>
                    <a:pt x="292941" y="20673"/>
                  </a:lnTo>
                  <a:lnTo>
                    <a:pt x="250113" y="5371"/>
                  </a:lnTo>
                  <a:lnTo>
                    <a:pt x="203453" y="0"/>
                  </a:lnTo>
                  <a:close/>
                </a:path>
              </a:pathLst>
            </a:custGeom>
            <a:solidFill>
              <a:srgbClr val="2A1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4510" y="3722370"/>
              <a:ext cx="407034" cy="407034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0" y="203453"/>
                  </a:moveTo>
                  <a:lnTo>
                    <a:pt x="5371" y="156794"/>
                  </a:lnTo>
                  <a:lnTo>
                    <a:pt x="20673" y="113966"/>
                  </a:lnTo>
                  <a:lnTo>
                    <a:pt x="44686" y="76191"/>
                  </a:lnTo>
                  <a:lnTo>
                    <a:pt x="76191" y="44686"/>
                  </a:lnTo>
                  <a:lnTo>
                    <a:pt x="113966" y="20673"/>
                  </a:lnTo>
                  <a:lnTo>
                    <a:pt x="156794" y="5371"/>
                  </a:lnTo>
                  <a:lnTo>
                    <a:pt x="203453" y="0"/>
                  </a:lnTo>
                  <a:lnTo>
                    <a:pt x="250113" y="5371"/>
                  </a:lnTo>
                  <a:lnTo>
                    <a:pt x="292941" y="20673"/>
                  </a:lnTo>
                  <a:lnTo>
                    <a:pt x="330716" y="44686"/>
                  </a:lnTo>
                  <a:lnTo>
                    <a:pt x="362221" y="76191"/>
                  </a:lnTo>
                  <a:lnTo>
                    <a:pt x="386234" y="113966"/>
                  </a:lnTo>
                  <a:lnTo>
                    <a:pt x="401536" y="156794"/>
                  </a:lnTo>
                  <a:lnTo>
                    <a:pt x="406907" y="203453"/>
                  </a:lnTo>
                  <a:lnTo>
                    <a:pt x="401536" y="250113"/>
                  </a:lnTo>
                  <a:lnTo>
                    <a:pt x="386234" y="292941"/>
                  </a:lnTo>
                  <a:lnTo>
                    <a:pt x="362221" y="330716"/>
                  </a:lnTo>
                  <a:lnTo>
                    <a:pt x="330716" y="362221"/>
                  </a:lnTo>
                  <a:lnTo>
                    <a:pt x="292941" y="386234"/>
                  </a:lnTo>
                  <a:lnTo>
                    <a:pt x="250113" y="401536"/>
                  </a:lnTo>
                  <a:lnTo>
                    <a:pt x="203453" y="406907"/>
                  </a:lnTo>
                  <a:lnTo>
                    <a:pt x="156794" y="401536"/>
                  </a:lnTo>
                  <a:lnTo>
                    <a:pt x="113966" y="386234"/>
                  </a:lnTo>
                  <a:lnTo>
                    <a:pt x="76191" y="362221"/>
                  </a:lnTo>
                  <a:lnTo>
                    <a:pt x="44686" y="330716"/>
                  </a:lnTo>
                  <a:lnTo>
                    <a:pt x="20673" y="292941"/>
                  </a:lnTo>
                  <a:lnTo>
                    <a:pt x="5371" y="250113"/>
                  </a:lnTo>
                  <a:lnTo>
                    <a:pt x="0" y="203453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9245" y="4251197"/>
              <a:ext cx="3481070" cy="407034"/>
            </a:xfrm>
            <a:custGeom>
              <a:avLst/>
              <a:gdLst/>
              <a:ahLst/>
              <a:cxnLst/>
              <a:rect l="l" t="t" r="r" b="b"/>
              <a:pathLst>
                <a:path w="3481070" h="407035">
                  <a:moveTo>
                    <a:pt x="3480816" y="0"/>
                  </a:moveTo>
                  <a:lnTo>
                    <a:pt x="203454" y="0"/>
                  </a:lnTo>
                  <a:lnTo>
                    <a:pt x="0" y="203453"/>
                  </a:lnTo>
                  <a:lnTo>
                    <a:pt x="203454" y="406907"/>
                  </a:lnTo>
                  <a:lnTo>
                    <a:pt x="3480816" y="406907"/>
                  </a:lnTo>
                  <a:lnTo>
                    <a:pt x="3480816" y="0"/>
                  </a:lnTo>
                  <a:close/>
                </a:path>
              </a:pathLst>
            </a:custGeom>
            <a:solidFill>
              <a:srgbClr val="009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9245" y="4251197"/>
              <a:ext cx="3481070" cy="407034"/>
            </a:xfrm>
            <a:custGeom>
              <a:avLst/>
              <a:gdLst/>
              <a:ahLst/>
              <a:cxnLst/>
              <a:rect l="l" t="t" r="r" b="b"/>
              <a:pathLst>
                <a:path w="3481070" h="407035">
                  <a:moveTo>
                    <a:pt x="3480816" y="406907"/>
                  </a:moveTo>
                  <a:lnTo>
                    <a:pt x="203454" y="406907"/>
                  </a:lnTo>
                  <a:lnTo>
                    <a:pt x="0" y="203453"/>
                  </a:lnTo>
                  <a:lnTo>
                    <a:pt x="203454" y="0"/>
                  </a:lnTo>
                  <a:lnTo>
                    <a:pt x="3480816" y="0"/>
                  </a:lnTo>
                  <a:lnTo>
                    <a:pt x="3480816" y="406907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34362" y="4251197"/>
              <a:ext cx="429895" cy="407034"/>
            </a:xfrm>
            <a:custGeom>
              <a:avLst/>
              <a:gdLst/>
              <a:ahLst/>
              <a:cxnLst/>
              <a:rect l="l" t="t" r="r" b="b"/>
              <a:pathLst>
                <a:path w="429894" h="407035">
                  <a:moveTo>
                    <a:pt x="214883" y="0"/>
                  </a:moveTo>
                  <a:lnTo>
                    <a:pt x="165631" y="5371"/>
                  </a:lnTo>
                  <a:lnTo>
                    <a:pt x="120409" y="20673"/>
                  </a:lnTo>
                  <a:lnTo>
                    <a:pt x="80509" y="44686"/>
                  </a:lnTo>
                  <a:lnTo>
                    <a:pt x="47226" y="76191"/>
                  </a:lnTo>
                  <a:lnTo>
                    <a:pt x="21851" y="113966"/>
                  </a:lnTo>
                  <a:lnTo>
                    <a:pt x="5678" y="156794"/>
                  </a:lnTo>
                  <a:lnTo>
                    <a:pt x="0" y="203453"/>
                  </a:lnTo>
                  <a:lnTo>
                    <a:pt x="5678" y="250113"/>
                  </a:lnTo>
                  <a:lnTo>
                    <a:pt x="21851" y="292941"/>
                  </a:lnTo>
                  <a:lnTo>
                    <a:pt x="47226" y="330716"/>
                  </a:lnTo>
                  <a:lnTo>
                    <a:pt x="80509" y="362221"/>
                  </a:lnTo>
                  <a:lnTo>
                    <a:pt x="120409" y="386234"/>
                  </a:lnTo>
                  <a:lnTo>
                    <a:pt x="165631" y="401536"/>
                  </a:lnTo>
                  <a:lnTo>
                    <a:pt x="214883" y="406907"/>
                  </a:lnTo>
                  <a:lnTo>
                    <a:pt x="264136" y="401536"/>
                  </a:lnTo>
                  <a:lnTo>
                    <a:pt x="309358" y="386234"/>
                  </a:lnTo>
                  <a:lnTo>
                    <a:pt x="349258" y="362221"/>
                  </a:lnTo>
                  <a:lnTo>
                    <a:pt x="382541" y="330716"/>
                  </a:lnTo>
                  <a:lnTo>
                    <a:pt x="407916" y="292941"/>
                  </a:lnTo>
                  <a:lnTo>
                    <a:pt x="424089" y="250113"/>
                  </a:lnTo>
                  <a:lnTo>
                    <a:pt x="429768" y="203453"/>
                  </a:lnTo>
                  <a:lnTo>
                    <a:pt x="424089" y="156794"/>
                  </a:lnTo>
                  <a:lnTo>
                    <a:pt x="407916" y="113966"/>
                  </a:lnTo>
                  <a:lnTo>
                    <a:pt x="382541" y="76191"/>
                  </a:lnTo>
                  <a:lnTo>
                    <a:pt x="349258" y="44686"/>
                  </a:lnTo>
                  <a:lnTo>
                    <a:pt x="309358" y="20673"/>
                  </a:lnTo>
                  <a:lnTo>
                    <a:pt x="264136" y="5371"/>
                  </a:lnTo>
                  <a:lnTo>
                    <a:pt x="214883" y="0"/>
                  </a:lnTo>
                  <a:close/>
                </a:path>
              </a:pathLst>
            </a:custGeom>
            <a:solidFill>
              <a:srgbClr val="A00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34362" y="4251197"/>
              <a:ext cx="429895" cy="407034"/>
            </a:xfrm>
            <a:custGeom>
              <a:avLst/>
              <a:gdLst/>
              <a:ahLst/>
              <a:cxnLst/>
              <a:rect l="l" t="t" r="r" b="b"/>
              <a:pathLst>
                <a:path w="429894" h="407035">
                  <a:moveTo>
                    <a:pt x="0" y="203453"/>
                  </a:moveTo>
                  <a:lnTo>
                    <a:pt x="5678" y="156794"/>
                  </a:lnTo>
                  <a:lnTo>
                    <a:pt x="21851" y="113966"/>
                  </a:lnTo>
                  <a:lnTo>
                    <a:pt x="47226" y="76191"/>
                  </a:lnTo>
                  <a:lnTo>
                    <a:pt x="80509" y="44686"/>
                  </a:lnTo>
                  <a:lnTo>
                    <a:pt x="120409" y="20673"/>
                  </a:lnTo>
                  <a:lnTo>
                    <a:pt x="165631" y="5371"/>
                  </a:lnTo>
                  <a:lnTo>
                    <a:pt x="214883" y="0"/>
                  </a:lnTo>
                  <a:lnTo>
                    <a:pt x="264136" y="5371"/>
                  </a:lnTo>
                  <a:lnTo>
                    <a:pt x="309358" y="20673"/>
                  </a:lnTo>
                  <a:lnTo>
                    <a:pt x="349258" y="44686"/>
                  </a:lnTo>
                  <a:lnTo>
                    <a:pt x="382541" y="76191"/>
                  </a:lnTo>
                  <a:lnTo>
                    <a:pt x="407916" y="113966"/>
                  </a:lnTo>
                  <a:lnTo>
                    <a:pt x="424089" y="156794"/>
                  </a:lnTo>
                  <a:lnTo>
                    <a:pt x="429768" y="203453"/>
                  </a:lnTo>
                  <a:lnTo>
                    <a:pt x="424089" y="250113"/>
                  </a:lnTo>
                  <a:lnTo>
                    <a:pt x="407916" y="292941"/>
                  </a:lnTo>
                  <a:lnTo>
                    <a:pt x="382541" y="330716"/>
                  </a:lnTo>
                  <a:lnTo>
                    <a:pt x="349258" y="362221"/>
                  </a:lnTo>
                  <a:lnTo>
                    <a:pt x="309358" y="386234"/>
                  </a:lnTo>
                  <a:lnTo>
                    <a:pt x="264136" y="401536"/>
                  </a:lnTo>
                  <a:lnTo>
                    <a:pt x="214883" y="406907"/>
                  </a:lnTo>
                  <a:lnTo>
                    <a:pt x="165631" y="401536"/>
                  </a:lnTo>
                  <a:lnTo>
                    <a:pt x="120409" y="386234"/>
                  </a:lnTo>
                  <a:lnTo>
                    <a:pt x="80509" y="362221"/>
                  </a:lnTo>
                  <a:lnTo>
                    <a:pt x="47226" y="330716"/>
                  </a:lnTo>
                  <a:lnTo>
                    <a:pt x="21851" y="292941"/>
                  </a:lnTo>
                  <a:lnTo>
                    <a:pt x="5678" y="250113"/>
                  </a:lnTo>
                  <a:lnTo>
                    <a:pt x="0" y="203453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8578" y="4780026"/>
              <a:ext cx="3412490" cy="407034"/>
            </a:xfrm>
            <a:custGeom>
              <a:avLst/>
              <a:gdLst/>
              <a:ahLst/>
              <a:cxnLst/>
              <a:rect l="l" t="t" r="r" b="b"/>
              <a:pathLst>
                <a:path w="3412490" h="407035">
                  <a:moveTo>
                    <a:pt x="3208782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3208782" y="406907"/>
                  </a:lnTo>
                  <a:lnTo>
                    <a:pt x="3412236" y="203454"/>
                  </a:lnTo>
                  <a:lnTo>
                    <a:pt x="320878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38578" y="4780026"/>
              <a:ext cx="3412490" cy="407034"/>
            </a:xfrm>
            <a:custGeom>
              <a:avLst/>
              <a:gdLst/>
              <a:ahLst/>
              <a:cxnLst/>
              <a:rect l="l" t="t" r="r" b="b"/>
              <a:pathLst>
                <a:path w="3412490" h="407035">
                  <a:moveTo>
                    <a:pt x="0" y="0"/>
                  </a:moveTo>
                  <a:lnTo>
                    <a:pt x="3208782" y="0"/>
                  </a:lnTo>
                  <a:lnTo>
                    <a:pt x="3412236" y="203454"/>
                  </a:lnTo>
                  <a:lnTo>
                    <a:pt x="3208782" y="406907"/>
                  </a:lnTo>
                  <a:lnTo>
                    <a:pt x="0" y="406907"/>
                  </a:lnTo>
                  <a:lnTo>
                    <a:pt x="0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98413" y="4780026"/>
              <a:ext cx="422275" cy="407034"/>
            </a:xfrm>
            <a:custGeom>
              <a:avLst/>
              <a:gdLst/>
              <a:ahLst/>
              <a:cxnLst/>
              <a:rect l="l" t="t" r="r" b="b"/>
              <a:pathLst>
                <a:path w="422275" h="407035">
                  <a:moveTo>
                    <a:pt x="211074" y="0"/>
                  </a:moveTo>
                  <a:lnTo>
                    <a:pt x="162672" y="5371"/>
                  </a:lnTo>
                  <a:lnTo>
                    <a:pt x="118243" y="20673"/>
                  </a:lnTo>
                  <a:lnTo>
                    <a:pt x="79052" y="44686"/>
                  </a:lnTo>
                  <a:lnTo>
                    <a:pt x="46366" y="76191"/>
                  </a:lnTo>
                  <a:lnTo>
                    <a:pt x="21451" y="113966"/>
                  </a:lnTo>
                  <a:lnTo>
                    <a:pt x="5573" y="156794"/>
                  </a:lnTo>
                  <a:lnTo>
                    <a:pt x="0" y="203454"/>
                  </a:lnTo>
                  <a:lnTo>
                    <a:pt x="5573" y="250113"/>
                  </a:lnTo>
                  <a:lnTo>
                    <a:pt x="21451" y="292941"/>
                  </a:lnTo>
                  <a:lnTo>
                    <a:pt x="46366" y="330716"/>
                  </a:lnTo>
                  <a:lnTo>
                    <a:pt x="79052" y="362221"/>
                  </a:lnTo>
                  <a:lnTo>
                    <a:pt x="118243" y="386234"/>
                  </a:lnTo>
                  <a:lnTo>
                    <a:pt x="162672" y="401536"/>
                  </a:lnTo>
                  <a:lnTo>
                    <a:pt x="211074" y="406907"/>
                  </a:lnTo>
                  <a:lnTo>
                    <a:pt x="259475" y="401536"/>
                  </a:lnTo>
                  <a:lnTo>
                    <a:pt x="303904" y="386234"/>
                  </a:lnTo>
                  <a:lnTo>
                    <a:pt x="343095" y="362221"/>
                  </a:lnTo>
                  <a:lnTo>
                    <a:pt x="375781" y="330716"/>
                  </a:lnTo>
                  <a:lnTo>
                    <a:pt x="400696" y="292941"/>
                  </a:lnTo>
                  <a:lnTo>
                    <a:pt x="416574" y="250113"/>
                  </a:lnTo>
                  <a:lnTo>
                    <a:pt x="422148" y="203454"/>
                  </a:lnTo>
                  <a:lnTo>
                    <a:pt x="416574" y="156794"/>
                  </a:lnTo>
                  <a:lnTo>
                    <a:pt x="400696" y="113966"/>
                  </a:lnTo>
                  <a:lnTo>
                    <a:pt x="375781" y="76191"/>
                  </a:lnTo>
                  <a:lnTo>
                    <a:pt x="343095" y="44686"/>
                  </a:lnTo>
                  <a:lnTo>
                    <a:pt x="303904" y="20673"/>
                  </a:lnTo>
                  <a:lnTo>
                    <a:pt x="259475" y="5371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7D3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98413" y="4780026"/>
              <a:ext cx="422275" cy="407034"/>
            </a:xfrm>
            <a:custGeom>
              <a:avLst/>
              <a:gdLst/>
              <a:ahLst/>
              <a:cxnLst/>
              <a:rect l="l" t="t" r="r" b="b"/>
              <a:pathLst>
                <a:path w="422275" h="407035">
                  <a:moveTo>
                    <a:pt x="0" y="203454"/>
                  </a:moveTo>
                  <a:lnTo>
                    <a:pt x="5573" y="156794"/>
                  </a:lnTo>
                  <a:lnTo>
                    <a:pt x="21451" y="113966"/>
                  </a:lnTo>
                  <a:lnTo>
                    <a:pt x="46366" y="76191"/>
                  </a:lnTo>
                  <a:lnTo>
                    <a:pt x="79052" y="44686"/>
                  </a:lnTo>
                  <a:lnTo>
                    <a:pt x="118243" y="20673"/>
                  </a:lnTo>
                  <a:lnTo>
                    <a:pt x="162672" y="5371"/>
                  </a:lnTo>
                  <a:lnTo>
                    <a:pt x="211074" y="0"/>
                  </a:lnTo>
                  <a:lnTo>
                    <a:pt x="259475" y="5371"/>
                  </a:lnTo>
                  <a:lnTo>
                    <a:pt x="303904" y="20673"/>
                  </a:lnTo>
                  <a:lnTo>
                    <a:pt x="343095" y="44686"/>
                  </a:lnTo>
                  <a:lnTo>
                    <a:pt x="375781" y="76191"/>
                  </a:lnTo>
                  <a:lnTo>
                    <a:pt x="400696" y="113966"/>
                  </a:lnTo>
                  <a:lnTo>
                    <a:pt x="416574" y="156794"/>
                  </a:lnTo>
                  <a:lnTo>
                    <a:pt x="422148" y="203454"/>
                  </a:lnTo>
                  <a:lnTo>
                    <a:pt x="416574" y="250113"/>
                  </a:lnTo>
                  <a:lnTo>
                    <a:pt x="400696" y="292941"/>
                  </a:lnTo>
                  <a:lnTo>
                    <a:pt x="375781" y="330716"/>
                  </a:lnTo>
                  <a:lnTo>
                    <a:pt x="343095" y="362221"/>
                  </a:lnTo>
                  <a:lnTo>
                    <a:pt x="303904" y="386234"/>
                  </a:lnTo>
                  <a:lnTo>
                    <a:pt x="259475" y="401536"/>
                  </a:lnTo>
                  <a:lnTo>
                    <a:pt x="211074" y="406907"/>
                  </a:lnTo>
                  <a:lnTo>
                    <a:pt x="162672" y="401536"/>
                  </a:lnTo>
                  <a:lnTo>
                    <a:pt x="118243" y="386234"/>
                  </a:lnTo>
                  <a:lnTo>
                    <a:pt x="79052" y="362221"/>
                  </a:lnTo>
                  <a:lnTo>
                    <a:pt x="46366" y="330716"/>
                  </a:lnTo>
                  <a:lnTo>
                    <a:pt x="21451" y="292941"/>
                  </a:lnTo>
                  <a:lnTo>
                    <a:pt x="5573" y="250113"/>
                  </a:lnTo>
                  <a:lnTo>
                    <a:pt x="0" y="203454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49245" y="5308853"/>
              <a:ext cx="3481070" cy="407034"/>
            </a:xfrm>
            <a:custGeom>
              <a:avLst/>
              <a:gdLst/>
              <a:ahLst/>
              <a:cxnLst/>
              <a:rect l="l" t="t" r="r" b="b"/>
              <a:pathLst>
                <a:path w="3481070" h="407035">
                  <a:moveTo>
                    <a:pt x="3480816" y="0"/>
                  </a:moveTo>
                  <a:lnTo>
                    <a:pt x="203454" y="0"/>
                  </a:lnTo>
                  <a:lnTo>
                    <a:pt x="0" y="203454"/>
                  </a:lnTo>
                  <a:lnTo>
                    <a:pt x="203454" y="406908"/>
                  </a:lnTo>
                  <a:lnTo>
                    <a:pt x="3480816" y="406908"/>
                  </a:lnTo>
                  <a:lnTo>
                    <a:pt x="348081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49245" y="5308853"/>
              <a:ext cx="3481070" cy="407034"/>
            </a:xfrm>
            <a:custGeom>
              <a:avLst/>
              <a:gdLst/>
              <a:ahLst/>
              <a:cxnLst/>
              <a:rect l="l" t="t" r="r" b="b"/>
              <a:pathLst>
                <a:path w="3481070" h="407035">
                  <a:moveTo>
                    <a:pt x="3480816" y="406908"/>
                  </a:moveTo>
                  <a:lnTo>
                    <a:pt x="203454" y="406908"/>
                  </a:lnTo>
                  <a:lnTo>
                    <a:pt x="0" y="203454"/>
                  </a:lnTo>
                  <a:lnTo>
                    <a:pt x="203454" y="0"/>
                  </a:lnTo>
                  <a:lnTo>
                    <a:pt x="3480816" y="0"/>
                  </a:lnTo>
                  <a:lnTo>
                    <a:pt x="3480816" y="406908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95498" y="2170303"/>
            <a:ext cx="2919095" cy="347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50">
              <a:latin typeface="Arial MT"/>
              <a:cs typeface="Arial MT"/>
            </a:endParaRPr>
          </a:p>
          <a:p>
            <a:pPr marR="36195" algn="ctr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Issues</a:t>
            </a:r>
            <a:endParaRPr sz="1700">
              <a:latin typeface="Arial MT"/>
              <a:cs typeface="Arial MT"/>
            </a:endParaRPr>
          </a:p>
          <a:p>
            <a:pPr marL="12065" marR="5080" indent="93345" algn="ctr">
              <a:lnSpc>
                <a:spcPts val="4280"/>
              </a:lnSpc>
              <a:spcBef>
                <a:spcPts val="14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Security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Threats In OS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Precautions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endParaRPr sz="1800">
              <a:latin typeface="Arial MT"/>
              <a:cs typeface="Arial MT"/>
            </a:endParaRPr>
          </a:p>
          <a:p>
            <a:pPr marL="509905">
              <a:lnSpc>
                <a:spcPct val="100000"/>
              </a:lnSpc>
              <a:spcBef>
                <a:spcPts val="139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Secure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endParaRPr sz="1800">
              <a:latin typeface="Arial MT"/>
              <a:cs typeface="Arial MT"/>
            </a:endParaRPr>
          </a:p>
          <a:p>
            <a:pPr marL="1050925" marR="806450" indent="-189230">
              <a:lnSpc>
                <a:spcPct val="1928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Conclusion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fer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nce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32432" y="1034796"/>
            <a:ext cx="4206240" cy="4692650"/>
            <a:chOff x="1932432" y="1034796"/>
            <a:chExt cx="4206240" cy="4692650"/>
          </a:xfrm>
        </p:grpSpPr>
        <p:sp>
          <p:nvSpPr>
            <p:cNvPr id="31" name="object 31"/>
            <p:cNvSpPr/>
            <p:nvPr/>
          </p:nvSpPr>
          <p:spPr>
            <a:xfrm>
              <a:off x="2134362" y="5308854"/>
              <a:ext cx="429895" cy="407034"/>
            </a:xfrm>
            <a:custGeom>
              <a:avLst/>
              <a:gdLst/>
              <a:ahLst/>
              <a:cxnLst/>
              <a:rect l="l" t="t" r="r" b="b"/>
              <a:pathLst>
                <a:path w="429894" h="407035">
                  <a:moveTo>
                    <a:pt x="214883" y="0"/>
                  </a:moveTo>
                  <a:lnTo>
                    <a:pt x="165631" y="5371"/>
                  </a:lnTo>
                  <a:lnTo>
                    <a:pt x="120409" y="20673"/>
                  </a:lnTo>
                  <a:lnTo>
                    <a:pt x="80509" y="44686"/>
                  </a:lnTo>
                  <a:lnTo>
                    <a:pt x="47226" y="76191"/>
                  </a:lnTo>
                  <a:lnTo>
                    <a:pt x="21851" y="113966"/>
                  </a:lnTo>
                  <a:lnTo>
                    <a:pt x="5678" y="156794"/>
                  </a:lnTo>
                  <a:lnTo>
                    <a:pt x="0" y="203454"/>
                  </a:lnTo>
                  <a:lnTo>
                    <a:pt x="5678" y="250105"/>
                  </a:lnTo>
                  <a:lnTo>
                    <a:pt x="21851" y="292930"/>
                  </a:lnTo>
                  <a:lnTo>
                    <a:pt x="47226" y="330706"/>
                  </a:lnTo>
                  <a:lnTo>
                    <a:pt x="80509" y="362213"/>
                  </a:lnTo>
                  <a:lnTo>
                    <a:pt x="120409" y="386229"/>
                  </a:lnTo>
                  <a:lnTo>
                    <a:pt x="165631" y="401534"/>
                  </a:lnTo>
                  <a:lnTo>
                    <a:pt x="214883" y="406908"/>
                  </a:lnTo>
                  <a:lnTo>
                    <a:pt x="264136" y="401534"/>
                  </a:lnTo>
                  <a:lnTo>
                    <a:pt x="309358" y="386229"/>
                  </a:lnTo>
                  <a:lnTo>
                    <a:pt x="349258" y="362213"/>
                  </a:lnTo>
                  <a:lnTo>
                    <a:pt x="382541" y="330706"/>
                  </a:lnTo>
                  <a:lnTo>
                    <a:pt x="407916" y="292930"/>
                  </a:lnTo>
                  <a:lnTo>
                    <a:pt x="424089" y="250105"/>
                  </a:lnTo>
                  <a:lnTo>
                    <a:pt x="429768" y="203454"/>
                  </a:lnTo>
                  <a:lnTo>
                    <a:pt x="424089" y="156794"/>
                  </a:lnTo>
                  <a:lnTo>
                    <a:pt x="407916" y="113966"/>
                  </a:lnTo>
                  <a:lnTo>
                    <a:pt x="382541" y="76191"/>
                  </a:lnTo>
                  <a:lnTo>
                    <a:pt x="349258" y="44686"/>
                  </a:lnTo>
                  <a:lnTo>
                    <a:pt x="309358" y="20673"/>
                  </a:lnTo>
                  <a:lnTo>
                    <a:pt x="264136" y="5371"/>
                  </a:lnTo>
                  <a:lnTo>
                    <a:pt x="214883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4362" y="5308854"/>
              <a:ext cx="429895" cy="407034"/>
            </a:xfrm>
            <a:custGeom>
              <a:avLst/>
              <a:gdLst/>
              <a:ahLst/>
              <a:cxnLst/>
              <a:rect l="l" t="t" r="r" b="b"/>
              <a:pathLst>
                <a:path w="429894" h="407035">
                  <a:moveTo>
                    <a:pt x="0" y="203454"/>
                  </a:moveTo>
                  <a:lnTo>
                    <a:pt x="5678" y="156794"/>
                  </a:lnTo>
                  <a:lnTo>
                    <a:pt x="21851" y="113966"/>
                  </a:lnTo>
                  <a:lnTo>
                    <a:pt x="47226" y="76191"/>
                  </a:lnTo>
                  <a:lnTo>
                    <a:pt x="80509" y="44686"/>
                  </a:lnTo>
                  <a:lnTo>
                    <a:pt x="120409" y="20673"/>
                  </a:lnTo>
                  <a:lnTo>
                    <a:pt x="165631" y="5371"/>
                  </a:lnTo>
                  <a:lnTo>
                    <a:pt x="214883" y="0"/>
                  </a:lnTo>
                  <a:lnTo>
                    <a:pt x="264136" y="5371"/>
                  </a:lnTo>
                  <a:lnTo>
                    <a:pt x="309358" y="20673"/>
                  </a:lnTo>
                  <a:lnTo>
                    <a:pt x="349258" y="44686"/>
                  </a:lnTo>
                  <a:lnTo>
                    <a:pt x="382541" y="76191"/>
                  </a:lnTo>
                  <a:lnTo>
                    <a:pt x="407916" y="113966"/>
                  </a:lnTo>
                  <a:lnTo>
                    <a:pt x="424089" y="156794"/>
                  </a:lnTo>
                  <a:lnTo>
                    <a:pt x="429768" y="203454"/>
                  </a:lnTo>
                  <a:lnTo>
                    <a:pt x="424089" y="250105"/>
                  </a:lnTo>
                  <a:lnTo>
                    <a:pt x="407916" y="292930"/>
                  </a:lnTo>
                  <a:lnTo>
                    <a:pt x="382541" y="330706"/>
                  </a:lnTo>
                  <a:lnTo>
                    <a:pt x="349258" y="362213"/>
                  </a:lnTo>
                  <a:lnTo>
                    <a:pt x="309358" y="386229"/>
                  </a:lnTo>
                  <a:lnTo>
                    <a:pt x="264136" y="401534"/>
                  </a:lnTo>
                  <a:lnTo>
                    <a:pt x="214883" y="406908"/>
                  </a:lnTo>
                  <a:lnTo>
                    <a:pt x="165631" y="401534"/>
                  </a:lnTo>
                  <a:lnTo>
                    <a:pt x="120409" y="386229"/>
                  </a:lnTo>
                  <a:lnTo>
                    <a:pt x="80509" y="362213"/>
                  </a:lnTo>
                  <a:lnTo>
                    <a:pt x="47226" y="330706"/>
                  </a:lnTo>
                  <a:lnTo>
                    <a:pt x="21851" y="292930"/>
                  </a:lnTo>
                  <a:lnTo>
                    <a:pt x="5678" y="250105"/>
                  </a:lnTo>
                  <a:lnTo>
                    <a:pt x="0" y="203454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40052" y="1295400"/>
              <a:ext cx="4191000" cy="512445"/>
            </a:xfrm>
            <a:custGeom>
              <a:avLst/>
              <a:gdLst/>
              <a:ahLst/>
              <a:cxnLst/>
              <a:rect l="l" t="t" r="r" b="b"/>
              <a:pathLst>
                <a:path w="4191000" h="512444">
                  <a:moveTo>
                    <a:pt x="4105656" y="0"/>
                  </a:moveTo>
                  <a:lnTo>
                    <a:pt x="0" y="0"/>
                  </a:lnTo>
                  <a:lnTo>
                    <a:pt x="0" y="512063"/>
                  </a:lnTo>
                  <a:lnTo>
                    <a:pt x="4191000" y="512063"/>
                  </a:lnTo>
                  <a:lnTo>
                    <a:pt x="4191000" y="85344"/>
                  </a:lnTo>
                  <a:lnTo>
                    <a:pt x="4184290" y="52131"/>
                  </a:lnTo>
                  <a:lnTo>
                    <a:pt x="4165996" y="25003"/>
                  </a:lnTo>
                  <a:lnTo>
                    <a:pt x="4138868" y="6709"/>
                  </a:lnTo>
                  <a:lnTo>
                    <a:pt x="4105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40052" y="1295400"/>
              <a:ext cx="4191000" cy="512445"/>
            </a:xfrm>
            <a:custGeom>
              <a:avLst/>
              <a:gdLst/>
              <a:ahLst/>
              <a:cxnLst/>
              <a:rect l="l" t="t" r="r" b="b"/>
              <a:pathLst>
                <a:path w="4191000" h="512444">
                  <a:moveTo>
                    <a:pt x="0" y="0"/>
                  </a:moveTo>
                  <a:lnTo>
                    <a:pt x="4105656" y="0"/>
                  </a:lnTo>
                  <a:lnTo>
                    <a:pt x="4138868" y="6709"/>
                  </a:lnTo>
                  <a:lnTo>
                    <a:pt x="4165996" y="25003"/>
                  </a:lnTo>
                  <a:lnTo>
                    <a:pt x="4184290" y="52131"/>
                  </a:lnTo>
                  <a:lnTo>
                    <a:pt x="4191000" y="85344"/>
                  </a:lnTo>
                  <a:lnTo>
                    <a:pt x="4191000" y="512063"/>
                  </a:lnTo>
                  <a:lnTo>
                    <a:pt x="0" y="512063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8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252" y="1034796"/>
              <a:ext cx="2488692" cy="1136903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105404" y="1217422"/>
            <a:ext cx="1833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Co</a:t>
            </a:r>
            <a:r>
              <a:rPr sz="4000" spc="5" dirty="0">
                <a:latin typeface="Times New Roman"/>
                <a:cs typeface="Times New Roman"/>
              </a:rPr>
              <a:t>n</a:t>
            </a:r>
            <a:r>
              <a:rPr sz="4000" spc="-5" dirty="0">
                <a:latin typeface="Times New Roman"/>
                <a:cs typeface="Times New Roman"/>
              </a:rPr>
              <a:t>te</a:t>
            </a:r>
            <a:r>
              <a:rPr sz="4000" spc="10" dirty="0">
                <a:latin typeface="Times New Roman"/>
                <a:cs typeface="Times New Roman"/>
              </a:rPr>
              <a:t>n</a:t>
            </a:r>
            <a:r>
              <a:rPr sz="4000" spc="-5" dirty="0">
                <a:latin typeface="Times New Roman"/>
                <a:cs typeface="Times New Roman"/>
              </a:rPr>
              <a:t>ts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63980" y="1266444"/>
            <a:ext cx="7315200" cy="2659380"/>
            <a:chOff x="1363980" y="1266444"/>
            <a:chExt cx="7315200" cy="2659380"/>
          </a:xfrm>
        </p:grpSpPr>
        <p:sp>
          <p:nvSpPr>
            <p:cNvPr id="38" name="object 38"/>
            <p:cNvSpPr/>
            <p:nvPr/>
          </p:nvSpPr>
          <p:spPr>
            <a:xfrm>
              <a:off x="1371600" y="1295400"/>
              <a:ext cx="568960" cy="1149350"/>
            </a:xfrm>
            <a:custGeom>
              <a:avLst/>
              <a:gdLst/>
              <a:ahLst/>
              <a:cxnLst/>
              <a:rect l="l" t="t" r="r" b="b"/>
              <a:pathLst>
                <a:path w="568960" h="1149350">
                  <a:moveTo>
                    <a:pt x="568451" y="0"/>
                  </a:moveTo>
                  <a:lnTo>
                    <a:pt x="284225" y="284225"/>
                  </a:lnTo>
                  <a:lnTo>
                    <a:pt x="0" y="0"/>
                  </a:lnTo>
                  <a:lnTo>
                    <a:pt x="0" y="864870"/>
                  </a:lnTo>
                  <a:lnTo>
                    <a:pt x="284225" y="1149096"/>
                  </a:lnTo>
                  <a:lnTo>
                    <a:pt x="568451" y="864870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2A1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71600" y="1295400"/>
              <a:ext cx="568960" cy="1149350"/>
            </a:xfrm>
            <a:custGeom>
              <a:avLst/>
              <a:gdLst/>
              <a:ahLst/>
              <a:cxnLst/>
              <a:rect l="l" t="t" r="r" b="b"/>
              <a:pathLst>
                <a:path w="568960" h="1149350">
                  <a:moveTo>
                    <a:pt x="568451" y="0"/>
                  </a:moveTo>
                  <a:lnTo>
                    <a:pt x="568451" y="864870"/>
                  </a:lnTo>
                  <a:lnTo>
                    <a:pt x="284225" y="1149096"/>
                  </a:lnTo>
                  <a:lnTo>
                    <a:pt x="0" y="864870"/>
                  </a:lnTo>
                  <a:lnTo>
                    <a:pt x="0" y="0"/>
                  </a:lnTo>
                  <a:lnTo>
                    <a:pt x="284225" y="284225"/>
                  </a:lnTo>
                  <a:lnTo>
                    <a:pt x="568451" y="0"/>
                  </a:lnTo>
                  <a:close/>
                </a:path>
              </a:pathLst>
            </a:custGeom>
            <a:ln w="15240">
              <a:solidFill>
                <a:srgbClr val="565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1266444"/>
              <a:ext cx="2659379" cy="2659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3" name="object 3"/>
            <p:cNvSpPr/>
            <p:nvPr/>
          </p:nvSpPr>
          <p:spPr>
            <a:xfrm>
              <a:off x="1359407" y="975360"/>
              <a:ext cx="3517900" cy="554990"/>
            </a:xfrm>
            <a:custGeom>
              <a:avLst/>
              <a:gdLst/>
              <a:ahLst/>
              <a:cxnLst/>
              <a:rect l="l" t="t" r="r" b="b"/>
              <a:pathLst>
                <a:path w="3517900" h="554990">
                  <a:moveTo>
                    <a:pt x="34249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3424936" y="554736"/>
                  </a:lnTo>
                  <a:lnTo>
                    <a:pt x="3460920" y="547469"/>
                  </a:lnTo>
                  <a:lnTo>
                    <a:pt x="3490309" y="527653"/>
                  </a:lnTo>
                  <a:lnTo>
                    <a:pt x="3510125" y="498264"/>
                  </a:lnTo>
                  <a:lnTo>
                    <a:pt x="3517391" y="462279"/>
                  </a:lnTo>
                  <a:lnTo>
                    <a:pt x="3517391" y="92455"/>
                  </a:lnTo>
                  <a:lnTo>
                    <a:pt x="3510125" y="56471"/>
                  </a:lnTo>
                  <a:lnTo>
                    <a:pt x="3490309" y="27082"/>
                  </a:lnTo>
                  <a:lnTo>
                    <a:pt x="3460920" y="7266"/>
                  </a:lnTo>
                  <a:lnTo>
                    <a:pt x="3424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9407" y="975360"/>
              <a:ext cx="3517900" cy="554990"/>
            </a:xfrm>
            <a:custGeom>
              <a:avLst/>
              <a:gdLst/>
              <a:ahLst/>
              <a:cxnLst/>
              <a:rect l="l" t="t" r="r" b="b"/>
              <a:pathLst>
                <a:path w="3517900" h="554990">
                  <a:moveTo>
                    <a:pt x="3517391" y="92455"/>
                  </a:moveTo>
                  <a:lnTo>
                    <a:pt x="3517391" y="462279"/>
                  </a:lnTo>
                  <a:lnTo>
                    <a:pt x="3510125" y="498264"/>
                  </a:lnTo>
                  <a:lnTo>
                    <a:pt x="3490309" y="527653"/>
                  </a:lnTo>
                  <a:lnTo>
                    <a:pt x="3460920" y="547469"/>
                  </a:lnTo>
                  <a:lnTo>
                    <a:pt x="34249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3424936" y="0"/>
                  </a:lnTo>
                  <a:lnTo>
                    <a:pt x="3460920" y="7266"/>
                  </a:lnTo>
                  <a:lnTo>
                    <a:pt x="3490309" y="27082"/>
                  </a:lnTo>
                  <a:lnTo>
                    <a:pt x="3510125" y="56471"/>
                  </a:lnTo>
                  <a:lnTo>
                    <a:pt x="3517391" y="92455"/>
                  </a:lnTo>
                  <a:close/>
                </a:path>
              </a:pathLst>
            </a:custGeom>
            <a:ln w="15240">
              <a:solidFill>
                <a:srgbClr val="3B3D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9407" y="1002791"/>
              <a:ext cx="3289300" cy="500380"/>
            </a:xfrm>
            <a:custGeom>
              <a:avLst/>
              <a:gdLst/>
              <a:ahLst/>
              <a:cxnLst/>
              <a:rect l="l" t="t" r="r" b="b"/>
              <a:pathLst>
                <a:path w="3289300" h="500380">
                  <a:moveTo>
                    <a:pt x="3288791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3288791" y="499872"/>
                  </a:lnTo>
                  <a:lnTo>
                    <a:pt x="3288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40" y="832104"/>
              <a:ext cx="2901696" cy="9144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2356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Introduction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54380" y="967739"/>
            <a:ext cx="612775" cy="868680"/>
            <a:chOff x="754380" y="967739"/>
            <a:chExt cx="612775" cy="868680"/>
          </a:xfrm>
        </p:grpSpPr>
        <p:sp>
          <p:nvSpPr>
            <p:cNvPr id="9" name="object 9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56486" y="1918839"/>
            <a:ext cx="6628130" cy="40132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What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Operating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System(OS)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80"/>
              </a:spcBef>
            </a:pPr>
            <a:r>
              <a:rPr sz="2400" i="1" dirty="0">
                <a:solidFill>
                  <a:srgbClr val="2A12B9"/>
                </a:solidFill>
                <a:latin typeface="Times New Roman"/>
                <a:cs typeface="Times New Roman"/>
              </a:rPr>
              <a:t>An</a:t>
            </a:r>
            <a:r>
              <a:rPr sz="2400" i="1" spc="-5" dirty="0">
                <a:solidFill>
                  <a:srgbClr val="2A12B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A12B9"/>
                </a:solidFill>
                <a:latin typeface="Times New Roman"/>
                <a:cs typeface="Times New Roman"/>
              </a:rPr>
              <a:t>operating</a:t>
            </a:r>
            <a:r>
              <a:rPr sz="2400" i="1" spc="-35" dirty="0">
                <a:solidFill>
                  <a:srgbClr val="2A12B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A12B9"/>
                </a:solidFill>
                <a:latin typeface="Times New Roman"/>
                <a:cs typeface="Times New Roman"/>
              </a:rPr>
              <a:t>system</a:t>
            </a:r>
            <a:r>
              <a:rPr sz="2400" i="1" spc="-25" dirty="0">
                <a:solidFill>
                  <a:srgbClr val="2A12B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A12B9"/>
                </a:solidFill>
                <a:latin typeface="Times New Roman"/>
                <a:cs typeface="Times New Roman"/>
              </a:rPr>
              <a:t>is a</a:t>
            </a:r>
            <a:r>
              <a:rPr sz="2400" i="1" spc="5" dirty="0">
                <a:solidFill>
                  <a:srgbClr val="2A12B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A12B9"/>
                </a:solidFill>
                <a:latin typeface="Times New Roman"/>
                <a:cs typeface="Times New Roman"/>
              </a:rPr>
              <a:t>set</a:t>
            </a:r>
            <a:r>
              <a:rPr sz="2400" i="1" spc="-5" dirty="0">
                <a:solidFill>
                  <a:srgbClr val="2A12B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A12B9"/>
                </a:solidFill>
                <a:latin typeface="Times New Roman"/>
                <a:cs typeface="Times New Roman"/>
              </a:rPr>
              <a:t>of</a:t>
            </a:r>
            <a:r>
              <a:rPr sz="2400" i="1" spc="-20" dirty="0">
                <a:solidFill>
                  <a:srgbClr val="2A12B9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A12B9"/>
                </a:solidFill>
                <a:latin typeface="Times New Roman"/>
                <a:cs typeface="Times New Roman"/>
              </a:rPr>
              <a:t>programs</a:t>
            </a:r>
            <a:r>
              <a:rPr sz="2400" i="1" dirty="0">
                <a:solidFill>
                  <a:srgbClr val="2A12B9"/>
                </a:solidFill>
                <a:latin typeface="Times New Roman"/>
                <a:cs typeface="Times New Roman"/>
              </a:rPr>
              <a:t> designed</a:t>
            </a:r>
            <a:r>
              <a:rPr sz="2400" i="1" spc="-10" dirty="0">
                <a:solidFill>
                  <a:srgbClr val="2A12B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A12B9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2400" i="1" spc="-5" dirty="0">
                <a:solidFill>
                  <a:srgbClr val="2A12B9"/>
                </a:solidFill>
                <a:latin typeface="Times New Roman"/>
                <a:cs typeface="Times New Roman"/>
              </a:rPr>
              <a:t>run other</a:t>
            </a:r>
            <a:r>
              <a:rPr sz="2400" i="1" spc="-10" dirty="0">
                <a:solidFill>
                  <a:srgbClr val="2A12B9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A12B9"/>
                </a:solidFill>
                <a:latin typeface="Times New Roman"/>
                <a:cs typeface="Times New Roman"/>
              </a:rPr>
              <a:t>programs</a:t>
            </a:r>
            <a:r>
              <a:rPr sz="2400" i="1" dirty="0">
                <a:solidFill>
                  <a:srgbClr val="2A12B9"/>
                </a:solidFill>
                <a:latin typeface="Times New Roman"/>
                <a:cs typeface="Times New Roman"/>
              </a:rPr>
              <a:t> on a </a:t>
            </a:r>
            <a:r>
              <a:rPr sz="2400" i="1" spc="-30" dirty="0">
                <a:solidFill>
                  <a:srgbClr val="2A12B9"/>
                </a:solidFill>
                <a:latin typeface="Times New Roman"/>
                <a:cs typeface="Times New Roman"/>
              </a:rPr>
              <a:t>computer</a:t>
            </a:r>
            <a:r>
              <a:rPr sz="2400" i="1" spc="-30" dirty="0">
                <a:solidFill>
                  <a:srgbClr val="0076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765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itka Heading"/>
                <a:cs typeface="Sitka Heading"/>
              </a:rPr>
              <a:t>OS Security </a:t>
            </a:r>
            <a:r>
              <a:rPr sz="2400" spc="-5" dirty="0">
                <a:latin typeface="Sitka Heading"/>
                <a:cs typeface="Sitka Heading"/>
              </a:rPr>
              <a:t>generally refers </a:t>
            </a:r>
            <a:r>
              <a:rPr sz="2400" dirty="0">
                <a:latin typeface="Sitka Heading"/>
                <a:cs typeface="Sitka Heading"/>
              </a:rPr>
              <a:t>to the </a:t>
            </a:r>
            <a:r>
              <a:rPr sz="2400" spc="-5" dirty="0">
                <a:latin typeface="Sitka Heading"/>
                <a:cs typeface="Sitka Heading"/>
              </a:rPr>
              <a:t>protection </a:t>
            </a:r>
            <a:r>
              <a:rPr sz="2400" spc="-10" dirty="0">
                <a:latin typeface="Sitka Heading"/>
                <a:cs typeface="Sitka Heading"/>
              </a:rPr>
              <a:t>of </a:t>
            </a:r>
            <a:r>
              <a:rPr sz="2400" spc="-5" dirty="0">
                <a:latin typeface="Sitka Heading"/>
                <a:cs typeface="Sitka Heading"/>
              </a:rPr>
              <a:t> Information stored,</a:t>
            </a:r>
            <a:r>
              <a:rPr sz="2400" spc="-25" dirty="0">
                <a:latin typeface="Sitka Heading"/>
                <a:cs typeface="Sitka Heading"/>
              </a:rPr>
              <a:t> </a:t>
            </a:r>
            <a:r>
              <a:rPr sz="2400" dirty="0">
                <a:latin typeface="Sitka Heading"/>
                <a:cs typeface="Sitka Heading"/>
              </a:rPr>
              <a:t>as</a:t>
            </a:r>
            <a:r>
              <a:rPr sz="2400" spc="-5" dirty="0">
                <a:latin typeface="Sitka Heading"/>
                <a:cs typeface="Sitka Heading"/>
              </a:rPr>
              <a:t> well</a:t>
            </a:r>
            <a:r>
              <a:rPr sz="2400" dirty="0">
                <a:latin typeface="Sitka Heading"/>
                <a:cs typeface="Sitka Heading"/>
              </a:rPr>
              <a:t> as the</a:t>
            </a:r>
            <a:r>
              <a:rPr sz="2400" spc="-15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Data</a:t>
            </a:r>
            <a:r>
              <a:rPr sz="2400" spc="20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we</a:t>
            </a:r>
            <a:r>
              <a:rPr sz="2400" spc="-10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deal</a:t>
            </a:r>
            <a:r>
              <a:rPr sz="2400" spc="10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with </a:t>
            </a:r>
            <a:r>
              <a:rPr sz="2400" spc="-585" dirty="0">
                <a:latin typeface="Sitka Heading"/>
                <a:cs typeface="Sitka Heading"/>
              </a:rPr>
              <a:t> </a:t>
            </a:r>
            <a:r>
              <a:rPr sz="2400" dirty="0">
                <a:latin typeface="Sitka Heading"/>
                <a:cs typeface="Sitka Heading"/>
              </a:rPr>
              <a:t>in</a:t>
            </a:r>
            <a:r>
              <a:rPr sz="2400" spc="-5" dirty="0">
                <a:latin typeface="Sitka Heading"/>
                <a:cs typeface="Sitka Heading"/>
              </a:rPr>
              <a:t> realtime,</a:t>
            </a:r>
            <a:r>
              <a:rPr sz="2400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while</a:t>
            </a:r>
            <a:r>
              <a:rPr sz="2400" spc="-10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using</a:t>
            </a:r>
            <a:r>
              <a:rPr sz="2400" spc="-15" dirty="0">
                <a:latin typeface="Sitka Heading"/>
                <a:cs typeface="Sitka Heading"/>
              </a:rPr>
              <a:t> </a:t>
            </a:r>
            <a:r>
              <a:rPr sz="2400" dirty="0">
                <a:latin typeface="Sitka Heading"/>
                <a:cs typeface="Sitka Heading"/>
              </a:rPr>
              <a:t>a</a:t>
            </a:r>
            <a:r>
              <a:rPr sz="2400" spc="-5" dirty="0">
                <a:latin typeface="Sitka Heading"/>
                <a:cs typeface="Sitka Heading"/>
              </a:rPr>
              <a:t> Computer</a:t>
            </a:r>
            <a:r>
              <a:rPr sz="2400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System.</a:t>
            </a:r>
            <a:endParaRPr sz="2400">
              <a:latin typeface="Sitka Heading"/>
              <a:cs typeface="Sitka Heading"/>
            </a:endParaRPr>
          </a:p>
          <a:p>
            <a:pPr marL="12700" marR="2200275" algn="just">
              <a:lnSpc>
                <a:spcPct val="100000"/>
              </a:lnSpc>
              <a:spcBef>
                <a:spcPts val="870"/>
              </a:spcBef>
            </a:pPr>
            <a:r>
              <a:rPr sz="2400" dirty="0">
                <a:latin typeface="Sitka Heading"/>
                <a:cs typeface="Sitka Heading"/>
              </a:rPr>
              <a:t>Security</a:t>
            </a:r>
            <a:r>
              <a:rPr sz="2400" spc="5" dirty="0">
                <a:latin typeface="Sitka Heading"/>
                <a:cs typeface="Sitka Heading"/>
              </a:rPr>
              <a:t> </a:t>
            </a:r>
            <a:r>
              <a:rPr sz="2400" spc="-10" dirty="0">
                <a:latin typeface="Sitka Heading"/>
                <a:cs typeface="Sitka Heading"/>
              </a:rPr>
              <a:t>of</a:t>
            </a:r>
            <a:r>
              <a:rPr sz="2400" spc="-5" dirty="0">
                <a:latin typeface="Sitka Heading"/>
                <a:cs typeface="Sitka Heading"/>
              </a:rPr>
              <a:t> an</a:t>
            </a:r>
            <a:r>
              <a:rPr sz="2400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OS</a:t>
            </a:r>
            <a:r>
              <a:rPr sz="2400" dirty="0">
                <a:latin typeface="Sitka Heading"/>
                <a:cs typeface="Sitka Heading"/>
              </a:rPr>
              <a:t> </a:t>
            </a:r>
            <a:r>
              <a:rPr sz="2400" spc="-10" dirty="0">
                <a:latin typeface="Sitka Heading"/>
                <a:cs typeface="Sitka Heading"/>
              </a:rPr>
              <a:t>depends</a:t>
            </a:r>
            <a:r>
              <a:rPr sz="2400" spc="-5" dirty="0">
                <a:latin typeface="Sitka Heading"/>
                <a:cs typeface="Sitka Heading"/>
              </a:rPr>
              <a:t> upon </a:t>
            </a:r>
            <a:r>
              <a:rPr sz="2400" spc="-585" dirty="0">
                <a:latin typeface="Sitka Heading"/>
                <a:cs typeface="Sitka Heading"/>
              </a:rPr>
              <a:t> </a:t>
            </a:r>
            <a:r>
              <a:rPr sz="2400" dirty="0">
                <a:latin typeface="Sitka Heading"/>
                <a:cs typeface="Sitka Heading"/>
              </a:rPr>
              <a:t>how the </a:t>
            </a:r>
            <a:r>
              <a:rPr sz="2400" spc="-5" dirty="0">
                <a:latin typeface="Sitka Heading"/>
                <a:cs typeface="Sitka Heading"/>
              </a:rPr>
              <a:t>system is being used </a:t>
            </a:r>
            <a:r>
              <a:rPr sz="2400" spc="-10" dirty="0">
                <a:latin typeface="Sitka Heading"/>
                <a:cs typeface="Sitka Heading"/>
              </a:rPr>
              <a:t>by </a:t>
            </a:r>
            <a:r>
              <a:rPr sz="2400" spc="-5" dirty="0">
                <a:latin typeface="Sitka Heading"/>
                <a:cs typeface="Sitka Heading"/>
              </a:rPr>
              <a:t> </a:t>
            </a:r>
            <a:r>
              <a:rPr sz="2400" dirty="0">
                <a:latin typeface="Sitka Heading"/>
                <a:cs typeface="Sitka Heading"/>
              </a:rPr>
              <a:t>the </a:t>
            </a:r>
            <a:r>
              <a:rPr sz="2400" spc="-5" dirty="0">
                <a:latin typeface="Sitka Heading"/>
                <a:cs typeface="Sitka Heading"/>
              </a:rPr>
              <a:t>administrator </a:t>
            </a:r>
            <a:r>
              <a:rPr sz="2400" dirty="0">
                <a:latin typeface="Sitka Heading"/>
                <a:cs typeface="Sitka Heading"/>
              </a:rPr>
              <a:t>and how well </a:t>
            </a:r>
            <a:r>
              <a:rPr sz="2400" spc="-5" dirty="0">
                <a:latin typeface="Sitka Heading"/>
                <a:cs typeface="Sitka Heading"/>
              </a:rPr>
              <a:t>it </a:t>
            </a:r>
            <a:r>
              <a:rPr sz="2400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is</a:t>
            </a:r>
            <a:r>
              <a:rPr sz="2400" spc="-15" dirty="0">
                <a:latin typeface="Sitka Heading"/>
                <a:cs typeface="Sitka Heading"/>
              </a:rPr>
              <a:t> </a:t>
            </a:r>
            <a:r>
              <a:rPr sz="2400" spc="-5" dirty="0">
                <a:latin typeface="Sitka Heading"/>
                <a:cs typeface="Sitka Heading"/>
              </a:rPr>
              <a:t>maintained.</a:t>
            </a:r>
            <a:endParaRPr sz="2400">
              <a:latin typeface="Sitka Heading"/>
              <a:cs typeface="Sitka Heading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33159" y="4495800"/>
            <a:ext cx="2225040" cy="2362200"/>
            <a:chOff x="6233159" y="4495800"/>
            <a:chExt cx="2225040" cy="23622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159" y="6220966"/>
              <a:ext cx="2225040" cy="6370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399" y="4495800"/>
              <a:ext cx="2194559" cy="1735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467" y="3054477"/>
            <a:ext cx="1664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dirty="0">
                <a:latin typeface="Times New Roman"/>
                <a:cs typeface="Times New Roman"/>
              </a:rPr>
              <a:t>Among</a:t>
            </a:r>
            <a:r>
              <a:rPr sz="3000" i="1" spc="-8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3032" y="3448050"/>
            <a:ext cx="1782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latin typeface="Times New Roman"/>
                <a:cs typeface="Times New Roman"/>
              </a:rPr>
              <a:t>issues</a:t>
            </a:r>
            <a:r>
              <a:rPr sz="3000" i="1" spc="-3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to</a:t>
            </a:r>
            <a:r>
              <a:rPr sz="3000" i="1" spc="-4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be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3244" y="3448050"/>
            <a:ext cx="550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z="3000" i="1" u="heavy" dirty="0">
                <a:uFill>
                  <a:solidFill>
                    <a:srgbClr val="047EAC"/>
                  </a:solidFill>
                </a:uFill>
                <a:latin typeface="Times New Roman"/>
                <a:cs typeface="Times New Roman"/>
              </a:rPr>
              <a:t> 	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3323" y="3842766"/>
            <a:ext cx="16821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latin typeface="Times New Roman"/>
                <a:cs typeface="Times New Roman"/>
              </a:rPr>
              <a:t>cons</a:t>
            </a:r>
            <a:r>
              <a:rPr sz="3000" i="1" spc="-15" dirty="0">
                <a:latin typeface="Times New Roman"/>
                <a:cs typeface="Times New Roman"/>
              </a:rPr>
              <a:t>i</a:t>
            </a:r>
            <a:r>
              <a:rPr sz="3000" i="1" spc="-5" dirty="0">
                <a:latin typeface="Times New Roman"/>
                <a:cs typeface="Times New Roman"/>
              </a:rPr>
              <a:t>de</a:t>
            </a:r>
            <a:r>
              <a:rPr sz="3000" i="1" spc="-120" dirty="0">
                <a:latin typeface="Times New Roman"/>
                <a:cs typeface="Times New Roman"/>
              </a:rPr>
              <a:t>r</a:t>
            </a:r>
            <a:r>
              <a:rPr sz="3000" i="1" dirty="0">
                <a:latin typeface="Times New Roman"/>
                <a:cs typeface="Times New Roman"/>
              </a:rPr>
              <a:t>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163" y="4237482"/>
            <a:ext cx="19583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latin typeface="Times New Roman"/>
                <a:cs typeface="Times New Roman"/>
              </a:rPr>
              <a:t>these</a:t>
            </a:r>
            <a:r>
              <a:rPr sz="3000" i="1" spc="-35" dirty="0">
                <a:latin typeface="Times New Roman"/>
                <a:cs typeface="Times New Roman"/>
              </a:rPr>
              <a:t> </a:t>
            </a:r>
            <a:r>
              <a:rPr sz="3000" i="1" spc="-40" dirty="0">
                <a:latin typeface="Times New Roman"/>
                <a:cs typeface="Times New Roman"/>
              </a:rPr>
              <a:t>are</a:t>
            </a:r>
            <a:r>
              <a:rPr sz="3000" i="1" spc="-3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3244" y="4237482"/>
            <a:ext cx="550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z="3000" i="1" u="heavy" dirty="0">
                <a:uFill>
                  <a:solidFill>
                    <a:srgbClr val="047EAC"/>
                  </a:solidFill>
                </a:uFill>
                <a:latin typeface="Times New Roman"/>
                <a:cs typeface="Times New Roman"/>
              </a:rPr>
              <a:t> 	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1048" y="4632197"/>
            <a:ext cx="1529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latin typeface="Times New Roman"/>
                <a:cs typeface="Times New Roman"/>
              </a:rPr>
              <a:t>important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6892" y="5025644"/>
            <a:ext cx="977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latin typeface="Times New Roman"/>
                <a:cs typeface="Times New Roman"/>
              </a:rPr>
              <a:t>ones</a:t>
            </a:r>
            <a:r>
              <a:rPr sz="3000" i="1" spc="-15" dirty="0">
                <a:latin typeface="Times New Roman"/>
                <a:cs typeface="Times New Roman"/>
              </a:rPr>
              <a:t>:</a:t>
            </a:r>
            <a:r>
              <a:rPr sz="3000" i="1" spc="-5" dirty="0"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48739" y="612648"/>
            <a:ext cx="4297680" cy="5052060"/>
            <a:chOff x="1348739" y="612648"/>
            <a:chExt cx="4297680" cy="5052060"/>
          </a:xfrm>
        </p:grpSpPr>
        <p:sp>
          <p:nvSpPr>
            <p:cNvPr id="11" name="object 11"/>
            <p:cNvSpPr/>
            <p:nvPr/>
          </p:nvSpPr>
          <p:spPr>
            <a:xfrm>
              <a:off x="4053204" y="3101467"/>
              <a:ext cx="772795" cy="1083310"/>
            </a:xfrm>
            <a:custGeom>
              <a:avLst/>
              <a:gdLst/>
              <a:ahLst/>
              <a:cxnLst/>
              <a:rect l="l" t="t" r="r" b="b"/>
              <a:pathLst>
                <a:path w="772795" h="1083310">
                  <a:moveTo>
                    <a:pt x="0" y="1082929"/>
                  </a:moveTo>
                  <a:lnTo>
                    <a:pt x="772287" y="0"/>
                  </a:lnTo>
                </a:path>
              </a:pathLst>
            </a:custGeom>
            <a:ln w="15875">
              <a:solidFill>
                <a:srgbClr val="047E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24983" y="3101340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>
                  <a:moveTo>
                    <a:pt x="0" y="0"/>
                  </a:moveTo>
                  <a:lnTo>
                    <a:pt x="432815" y="0"/>
                  </a:lnTo>
                </a:path>
              </a:pathLst>
            </a:custGeom>
            <a:ln w="15240">
              <a:solidFill>
                <a:srgbClr val="047E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59935" y="3905631"/>
              <a:ext cx="826135" cy="1751330"/>
            </a:xfrm>
            <a:custGeom>
              <a:avLst/>
              <a:gdLst/>
              <a:ahLst/>
              <a:cxnLst/>
              <a:rect l="l" t="t" r="r" b="b"/>
              <a:pathLst>
                <a:path w="826135" h="1751329">
                  <a:moveTo>
                    <a:pt x="0" y="367157"/>
                  </a:moveTo>
                  <a:lnTo>
                    <a:pt x="826008" y="0"/>
                  </a:lnTo>
                </a:path>
                <a:path w="826135" h="1751329">
                  <a:moveTo>
                    <a:pt x="0" y="463550"/>
                  </a:moveTo>
                  <a:lnTo>
                    <a:pt x="826008" y="875538"/>
                  </a:lnTo>
                </a:path>
                <a:path w="826135" h="1751329">
                  <a:moveTo>
                    <a:pt x="0" y="559816"/>
                  </a:moveTo>
                  <a:lnTo>
                    <a:pt x="826008" y="1751076"/>
                  </a:lnTo>
                </a:path>
              </a:pathLst>
            </a:custGeom>
            <a:ln w="15875">
              <a:solidFill>
                <a:srgbClr val="047E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5943" y="5657088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>
                  <a:moveTo>
                    <a:pt x="0" y="0"/>
                  </a:moveTo>
                  <a:lnTo>
                    <a:pt x="432815" y="0"/>
                  </a:lnTo>
                </a:path>
              </a:pathLst>
            </a:custGeom>
            <a:ln w="15240">
              <a:solidFill>
                <a:srgbClr val="047E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9407" y="975360"/>
              <a:ext cx="4279900" cy="554990"/>
            </a:xfrm>
            <a:custGeom>
              <a:avLst/>
              <a:gdLst/>
              <a:ahLst/>
              <a:cxnLst/>
              <a:rect l="l" t="t" r="r" b="b"/>
              <a:pathLst>
                <a:path w="4279900" h="554990">
                  <a:moveTo>
                    <a:pt x="41869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4186936" y="554736"/>
                  </a:lnTo>
                  <a:lnTo>
                    <a:pt x="4222920" y="547469"/>
                  </a:lnTo>
                  <a:lnTo>
                    <a:pt x="4252309" y="527653"/>
                  </a:lnTo>
                  <a:lnTo>
                    <a:pt x="4272125" y="498264"/>
                  </a:lnTo>
                  <a:lnTo>
                    <a:pt x="4279392" y="462279"/>
                  </a:lnTo>
                  <a:lnTo>
                    <a:pt x="4279392" y="92455"/>
                  </a:lnTo>
                  <a:lnTo>
                    <a:pt x="4272125" y="56471"/>
                  </a:lnTo>
                  <a:lnTo>
                    <a:pt x="4252309" y="27082"/>
                  </a:lnTo>
                  <a:lnTo>
                    <a:pt x="4222920" y="7266"/>
                  </a:lnTo>
                  <a:lnTo>
                    <a:pt x="4186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9407" y="975360"/>
              <a:ext cx="4279900" cy="554990"/>
            </a:xfrm>
            <a:custGeom>
              <a:avLst/>
              <a:gdLst/>
              <a:ahLst/>
              <a:cxnLst/>
              <a:rect l="l" t="t" r="r" b="b"/>
              <a:pathLst>
                <a:path w="4279900" h="554990">
                  <a:moveTo>
                    <a:pt x="4279392" y="92455"/>
                  </a:moveTo>
                  <a:lnTo>
                    <a:pt x="4279392" y="462279"/>
                  </a:lnTo>
                  <a:lnTo>
                    <a:pt x="4272125" y="498264"/>
                  </a:lnTo>
                  <a:lnTo>
                    <a:pt x="4252309" y="527653"/>
                  </a:lnTo>
                  <a:lnTo>
                    <a:pt x="4222920" y="547469"/>
                  </a:lnTo>
                  <a:lnTo>
                    <a:pt x="41869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4186936" y="0"/>
                  </a:lnTo>
                  <a:lnTo>
                    <a:pt x="4222920" y="7266"/>
                  </a:lnTo>
                  <a:lnTo>
                    <a:pt x="4252309" y="27082"/>
                  </a:lnTo>
                  <a:lnTo>
                    <a:pt x="4272125" y="56471"/>
                  </a:lnTo>
                  <a:lnTo>
                    <a:pt x="4279392" y="92455"/>
                  </a:lnTo>
                  <a:close/>
                </a:path>
              </a:pathLst>
            </a:custGeom>
            <a:ln w="15240">
              <a:solidFill>
                <a:srgbClr val="2A1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59407" y="1002792"/>
              <a:ext cx="4051300" cy="500380"/>
            </a:xfrm>
            <a:custGeom>
              <a:avLst/>
              <a:gdLst/>
              <a:ahLst/>
              <a:cxnLst/>
              <a:rect l="l" t="t" r="r" b="b"/>
              <a:pathLst>
                <a:path w="4051300" h="500380">
                  <a:moveTo>
                    <a:pt x="4050791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4050791" y="499872"/>
                  </a:lnTo>
                  <a:lnTo>
                    <a:pt x="4050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9407" y="1002792"/>
              <a:ext cx="4051300" cy="500380"/>
            </a:xfrm>
            <a:custGeom>
              <a:avLst/>
              <a:gdLst/>
              <a:ahLst/>
              <a:cxnLst/>
              <a:rect l="l" t="t" r="r" b="b"/>
              <a:pathLst>
                <a:path w="4051300" h="500380">
                  <a:moveTo>
                    <a:pt x="0" y="499872"/>
                  </a:moveTo>
                  <a:lnTo>
                    <a:pt x="4050791" y="499872"/>
                  </a:lnTo>
                  <a:lnTo>
                    <a:pt x="4050791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39" y="612648"/>
              <a:ext cx="3057144" cy="9144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724905" y="2912110"/>
            <a:ext cx="2131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A12B9"/>
                </a:solidFill>
                <a:latin typeface="Arial"/>
                <a:cs typeface="Arial"/>
              </a:rPr>
              <a:t>Physical</a:t>
            </a:r>
            <a:r>
              <a:rPr sz="2000" b="1" i="1" spc="-85" dirty="0">
                <a:solidFill>
                  <a:srgbClr val="2A12B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2A12B9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775" y="3716527"/>
            <a:ext cx="18091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2A12B9"/>
                </a:solidFill>
                <a:latin typeface="Arial"/>
                <a:cs typeface="Arial"/>
              </a:rPr>
              <a:t>Authentication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71159" y="4460875"/>
            <a:ext cx="1758314" cy="594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328930">
              <a:lnSpc>
                <a:spcPts val="2080"/>
              </a:lnSpc>
              <a:spcBef>
                <a:spcPts val="440"/>
              </a:spcBef>
            </a:pPr>
            <a:r>
              <a:rPr sz="2000" b="1" i="1" dirty="0">
                <a:solidFill>
                  <a:srgbClr val="2A12B9"/>
                </a:solidFill>
                <a:latin typeface="Arial"/>
                <a:cs typeface="Arial"/>
              </a:rPr>
              <a:t>Software </a:t>
            </a:r>
            <a:r>
              <a:rPr sz="2000" b="1" i="1" spc="5" dirty="0">
                <a:solidFill>
                  <a:srgbClr val="2A12B9"/>
                </a:solidFill>
                <a:latin typeface="Arial"/>
                <a:cs typeface="Arial"/>
              </a:rPr>
              <a:t> </a:t>
            </a:r>
            <a:r>
              <a:rPr sz="2000" b="1" i="1" spc="-45" dirty="0">
                <a:solidFill>
                  <a:srgbClr val="2A12B9"/>
                </a:solidFill>
                <a:latin typeface="Arial"/>
                <a:cs typeface="Arial"/>
              </a:rPr>
              <a:t>V</a:t>
            </a:r>
            <a:r>
              <a:rPr sz="2000" b="1" i="1" dirty="0">
                <a:solidFill>
                  <a:srgbClr val="2A12B9"/>
                </a:solidFill>
                <a:latin typeface="Arial"/>
                <a:cs typeface="Arial"/>
              </a:rPr>
              <a:t>ulnerab</a:t>
            </a:r>
            <a:r>
              <a:rPr sz="2000" b="1" i="1" spc="-10" dirty="0">
                <a:solidFill>
                  <a:srgbClr val="2A12B9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2A12B9"/>
                </a:solidFill>
                <a:latin typeface="Arial"/>
                <a:cs typeface="Arial"/>
              </a:rPr>
              <a:t>l</a:t>
            </a:r>
            <a:r>
              <a:rPr sz="2000" b="1" i="1" spc="-10" dirty="0">
                <a:solidFill>
                  <a:srgbClr val="2A12B9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2A12B9"/>
                </a:solidFill>
                <a:latin typeface="Arial"/>
                <a:cs typeface="Arial"/>
              </a:rPr>
              <a:t>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65290" y="5467908"/>
            <a:ext cx="1170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2A12B9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2A12B9"/>
                </a:solidFill>
                <a:latin typeface="Arial"/>
                <a:cs typeface="Arial"/>
              </a:rPr>
              <a:t>alwares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OS</a:t>
            </a:r>
            <a:r>
              <a:rPr spc="220" dirty="0"/>
              <a:t> </a:t>
            </a:r>
            <a:r>
              <a:rPr spc="125" dirty="0"/>
              <a:t>Security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739" y="1051560"/>
            <a:ext cx="1840992" cy="9144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631695" y="1178763"/>
            <a:ext cx="1297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0" dirty="0">
                <a:latin typeface="Arial MT"/>
                <a:cs typeface="Arial MT"/>
              </a:rPr>
              <a:t>I</a:t>
            </a:r>
            <a:r>
              <a:rPr sz="3200" spc="155" dirty="0">
                <a:latin typeface="Arial MT"/>
                <a:cs typeface="Arial MT"/>
              </a:rPr>
              <a:t>ss</a:t>
            </a:r>
            <a:r>
              <a:rPr sz="3200" spc="145" dirty="0">
                <a:latin typeface="Arial MT"/>
                <a:cs typeface="Arial MT"/>
              </a:rPr>
              <a:t>u</a:t>
            </a:r>
            <a:r>
              <a:rPr sz="3200" spc="130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4380" y="967739"/>
            <a:ext cx="612775" cy="868680"/>
            <a:chOff x="754380" y="967739"/>
            <a:chExt cx="612775" cy="868680"/>
          </a:xfrm>
        </p:grpSpPr>
        <p:sp>
          <p:nvSpPr>
            <p:cNvPr id="28" name="object 28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2A1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2A1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2A1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2A1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3" name="object 3"/>
            <p:cNvSpPr/>
            <p:nvPr/>
          </p:nvSpPr>
          <p:spPr>
            <a:xfrm>
              <a:off x="761999" y="2189987"/>
              <a:ext cx="7626350" cy="3449320"/>
            </a:xfrm>
            <a:custGeom>
              <a:avLst/>
              <a:gdLst/>
              <a:ahLst/>
              <a:cxnLst/>
              <a:rect l="l" t="t" r="r" b="b"/>
              <a:pathLst>
                <a:path w="7626350" h="3449320">
                  <a:moveTo>
                    <a:pt x="7626096" y="0"/>
                  </a:moveTo>
                  <a:lnTo>
                    <a:pt x="0" y="0"/>
                  </a:lnTo>
                  <a:lnTo>
                    <a:pt x="0" y="3448812"/>
                  </a:lnTo>
                  <a:lnTo>
                    <a:pt x="7626096" y="3448812"/>
                  </a:lnTo>
                  <a:lnTo>
                    <a:pt x="762609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999" y="2189987"/>
              <a:ext cx="7626350" cy="3449320"/>
            </a:xfrm>
            <a:custGeom>
              <a:avLst/>
              <a:gdLst/>
              <a:ahLst/>
              <a:cxnLst/>
              <a:rect l="l" t="t" r="r" b="b"/>
              <a:pathLst>
                <a:path w="7626350" h="3449320">
                  <a:moveTo>
                    <a:pt x="0" y="3448812"/>
                  </a:moveTo>
                  <a:lnTo>
                    <a:pt x="7626096" y="3448812"/>
                  </a:lnTo>
                  <a:lnTo>
                    <a:pt x="7626096" y="0"/>
                  </a:lnTo>
                  <a:lnTo>
                    <a:pt x="0" y="0"/>
                  </a:lnTo>
                  <a:lnTo>
                    <a:pt x="0" y="3448812"/>
                  </a:lnTo>
                  <a:close/>
                </a:path>
              </a:pathLst>
            </a:custGeom>
            <a:ln w="15240">
              <a:solidFill>
                <a:srgbClr val="08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3084" y="1981200"/>
              <a:ext cx="7044055" cy="417830"/>
            </a:xfrm>
            <a:custGeom>
              <a:avLst/>
              <a:gdLst/>
              <a:ahLst/>
              <a:cxnLst/>
              <a:rect l="l" t="t" r="r" b="b"/>
              <a:pathLst>
                <a:path w="7044055" h="417830">
                  <a:moveTo>
                    <a:pt x="6974205" y="0"/>
                  </a:moveTo>
                  <a:lnTo>
                    <a:pt x="69722" y="0"/>
                  </a:lnTo>
                  <a:lnTo>
                    <a:pt x="42583" y="5462"/>
                  </a:lnTo>
                  <a:lnTo>
                    <a:pt x="20421" y="20367"/>
                  </a:lnTo>
                  <a:lnTo>
                    <a:pt x="5479" y="42487"/>
                  </a:lnTo>
                  <a:lnTo>
                    <a:pt x="0" y="69596"/>
                  </a:lnTo>
                  <a:lnTo>
                    <a:pt x="0" y="347979"/>
                  </a:lnTo>
                  <a:lnTo>
                    <a:pt x="5479" y="375088"/>
                  </a:lnTo>
                  <a:lnTo>
                    <a:pt x="20421" y="397208"/>
                  </a:lnTo>
                  <a:lnTo>
                    <a:pt x="42583" y="412113"/>
                  </a:lnTo>
                  <a:lnTo>
                    <a:pt x="69722" y="417575"/>
                  </a:lnTo>
                  <a:lnTo>
                    <a:pt x="6974205" y="417575"/>
                  </a:lnTo>
                  <a:lnTo>
                    <a:pt x="7001333" y="412113"/>
                  </a:lnTo>
                  <a:lnTo>
                    <a:pt x="7023496" y="397208"/>
                  </a:lnTo>
                  <a:lnTo>
                    <a:pt x="7038445" y="375088"/>
                  </a:lnTo>
                  <a:lnTo>
                    <a:pt x="7043928" y="347979"/>
                  </a:lnTo>
                  <a:lnTo>
                    <a:pt x="7043928" y="69596"/>
                  </a:lnTo>
                  <a:lnTo>
                    <a:pt x="7038445" y="42487"/>
                  </a:lnTo>
                  <a:lnTo>
                    <a:pt x="7023496" y="20367"/>
                  </a:lnTo>
                  <a:lnTo>
                    <a:pt x="7001333" y="5462"/>
                  </a:lnTo>
                  <a:lnTo>
                    <a:pt x="6974205" y="0"/>
                  </a:lnTo>
                  <a:close/>
                </a:path>
              </a:pathLst>
            </a:custGeom>
            <a:solidFill>
              <a:srgbClr val="08A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3084" y="1981200"/>
              <a:ext cx="7044055" cy="417830"/>
            </a:xfrm>
            <a:custGeom>
              <a:avLst/>
              <a:gdLst/>
              <a:ahLst/>
              <a:cxnLst/>
              <a:rect l="l" t="t" r="r" b="b"/>
              <a:pathLst>
                <a:path w="7044055" h="417830">
                  <a:moveTo>
                    <a:pt x="0" y="69596"/>
                  </a:moveTo>
                  <a:lnTo>
                    <a:pt x="5479" y="42487"/>
                  </a:lnTo>
                  <a:lnTo>
                    <a:pt x="20421" y="20367"/>
                  </a:lnTo>
                  <a:lnTo>
                    <a:pt x="42583" y="5462"/>
                  </a:lnTo>
                  <a:lnTo>
                    <a:pt x="69722" y="0"/>
                  </a:lnTo>
                  <a:lnTo>
                    <a:pt x="6974205" y="0"/>
                  </a:lnTo>
                  <a:lnTo>
                    <a:pt x="7001333" y="5462"/>
                  </a:lnTo>
                  <a:lnTo>
                    <a:pt x="7023496" y="20367"/>
                  </a:lnTo>
                  <a:lnTo>
                    <a:pt x="7038445" y="42487"/>
                  </a:lnTo>
                  <a:lnTo>
                    <a:pt x="7043928" y="69596"/>
                  </a:lnTo>
                  <a:lnTo>
                    <a:pt x="7043928" y="347979"/>
                  </a:lnTo>
                  <a:lnTo>
                    <a:pt x="7038445" y="375088"/>
                  </a:lnTo>
                  <a:lnTo>
                    <a:pt x="7023496" y="397208"/>
                  </a:lnTo>
                  <a:lnTo>
                    <a:pt x="7001333" y="412113"/>
                  </a:lnTo>
                  <a:lnTo>
                    <a:pt x="6974205" y="417575"/>
                  </a:lnTo>
                  <a:lnTo>
                    <a:pt x="69722" y="417575"/>
                  </a:lnTo>
                  <a:lnTo>
                    <a:pt x="42583" y="412113"/>
                  </a:lnTo>
                  <a:lnTo>
                    <a:pt x="20421" y="397208"/>
                  </a:lnTo>
                  <a:lnTo>
                    <a:pt x="5479" y="375088"/>
                  </a:lnTo>
                  <a:lnTo>
                    <a:pt x="0" y="347979"/>
                  </a:lnTo>
                  <a:lnTo>
                    <a:pt x="0" y="6959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9407" y="975360"/>
              <a:ext cx="5118100" cy="554990"/>
            </a:xfrm>
            <a:custGeom>
              <a:avLst/>
              <a:gdLst/>
              <a:ahLst/>
              <a:cxnLst/>
              <a:rect l="l" t="t" r="r" b="b"/>
              <a:pathLst>
                <a:path w="5118100" h="554990">
                  <a:moveTo>
                    <a:pt x="50251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5025136" y="554736"/>
                  </a:lnTo>
                  <a:lnTo>
                    <a:pt x="5061120" y="547469"/>
                  </a:lnTo>
                  <a:lnTo>
                    <a:pt x="5090509" y="527653"/>
                  </a:lnTo>
                  <a:lnTo>
                    <a:pt x="5110325" y="498264"/>
                  </a:lnTo>
                  <a:lnTo>
                    <a:pt x="5117592" y="462279"/>
                  </a:lnTo>
                  <a:lnTo>
                    <a:pt x="5117592" y="92455"/>
                  </a:lnTo>
                  <a:lnTo>
                    <a:pt x="5110325" y="56471"/>
                  </a:lnTo>
                  <a:lnTo>
                    <a:pt x="5090509" y="27082"/>
                  </a:lnTo>
                  <a:lnTo>
                    <a:pt x="5061120" y="7266"/>
                  </a:lnTo>
                  <a:lnTo>
                    <a:pt x="5025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9407" y="975360"/>
              <a:ext cx="5118100" cy="554990"/>
            </a:xfrm>
            <a:custGeom>
              <a:avLst/>
              <a:gdLst/>
              <a:ahLst/>
              <a:cxnLst/>
              <a:rect l="l" t="t" r="r" b="b"/>
              <a:pathLst>
                <a:path w="5118100" h="554990">
                  <a:moveTo>
                    <a:pt x="5117592" y="92455"/>
                  </a:moveTo>
                  <a:lnTo>
                    <a:pt x="5117592" y="462279"/>
                  </a:lnTo>
                  <a:lnTo>
                    <a:pt x="5110325" y="498264"/>
                  </a:lnTo>
                  <a:lnTo>
                    <a:pt x="5090509" y="527653"/>
                  </a:lnTo>
                  <a:lnTo>
                    <a:pt x="5061120" y="547469"/>
                  </a:lnTo>
                  <a:lnTo>
                    <a:pt x="50251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5025136" y="0"/>
                  </a:lnTo>
                  <a:lnTo>
                    <a:pt x="5061120" y="7266"/>
                  </a:lnTo>
                  <a:lnTo>
                    <a:pt x="5090509" y="27082"/>
                  </a:lnTo>
                  <a:lnTo>
                    <a:pt x="5110325" y="56471"/>
                  </a:lnTo>
                  <a:lnTo>
                    <a:pt x="5117592" y="92455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9407" y="1002791"/>
              <a:ext cx="4965700" cy="500380"/>
            </a:xfrm>
            <a:custGeom>
              <a:avLst/>
              <a:gdLst/>
              <a:ahLst/>
              <a:cxnLst/>
              <a:rect l="l" t="t" r="r" b="b"/>
              <a:pathLst>
                <a:path w="4965700" h="500380">
                  <a:moveTo>
                    <a:pt x="4965192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4965192" y="499872"/>
                  </a:lnTo>
                  <a:lnTo>
                    <a:pt x="4965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9407" y="1002791"/>
              <a:ext cx="4965700" cy="500380"/>
            </a:xfrm>
            <a:custGeom>
              <a:avLst/>
              <a:gdLst/>
              <a:ahLst/>
              <a:cxnLst/>
              <a:rect l="l" t="t" r="r" b="b"/>
              <a:pathLst>
                <a:path w="4965700" h="500380">
                  <a:moveTo>
                    <a:pt x="0" y="499872"/>
                  </a:moveTo>
                  <a:lnTo>
                    <a:pt x="4965192" y="499872"/>
                  </a:lnTo>
                  <a:lnTo>
                    <a:pt x="4965192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40" y="832104"/>
              <a:ext cx="4440936" cy="914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1036" y="832104"/>
              <a:ext cx="1176527" cy="91440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454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Security</a:t>
            </a:r>
            <a:r>
              <a:rPr spc="165" dirty="0"/>
              <a:t> </a:t>
            </a:r>
            <a:r>
              <a:rPr spc="125" dirty="0"/>
              <a:t>Threats</a:t>
            </a:r>
            <a:r>
              <a:rPr spc="229" dirty="0"/>
              <a:t> </a:t>
            </a:r>
            <a:r>
              <a:rPr spc="75" dirty="0"/>
              <a:t>In</a:t>
            </a:r>
            <a:r>
              <a:rPr spc="325" dirty="0"/>
              <a:t> </a:t>
            </a:r>
            <a:r>
              <a:rPr spc="155" dirty="0"/>
              <a:t>OS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754380" y="967739"/>
            <a:ext cx="699770" cy="3910965"/>
            <a:chOff x="754380" y="967739"/>
            <a:chExt cx="699770" cy="3910965"/>
          </a:xfrm>
        </p:grpSpPr>
        <p:sp>
          <p:nvSpPr>
            <p:cNvPr id="15" name="object 15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988" y="2506979"/>
              <a:ext cx="406907" cy="4221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49952" y="2571609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5">
                  <a:moveTo>
                    <a:pt x="125488" y="0"/>
                  </a:moveTo>
                  <a:lnTo>
                    <a:pt x="82417" y="9411"/>
                  </a:lnTo>
                  <a:lnTo>
                    <a:pt x="45053" y="32847"/>
                  </a:lnTo>
                  <a:lnTo>
                    <a:pt x="18081" y="66628"/>
                  </a:lnTo>
                  <a:lnTo>
                    <a:pt x="2673" y="107626"/>
                  </a:lnTo>
                  <a:lnTo>
                    <a:pt x="0" y="152715"/>
                  </a:lnTo>
                  <a:lnTo>
                    <a:pt x="11233" y="198768"/>
                  </a:lnTo>
                  <a:lnTo>
                    <a:pt x="35438" y="239513"/>
                  </a:lnTo>
                  <a:lnTo>
                    <a:pt x="68889" y="269829"/>
                  </a:lnTo>
                  <a:lnTo>
                    <a:pt x="108575" y="288306"/>
                  </a:lnTo>
                  <a:lnTo>
                    <a:pt x="151481" y="293536"/>
                  </a:lnTo>
                  <a:lnTo>
                    <a:pt x="194596" y="284112"/>
                  </a:lnTo>
                  <a:lnTo>
                    <a:pt x="231936" y="260689"/>
                  </a:lnTo>
                  <a:lnTo>
                    <a:pt x="249616" y="238554"/>
                  </a:lnTo>
                  <a:lnTo>
                    <a:pt x="141277" y="238554"/>
                  </a:lnTo>
                  <a:lnTo>
                    <a:pt x="109445" y="229946"/>
                  </a:lnTo>
                  <a:lnTo>
                    <a:pt x="81867" y="209146"/>
                  </a:lnTo>
                  <a:lnTo>
                    <a:pt x="62135" y="177940"/>
                  </a:lnTo>
                  <a:lnTo>
                    <a:pt x="54397" y="141848"/>
                  </a:lnTo>
                  <a:lnTo>
                    <a:pt x="59542" y="107709"/>
                  </a:lnTo>
                  <a:lnTo>
                    <a:pt x="76249" y="79285"/>
                  </a:lnTo>
                  <a:lnTo>
                    <a:pt x="103194" y="60338"/>
                  </a:lnTo>
                  <a:lnTo>
                    <a:pt x="135670" y="55022"/>
                  </a:lnTo>
                  <a:lnTo>
                    <a:pt x="242033" y="55022"/>
                  </a:lnTo>
                  <a:lnTo>
                    <a:pt x="241499" y="54123"/>
                  </a:lnTo>
                  <a:lnTo>
                    <a:pt x="208045" y="23776"/>
                  </a:lnTo>
                  <a:lnTo>
                    <a:pt x="168370" y="5261"/>
                  </a:lnTo>
                  <a:lnTo>
                    <a:pt x="125488" y="0"/>
                  </a:lnTo>
                  <a:close/>
                </a:path>
                <a:path w="277494" h="294005">
                  <a:moveTo>
                    <a:pt x="242033" y="55022"/>
                  </a:moveTo>
                  <a:lnTo>
                    <a:pt x="135670" y="55022"/>
                  </a:lnTo>
                  <a:lnTo>
                    <a:pt x="167502" y="63624"/>
                  </a:lnTo>
                  <a:lnTo>
                    <a:pt x="195079" y="84394"/>
                  </a:lnTo>
                  <a:lnTo>
                    <a:pt x="214789" y="115583"/>
                  </a:lnTo>
                  <a:lnTo>
                    <a:pt x="222560" y="151692"/>
                  </a:lnTo>
                  <a:lnTo>
                    <a:pt x="217424" y="185861"/>
                  </a:lnTo>
                  <a:lnTo>
                    <a:pt x="200716" y="214291"/>
                  </a:lnTo>
                  <a:lnTo>
                    <a:pt x="173768" y="233185"/>
                  </a:lnTo>
                  <a:lnTo>
                    <a:pt x="141277" y="238554"/>
                  </a:lnTo>
                  <a:lnTo>
                    <a:pt x="249616" y="238554"/>
                  </a:lnTo>
                  <a:lnTo>
                    <a:pt x="258894" y="226939"/>
                  </a:lnTo>
                  <a:lnTo>
                    <a:pt x="274295" y="185978"/>
                  </a:lnTo>
                  <a:lnTo>
                    <a:pt x="276961" y="140921"/>
                  </a:lnTo>
                  <a:lnTo>
                    <a:pt x="265716" y="94882"/>
                  </a:lnTo>
                  <a:lnTo>
                    <a:pt x="242033" y="5502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9952" y="2571609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5">
                  <a:moveTo>
                    <a:pt x="82417" y="9411"/>
                  </a:moveTo>
                  <a:lnTo>
                    <a:pt x="125488" y="0"/>
                  </a:lnTo>
                  <a:lnTo>
                    <a:pt x="168370" y="5261"/>
                  </a:lnTo>
                  <a:lnTo>
                    <a:pt x="208045" y="23776"/>
                  </a:lnTo>
                  <a:lnTo>
                    <a:pt x="241499" y="54123"/>
                  </a:lnTo>
                  <a:lnTo>
                    <a:pt x="265716" y="94882"/>
                  </a:lnTo>
                  <a:lnTo>
                    <a:pt x="276961" y="140921"/>
                  </a:lnTo>
                  <a:lnTo>
                    <a:pt x="274295" y="185978"/>
                  </a:lnTo>
                  <a:lnTo>
                    <a:pt x="258894" y="226939"/>
                  </a:lnTo>
                  <a:lnTo>
                    <a:pt x="231936" y="260689"/>
                  </a:lnTo>
                  <a:lnTo>
                    <a:pt x="194596" y="284112"/>
                  </a:lnTo>
                  <a:lnTo>
                    <a:pt x="151481" y="293536"/>
                  </a:lnTo>
                  <a:lnTo>
                    <a:pt x="108575" y="288306"/>
                  </a:lnTo>
                  <a:lnTo>
                    <a:pt x="68889" y="269829"/>
                  </a:lnTo>
                  <a:lnTo>
                    <a:pt x="35438" y="239513"/>
                  </a:lnTo>
                  <a:lnTo>
                    <a:pt x="11233" y="198768"/>
                  </a:lnTo>
                  <a:lnTo>
                    <a:pt x="0" y="152715"/>
                  </a:lnTo>
                  <a:lnTo>
                    <a:pt x="2673" y="107626"/>
                  </a:lnTo>
                  <a:lnTo>
                    <a:pt x="18081" y="66628"/>
                  </a:lnTo>
                  <a:lnTo>
                    <a:pt x="45053" y="32847"/>
                  </a:lnTo>
                  <a:lnTo>
                    <a:pt x="82417" y="9411"/>
                  </a:lnTo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237" y="2615519"/>
              <a:ext cx="190387" cy="20575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988" y="3424427"/>
              <a:ext cx="406907" cy="4236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49952" y="3489614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4">
                  <a:moveTo>
                    <a:pt x="125488" y="0"/>
                  </a:moveTo>
                  <a:lnTo>
                    <a:pt x="82417" y="9362"/>
                  </a:lnTo>
                  <a:lnTo>
                    <a:pt x="45053" y="32798"/>
                  </a:lnTo>
                  <a:lnTo>
                    <a:pt x="18081" y="66579"/>
                  </a:lnTo>
                  <a:lnTo>
                    <a:pt x="2673" y="107578"/>
                  </a:lnTo>
                  <a:lnTo>
                    <a:pt x="0" y="152667"/>
                  </a:lnTo>
                  <a:lnTo>
                    <a:pt x="11233" y="198719"/>
                  </a:lnTo>
                  <a:lnTo>
                    <a:pt x="35438" y="239465"/>
                  </a:lnTo>
                  <a:lnTo>
                    <a:pt x="68889" y="269780"/>
                  </a:lnTo>
                  <a:lnTo>
                    <a:pt x="108575" y="288257"/>
                  </a:lnTo>
                  <a:lnTo>
                    <a:pt x="151481" y="293487"/>
                  </a:lnTo>
                  <a:lnTo>
                    <a:pt x="194596" y="284063"/>
                  </a:lnTo>
                  <a:lnTo>
                    <a:pt x="231936" y="260640"/>
                  </a:lnTo>
                  <a:lnTo>
                    <a:pt x="249574" y="238559"/>
                  </a:lnTo>
                  <a:lnTo>
                    <a:pt x="141277" y="238559"/>
                  </a:lnTo>
                  <a:lnTo>
                    <a:pt x="109445" y="229913"/>
                  </a:lnTo>
                  <a:lnTo>
                    <a:pt x="81867" y="209099"/>
                  </a:lnTo>
                  <a:lnTo>
                    <a:pt x="62135" y="177891"/>
                  </a:lnTo>
                  <a:lnTo>
                    <a:pt x="54397" y="141799"/>
                  </a:lnTo>
                  <a:lnTo>
                    <a:pt x="59542" y="107660"/>
                  </a:lnTo>
                  <a:lnTo>
                    <a:pt x="76249" y="79236"/>
                  </a:lnTo>
                  <a:lnTo>
                    <a:pt x="103194" y="60289"/>
                  </a:lnTo>
                  <a:lnTo>
                    <a:pt x="135670" y="54991"/>
                  </a:lnTo>
                  <a:lnTo>
                    <a:pt x="242037" y="54991"/>
                  </a:lnTo>
                  <a:lnTo>
                    <a:pt x="241499" y="54086"/>
                  </a:lnTo>
                  <a:lnTo>
                    <a:pt x="208045" y="23764"/>
                  </a:lnTo>
                  <a:lnTo>
                    <a:pt x="168370" y="5267"/>
                  </a:lnTo>
                  <a:lnTo>
                    <a:pt x="125488" y="0"/>
                  </a:lnTo>
                  <a:close/>
                </a:path>
                <a:path w="277494" h="294004">
                  <a:moveTo>
                    <a:pt x="242037" y="54991"/>
                  </a:moveTo>
                  <a:lnTo>
                    <a:pt x="135670" y="54991"/>
                  </a:lnTo>
                  <a:lnTo>
                    <a:pt x="167502" y="63623"/>
                  </a:lnTo>
                  <a:lnTo>
                    <a:pt x="195079" y="84399"/>
                  </a:lnTo>
                  <a:lnTo>
                    <a:pt x="214789" y="115534"/>
                  </a:lnTo>
                  <a:lnTo>
                    <a:pt x="222560" y="151646"/>
                  </a:lnTo>
                  <a:lnTo>
                    <a:pt x="217424" y="185828"/>
                  </a:lnTo>
                  <a:lnTo>
                    <a:pt x="200716" y="214296"/>
                  </a:lnTo>
                  <a:lnTo>
                    <a:pt x="173768" y="233263"/>
                  </a:lnTo>
                  <a:lnTo>
                    <a:pt x="141277" y="238559"/>
                  </a:lnTo>
                  <a:lnTo>
                    <a:pt x="249574" y="238559"/>
                  </a:lnTo>
                  <a:lnTo>
                    <a:pt x="258894" y="226891"/>
                  </a:lnTo>
                  <a:lnTo>
                    <a:pt x="274295" y="185930"/>
                  </a:lnTo>
                  <a:lnTo>
                    <a:pt x="276961" y="140872"/>
                  </a:lnTo>
                  <a:lnTo>
                    <a:pt x="265716" y="94833"/>
                  </a:lnTo>
                  <a:lnTo>
                    <a:pt x="242037" y="54991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9952" y="3489614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4">
                  <a:moveTo>
                    <a:pt x="82417" y="9362"/>
                  </a:moveTo>
                  <a:lnTo>
                    <a:pt x="125488" y="0"/>
                  </a:lnTo>
                  <a:lnTo>
                    <a:pt x="168370" y="5267"/>
                  </a:lnTo>
                  <a:lnTo>
                    <a:pt x="208045" y="23764"/>
                  </a:lnTo>
                  <a:lnTo>
                    <a:pt x="241499" y="54086"/>
                  </a:lnTo>
                  <a:lnTo>
                    <a:pt x="265716" y="94833"/>
                  </a:lnTo>
                  <a:lnTo>
                    <a:pt x="276961" y="140872"/>
                  </a:lnTo>
                  <a:lnTo>
                    <a:pt x="274295" y="185930"/>
                  </a:lnTo>
                  <a:lnTo>
                    <a:pt x="258894" y="226891"/>
                  </a:lnTo>
                  <a:lnTo>
                    <a:pt x="231936" y="260640"/>
                  </a:lnTo>
                  <a:lnTo>
                    <a:pt x="194596" y="284063"/>
                  </a:lnTo>
                  <a:lnTo>
                    <a:pt x="151481" y="293487"/>
                  </a:lnTo>
                  <a:lnTo>
                    <a:pt x="108575" y="288257"/>
                  </a:lnTo>
                  <a:lnTo>
                    <a:pt x="68889" y="269780"/>
                  </a:lnTo>
                  <a:lnTo>
                    <a:pt x="35438" y="239465"/>
                  </a:lnTo>
                  <a:lnTo>
                    <a:pt x="11233" y="198719"/>
                  </a:lnTo>
                  <a:lnTo>
                    <a:pt x="0" y="152667"/>
                  </a:lnTo>
                  <a:lnTo>
                    <a:pt x="2673" y="107578"/>
                  </a:lnTo>
                  <a:lnTo>
                    <a:pt x="18081" y="66579"/>
                  </a:lnTo>
                  <a:lnTo>
                    <a:pt x="45053" y="32798"/>
                  </a:lnTo>
                  <a:lnTo>
                    <a:pt x="82417" y="9362"/>
                  </a:lnTo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3237" y="3533493"/>
              <a:ext cx="190387" cy="20579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988" y="4456175"/>
              <a:ext cx="406907" cy="42214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49954" y="4520666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4">
                  <a:moveTo>
                    <a:pt x="125487" y="0"/>
                  </a:moveTo>
                  <a:lnTo>
                    <a:pt x="82415" y="9423"/>
                  </a:lnTo>
                  <a:lnTo>
                    <a:pt x="45057" y="32847"/>
                  </a:lnTo>
                  <a:lnTo>
                    <a:pt x="18085" y="66603"/>
                  </a:lnTo>
                  <a:lnTo>
                    <a:pt x="2675" y="107584"/>
                  </a:lnTo>
                  <a:lnTo>
                    <a:pt x="0" y="152679"/>
                  </a:lnTo>
                  <a:lnTo>
                    <a:pt x="11232" y="198780"/>
                  </a:lnTo>
                  <a:lnTo>
                    <a:pt x="35437" y="239526"/>
                  </a:lnTo>
                  <a:lnTo>
                    <a:pt x="68888" y="269841"/>
                  </a:lnTo>
                  <a:lnTo>
                    <a:pt x="108573" y="288318"/>
                  </a:lnTo>
                  <a:lnTo>
                    <a:pt x="151480" y="293548"/>
                  </a:lnTo>
                  <a:lnTo>
                    <a:pt x="194594" y="284124"/>
                  </a:lnTo>
                  <a:lnTo>
                    <a:pt x="231935" y="260701"/>
                  </a:lnTo>
                  <a:lnTo>
                    <a:pt x="249615" y="238567"/>
                  </a:lnTo>
                  <a:lnTo>
                    <a:pt x="141276" y="238567"/>
                  </a:lnTo>
                  <a:lnTo>
                    <a:pt x="109444" y="229958"/>
                  </a:lnTo>
                  <a:lnTo>
                    <a:pt x="81866" y="209158"/>
                  </a:lnTo>
                  <a:lnTo>
                    <a:pt x="62133" y="177952"/>
                  </a:lnTo>
                  <a:lnTo>
                    <a:pt x="54401" y="141860"/>
                  </a:lnTo>
                  <a:lnTo>
                    <a:pt x="59546" y="107721"/>
                  </a:lnTo>
                  <a:lnTo>
                    <a:pt x="76250" y="79297"/>
                  </a:lnTo>
                  <a:lnTo>
                    <a:pt x="103193" y="60350"/>
                  </a:lnTo>
                  <a:lnTo>
                    <a:pt x="135669" y="55034"/>
                  </a:lnTo>
                  <a:lnTo>
                    <a:pt x="242060" y="55034"/>
                  </a:lnTo>
                  <a:lnTo>
                    <a:pt x="241498" y="54086"/>
                  </a:lnTo>
                  <a:lnTo>
                    <a:pt x="208044" y="23733"/>
                  </a:lnTo>
                  <a:lnTo>
                    <a:pt x="168368" y="5237"/>
                  </a:lnTo>
                  <a:lnTo>
                    <a:pt x="125487" y="0"/>
                  </a:lnTo>
                  <a:close/>
                </a:path>
                <a:path w="277494" h="294004">
                  <a:moveTo>
                    <a:pt x="242060" y="55034"/>
                  </a:moveTo>
                  <a:lnTo>
                    <a:pt x="135669" y="55034"/>
                  </a:lnTo>
                  <a:lnTo>
                    <a:pt x="167501" y="63636"/>
                  </a:lnTo>
                  <a:lnTo>
                    <a:pt x="195077" y="84406"/>
                  </a:lnTo>
                  <a:lnTo>
                    <a:pt x="214787" y="115595"/>
                  </a:lnTo>
                  <a:lnTo>
                    <a:pt x="222558" y="151705"/>
                  </a:lnTo>
                  <a:lnTo>
                    <a:pt x="217423" y="185874"/>
                  </a:lnTo>
                  <a:lnTo>
                    <a:pt x="200714" y="214304"/>
                  </a:lnTo>
                  <a:lnTo>
                    <a:pt x="173766" y="233197"/>
                  </a:lnTo>
                  <a:lnTo>
                    <a:pt x="141276" y="238567"/>
                  </a:lnTo>
                  <a:lnTo>
                    <a:pt x="249615" y="238567"/>
                  </a:lnTo>
                  <a:lnTo>
                    <a:pt x="258893" y="226952"/>
                  </a:lnTo>
                  <a:lnTo>
                    <a:pt x="274294" y="185990"/>
                  </a:lnTo>
                  <a:lnTo>
                    <a:pt x="276960" y="140933"/>
                  </a:lnTo>
                  <a:lnTo>
                    <a:pt x="265714" y="94894"/>
                  </a:lnTo>
                  <a:lnTo>
                    <a:pt x="242060" y="55034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9954" y="4520666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4">
                  <a:moveTo>
                    <a:pt x="82415" y="9423"/>
                  </a:moveTo>
                  <a:lnTo>
                    <a:pt x="125487" y="0"/>
                  </a:lnTo>
                  <a:lnTo>
                    <a:pt x="168368" y="5237"/>
                  </a:lnTo>
                  <a:lnTo>
                    <a:pt x="208044" y="23733"/>
                  </a:lnTo>
                  <a:lnTo>
                    <a:pt x="241498" y="54086"/>
                  </a:lnTo>
                  <a:lnTo>
                    <a:pt x="265714" y="94894"/>
                  </a:lnTo>
                  <a:lnTo>
                    <a:pt x="276960" y="140933"/>
                  </a:lnTo>
                  <a:lnTo>
                    <a:pt x="274294" y="185990"/>
                  </a:lnTo>
                  <a:lnTo>
                    <a:pt x="258893" y="226952"/>
                  </a:lnTo>
                  <a:lnTo>
                    <a:pt x="231935" y="260701"/>
                  </a:lnTo>
                  <a:lnTo>
                    <a:pt x="194594" y="284124"/>
                  </a:lnTo>
                  <a:lnTo>
                    <a:pt x="151480" y="293548"/>
                  </a:lnTo>
                  <a:lnTo>
                    <a:pt x="108573" y="288318"/>
                  </a:lnTo>
                  <a:lnTo>
                    <a:pt x="68888" y="269841"/>
                  </a:lnTo>
                  <a:lnTo>
                    <a:pt x="35437" y="239526"/>
                  </a:lnTo>
                  <a:lnTo>
                    <a:pt x="11232" y="198780"/>
                  </a:lnTo>
                  <a:lnTo>
                    <a:pt x="0" y="152679"/>
                  </a:lnTo>
                  <a:lnTo>
                    <a:pt x="2675" y="107584"/>
                  </a:lnTo>
                  <a:lnTo>
                    <a:pt x="18085" y="66603"/>
                  </a:lnTo>
                  <a:lnTo>
                    <a:pt x="45057" y="32847"/>
                  </a:lnTo>
                  <a:lnTo>
                    <a:pt x="82415" y="9423"/>
                  </a:lnTo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3242" y="4564588"/>
              <a:ext cx="190382" cy="2057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60728" y="2034921"/>
            <a:ext cx="6839584" cy="334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Some of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Threats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OS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:-</a:t>
            </a:r>
            <a:endParaRPr sz="1800">
              <a:latin typeface="Arial MT"/>
              <a:cs typeface="Arial MT"/>
            </a:endParaRPr>
          </a:p>
          <a:p>
            <a:pPr marL="302260" marR="187325">
              <a:lnSpc>
                <a:spcPct val="100000"/>
              </a:lnSpc>
              <a:spcBef>
                <a:spcPts val="1750"/>
              </a:spcBef>
            </a:pPr>
            <a:r>
              <a:rPr sz="2000" b="1" i="1" spc="-5" dirty="0">
                <a:solidFill>
                  <a:srgbClr val="2A12B9"/>
                </a:solidFill>
                <a:latin typeface="Calibri"/>
                <a:cs typeface="Calibri"/>
              </a:rPr>
              <a:t>Unauthorized </a:t>
            </a:r>
            <a:r>
              <a:rPr sz="2000" b="1" i="1" spc="-10" dirty="0">
                <a:solidFill>
                  <a:srgbClr val="2A12B9"/>
                </a:solidFill>
                <a:latin typeface="Calibri"/>
                <a:cs typeface="Calibri"/>
              </a:rPr>
              <a:t>Access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by cracking </a:t>
            </a:r>
            <a:r>
              <a:rPr sz="2000" dirty="0">
                <a:latin typeface="Calibri"/>
                <a:cs typeface="Calibri"/>
              </a:rPr>
              <a:t>the Access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 </a:t>
            </a:r>
            <a:r>
              <a:rPr sz="2000" dirty="0">
                <a:latin typeface="Calibri"/>
                <a:cs typeface="Calibri"/>
              </a:rPr>
              <a:t>Methods and </a:t>
            </a:r>
            <a:r>
              <a:rPr sz="2000" spc="-5" dirty="0">
                <a:latin typeface="Calibri"/>
                <a:cs typeface="Calibri"/>
              </a:rPr>
              <a:t>spoofing Authentication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gaining full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302260" marR="493395">
              <a:lnSpc>
                <a:spcPct val="100000"/>
              </a:lnSpc>
            </a:pPr>
            <a:r>
              <a:rPr sz="2000" b="1" i="1" spc="-5" dirty="0">
                <a:solidFill>
                  <a:srgbClr val="2A12B9"/>
                </a:solidFill>
                <a:latin typeface="Calibri"/>
                <a:cs typeface="Calibri"/>
              </a:rPr>
              <a:t>Unauthorized use </a:t>
            </a:r>
            <a:r>
              <a:rPr sz="2000" b="1" i="1" dirty="0">
                <a:solidFill>
                  <a:srgbClr val="2A12B9"/>
                </a:solidFill>
                <a:latin typeface="Calibri"/>
                <a:cs typeface="Calibri"/>
              </a:rPr>
              <a:t>of </a:t>
            </a:r>
            <a:r>
              <a:rPr sz="2000" b="1" i="1" spc="-5" dirty="0">
                <a:solidFill>
                  <a:srgbClr val="2A12B9"/>
                </a:solidFill>
                <a:latin typeface="Calibri"/>
                <a:cs typeface="Calibri"/>
              </a:rPr>
              <a:t>resources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installation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daemons </a:t>
            </a:r>
            <a:r>
              <a:rPr sz="2000" dirty="0">
                <a:latin typeface="Calibri"/>
                <a:cs typeface="Calibri"/>
              </a:rPr>
              <a:t> running an unknown </a:t>
            </a:r>
            <a:r>
              <a:rPr sz="2000" spc="-5" dirty="0">
                <a:latin typeface="Calibri"/>
                <a:cs typeface="Calibri"/>
              </a:rPr>
              <a:t>file </a:t>
            </a:r>
            <a:r>
              <a:rPr sz="2000" spc="-30" dirty="0">
                <a:latin typeface="Calibri"/>
                <a:cs typeface="Calibri"/>
              </a:rPr>
              <a:t>server,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logging </a:t>
            </a:r>
            <a:r>
              <a:rPr sz="2000" spc="-10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activity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target’s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keystrokes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screenshots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302260" marR="5080">
              <a:lnSpc>
                <a:spcPct val="100000"/>
              </a:lnSpc>
              <a:spcBef>
                <a:spcPts val="605"/>
              </a:spcBef>
            </a:pPr>
            <a:r>
              <a:rPr sz="2000" b="1" i="1" spc="-5" dirty="0">
                <a:solidFill>
                  <a:srgbClr val="2A12B9"/>
                </a:solidFill>
                <a:latin typeface="Calibri"/>
                <a:cs typeface="Calibri"/>
              </a:rPr>
              <a:t>Theft of confidential information</a:t>
            </a:r>
            <a:r>
              <a:rPr sz="2000" spc="-5" dirty="0">
                <a:latin typeface="Calibri"/>
                <a:cs typeface="Calibri"/>
              </a:rPr>
              <a:t>, 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credit-card numbers,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Account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Passwords,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</a:t>
            </a:r>
            <a:r>
              <a:rPr sz="2000" spc="-5" dirty="0">
                <a:latin typeface="Calibri"/>
                <a:cs typeface="Calibri"/>
              </a:rPr>
              <a:t> codes,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secret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formulas,</a:t>
            </a:r>
            <a:r>
              <a:rPr sz="2000" dirty="0">
                <a:latin typeface="Calibri"/>
                <a:cs typeface="Calibri"/>
              </a:rPr>
              <a:t> medical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 </a:t>
            </a:r>
            <a:r>
              <a:rPr sz="2000" spc="-10" dirty="0">
                <a:latin typeface="Calibri"/>
                <a:cs typeface="Calibri"/>
              </a:rPr>
              <a:t>information,</a:t>
            </a:r>
            <a:r>
              <a:rPr sz="2000" spc="-5" dirty="0">
                <a:latin typeface="Calibri"/>
                <a:cs typeface="Calibri"/>
              </a:rPr>
              <a:t> 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3" name="object 3"/>
            <p:cNvSpPr/>
            <p:nvPr/>
          </p:nvSpPr>
          <p:spPr>
            <a:xfrm>
              <a:off x="1359407" y="975360"/>
              <a:ext cx="5499100" cy="554990"/>
            </a:xfrm>
            <a:custGeom>
              <a:avLst/>
              <a:gdLst/>
              <a:ahLst/>
              <a:cxnLst/>
              <a:rect l="l" t="t" r="r" b="b"/>
              <a:pathLst>
                <a:path w="5499100" h="554990">
                  <a:moveTo>
                    <a:pt x="54061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5406136" y="554736"/>
                  </a:lnTo>
                  <a:lnTo>
                    <a:pt x="5442120" y="547469"/>
                  </a:lnTo>
                  <a:lnTo>
                    <a:pt x="5471509" y="527653"/>
                  </a:lnTo>
                  <a:lnTo>
                    <a:pt x="5491325" y="498264"/>
                  </a:lnTo>
                  <a:lnTo>
                    <a:pt x="5498592" y="462279"/>
                  </a:lnTo>
                  <a:lnTo>
                    <a:pt x="5498592" y="92455"/>
                  </a:lnTo>
                  <a:lnTo>
                    <a:pt x="5491325" y="56471"/>
                  </a:lnTo>
                  <a:lnTo>
                    <a:pt x="5471509" y="27082"/>
                  </a:lnTo>
                  <a:lnTo>
                    <a:pt x="5442120" y="7266"/>
                  </a:lnTo>
                  <a:lnTo>
                    <a:pt x="5406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9407" y="975360"/>
              <a:ext cx="5499100" cy="554990"/>
            </a:xfrm>
            <a:custGeom>
              <a:avLst/>
              <a:gdLst/>
              <a:ahLst/>
              <a:cxnLst/>
              <a:rect l="l" t="t" r="r" b="b"/>
              <a:pathLst>
                <a:path w="5499100" h="554990">
                  <a:moveTo>
                    <a:pt x="5498592" y="92455"/>
                  </a:moveTo>
                  <a:lnTo>
                    <a:pt x="5498592" y="462279"/>
                  </a:lnTo>
                  <a:lnTo>
                    <a:pt x="5491325" y="498264"/>
                  </a:lnTo>
                  <a:lnTo>
                    <a:pt x="5471509" y="527653"/>
                  </a:lnTo>
                  <a:lnTo>
                    <a:pt x="5442120" y="547469"/>
                  </a:lnTo>
                  <a:lnTo>
                    <a:pt x="54061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5406136" y="0"/>
                  </a:lnTo>
                  <a:lnTo>
                    <a:pt x="5442120" y="7266"/>
                  </a:lnTo>
                  <a:lnTo>
                    <a:pt x="5471509" y="27082"/>
                  </a:lnTo>
                  <a:lnTo>
                    <a:pt x="5491325" y="56471"/>
                  </a:lnTo>
                  <a:lnTo>
                    <a:pt x="5498592" y="92455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9407" y="1002791"/>
              <a:ext cx="5346700" cy="500380"/>
            </a:xfrm>
            <a:custGeom>
              <a:avLst/>
              <a:gdLst/>
              <a:ahLst/>
              <a:cxnLst/>
              <a:rect l="l" t="t" r="r" b="b"/>
              <a:pathLst>
                <a:path w="5346700" h="500380">
                  <a:moveTo>
                    <a:pt x="5346192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5346192" y="499872"/>
                  </a:lnTo>
                  <a:lnTo>
                    <a:pt x="5346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9407" y="1002791"/>
              <a:ext cx="5346700" cy="500380"/>
            </a:xfrm>
            <a:custGeom>
              <a:avLst/>
              <a:gdLst/>
              <a:ahLst/>
              <a:cxnLst/>
              <a:rect l="l" t="t" r="r" b="b"/>
              <a:pathLst>
                <a:path w="5346700" h="500380">
                  <a:moveTo>
                    <a:pt x="0" y="499872"/>
                  </a:moveTo>
                  <a:lnTo>
                    <a:pt x="5346192" y="499872"/>
                  </a:lnTo>
                  <a:lnTo>
                    <a:pt x="5346192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40" y="832104"/>
              <a:ext cx="3931920" cy="914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3460" y="1025652"/>
              <a:ext cx="1757172" cy="59436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4780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Security</a:t>
            </a:r>
            <a:r>
              <a:rPr spc="150" dirty="0"/>
              <a:t> </a:t>
            </a:r>
            <a:r>
              <a:rPr spc="125" dirty="0"/>
              <a:t>Threats</a:t>
            </a:r>
            <a:r>
              <a:rPr spc="265" dirty="0"/>
              <a:t> </a:t>
            </a:r>
            <a:r>
              <a:rPr sz="2000" spc="135" dirty="0"/>
              <a:t>continue…</a:t>
            </a:r>
            <a:endParaRPr sz="2000"/>
          </a:p>
        </p:txBody>
      </p:sp>
      <p:grpSp>
        <p:nvGrpSpPr>
          <p:cNvPr id="10" name="object 10"/>
          <p:cNvGrpSpPr/>
          <p:nvPr/>
        </p:nvGrpSpPr>
        <p:grpSpPr>
          <a:xfrm>
            <a:off x="754380" y="967739"/>
            <a:ext cx="7711440" cy="5135880"/>
            <a:chOff x="754380" y="967739"/>
            <a:chExt cx="7711440" cy="5135880"/>
          </a:xfrm>
        </p:grpSpPr>
        <p:sp>
          <p:nvSpPr>
            <p:cNvPr id="11" name="object 11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000" y="2182367"/>
              <a:ext cx="7696200" cy="3914140"/>
            </a:xfrm>
            <a:custGeom>
              <a:avLst/>
              <a:gdLst/>
              <a:ahLst/>
              <a:cxnLst/>
              <a:rect l="l" t="t" r="r" b="b"/>
              <a:pathLst>
                <a:path w="7696200" h="3914140">
                  <a:moveTo>
                    <a:pt x="7696200" y="0"/>
                  </a:moveTo>
                  <a:lnTo>
                    <a:pt x="0" y="0"/>
                  </a:lnTo>
                  <a:lnTo>
                    <a:pt x="0" y="3913632"/>
                  </a:lnTo>
                  <a:lnTo>
                    <a:pt x="7696200" y="3913632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000" y="2182367"/>
              <a:ext cx="7696200" cy="3914140"/>
            </a:xfrm>
            <a:custGeom>
              <a:avLst/>
              <a:gdLst/>
              <a:ahLst/>
              <a:cxnLst/>
              <a:rect l="l" t="t" r="r" b="b"/>
              <a:pathLst>
                <a:path w="7696200" h="3914140">
                  <a:moveTo>
                    <a:pt x="0" y="3913632"/>
                  </a:moveTo>
                  <a:lnTo>
                    <a:pt x="7696200" y="3913632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3913632"/>
                  </a:lnTo>
                  <a:close/>
                </a:path>
              </a:pathLst>
            </a:custGeom>
            <a:ln w="15240">
              <a:solidFill>
                <a:srgbClr val="08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084" y="1985772"/>
              <a:ext cx="7044055" cy="417830"/>
            </a:xfrm>
            <a:custGeom>
              <a:avLst/>
              <a:gdLst/>
              <a:ahLst/>
              <a:cxnLst/>
              <a:rect l="l" t="t" r="r" b="b"/>
              <a:pathLst>
                <a:path w="7044055" h="417830">
                  <a:moveTo>
                    <a:pt x="6974205" y="0"/>
                  </a:moveTo>
                  <a:lnTo>
                    <a:pt x="69722" y="0"/>
                  </a:lnTo>
                  <a:lnTo>
                    <a:pt x="42583" y="5462"/>
                  </a:lnTo>
                  <a:lnTo>
                    <a:pt x="20421" y="20367"/>
                  </a:lnTo>
                  <a:lnTo>
                    <a:pt x="5479" y="42487"/>
                  </a:lnTo>
                  <a:lnTo>
                    <a:pt x="0" y="69595"/>
                  </a:lnTo>
                  <a:lnTo>
                    <a:pt x="0" y="347979"/>
                  </a:lnTo>
                  <a:lnTo>
                    <a:pt x="5479" y="375088"/>
                  </a:lnTo>
                  <a:lnTo>
                    <a:pt x="20421" y="397208"/>
                  </a:lnTo>
                  <a:lnTo>
                    <a:pt x="42583" y="412113"/>
                  </a:lnTo>
                  <a:lnTo>
                    <a:pt x="69722" y="417575"/>
                  </a:lnTo>
                  <a:lnTo>
                    <a:pt x="6974205" y="417575"/>
                  </a:lnTo>
                  <a:lnTo>
                    <a:pt x="7001333" y="412113"/>
                  </a:lnTo>
                  <a:lnTo>
                    <a:pt x="7023496" y="397208"/>
                  </a:lnTo>
                  <a:lnTo>
                    <a:pt x="7038445" y="375088"/>
                  </a:lnTo>
                  <a:lnTo>
                    <a:pt x="7043928" y="347979"/>
                  </a:lnTo>
                  <a:lnTo>
                    <a:pt x="7043928" y="69595"/>
                  </a:lnTo>
                  <a:lnTo>
                    <a:pt x="7038445" y="42487"/>
                  </a:lnTo>
                  <a:lnTo>
                    <a:pt x="7023496" y="20367"/>
                  </a:lnTo>
                  <a:lnTo>
                    <a:pt x="7001333" y="5462"/>
                  </a:lnTo>
                  <a:lnTo>
                    <a:pt x="6974205" y="0"/>
                  </a:lnTo>
                  <a:close/>
                </a:path>
              </a:pathLst>
            </a:custGeom>
            <a:solidFill>
              <a:srgbClr val="08A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3084" y="1985772"/>
              <a:ext cx="7044055" cy="417830"/>
            </a:xfrm>
            <a:custGeom>
              <a:avLst/>
              <a:gdLst/>
              <a:ahLst/>
              <a:cxnLst/>
              <a:rect l="l" t="t" r="r" b="b"/>
              <a:pathLst>
                <a:path w="7044055" h="417830">
                  <a:moveTo>
                    <a:pt x="0" y="69595"/>
                  </a:moveTo>
                  <a:lnTo>
                    <a:pt x="5479" y="42487"/>
                  </a:lnTo>
                  <a:lnTo>
                    <a:pt x="20421" y="20367"/>
                  </a:lnTo>
                  <a:lnTo>
                    <a:pt x="42583" y="5462"/>
                  </a:lnTo>
                  <a:lnTo>
                    <a:pt x="69722" y="0"/>
                  </a:lnTo>
                  <a:lnTo>
                    <a:pt x="6974205" y="0"/>
                  </a:lnTo>
                  <a:lnTo>
                    <a:pt x="7001333" y="5462"/>
                  </a:lnTo>
                  <a:lnTo>
                    <a:pt x="7023496" y="20367"/>
                  </a:lnTo>
                  <a:lnTo>
                    <a:pt x="7038445" y="42487"/>
                  </a:lnTo>
                  <a:lnTo>
                    <a:pt x="7043928" y="69595"/>
                  </a:lnTo>
                  <a:lnTo>
                    <a:pt x="7043928" y="347979"/>
                  </a:lnTo>
                  <a:lnTo>
                    <a:pt x="7038445" y="375088"/>
                  </a:lnTo>
                  <a:lnTo>
                    <a:pt x="7023496" y="397208"/>
                  </a:lnTo>
                  <a:lnTo>
                    <a:pt x="7001333" y="412113"/>
                  </a:lnTo>
                  <a:lnTo>
                    <a:pt x="6974205" y="417575"/>
                  </a:lnTo>
                  <a:lnTo>
                    <a:pt x="69722" y="417575"/>
                  </a:lnTo>
                  <a:lnTo>
                    <a:pt x="42583" y="412113"/>
                  </a:lnTo>
                  <a:lnTo>
                    <a:pt x="20421" y="397208"/>
                  </a:lnTo>
                  <a:lnTo>
                    <a:pt x="5479" y="375088"/>
                  </a:lnTo>
                  <a:lnTo>
                    <a:pt x="0" y="347979"/>
                  </a:lnTo>
                  <a:lnTo>
                    <a:pt x="0" y="6959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988" y="2598419"/>
              <a:ext cx="406907" cy="4221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49954" y="2662910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5">
                  <a:moveTo>
                    <a:pt x="125487" y="0"/>
                  </a:moveTo>
                  <a:lnTo>
                    <a:pt x="82415" y="9423"/>
                  </a:lnTo>
                  <a:lnTo>
                    <a:pt x="45057" y="32847"/>
                  </a:lnTo>
                  <a:lnTo>
                    <a:pt x="18085" y="66603"/>
                  </a:lnTo>
                  <a:lnTo>
                    <a:pt x="2675" y="107584"/>
                  </a:lnTo>
                  <a:lnTo>
                    <a:pt x="0" y="152679"/>
                  </a:lnTo>
                  <a:lnTo>
                    <a:pt x="11232" y="198780"/>
                  </a:lnTo>
                  <a:lnTo>
                    <a:pt x="35437" y="239526"/>
                  </a:lnTo>
                  <a:lnTo>
                    <a:pt x="68888" y="269841"/>
                  </a:lnTo>
                  <a:lnTo>
                    <a:pt x="108573" y="288318"/>
                  </a:lnTo>
                  <a:lnTo>
                    <a:pt x="151480" y="293548"/>
                  </a:lnTo>
                  <a:lnTo>
                    <a:pt x="194594" y="284124"/>
                  </a:lnTo>
                  <a:lnTo>
                    <a:pt x="231935" y="260701"/>
                  </a:lnTo>
                  <a:lnTo>
                    <a:pt x="249615" y="238567"/>
                  </a:lnTo>
                  <a:lnTo>
                    <a:pt x="141276" y="238567"/>
                  </a:lnTo>
                  <a:lnTo>
                    <a:pt x="109444" y="229958"/>
                  </a:lnTo>
                  <a:lnTo>
                    <a:pt x="81866" y="209158"/>
                  </a:lnTo>
                  <a:lnTo>
                    <a:pt x="62133" y="177952"/>
                  </a:lnTo>
                  <a:lnTo>
                    <a:pt x="54395" y="141860"/>
                  </a:lnTo>
                  <a:lnTo>
                    <a:pt x="59541" y="107721"/>
                  </a:lnTo>
                  <a:lnTo>
                    <a:pt x="76248" y="79297"/>
                  </a:lnTo>
                  <a:lnTo>
                    <a:pt x="103193" y="60350"/>
                  </a:lnTo>
                  <a:lnTo>
                    <a:pt x="135669" y="55034"/>
                  </a:lnTo>
                  <a:lnTo>
                    <a:pt x="242060" y="55034"/>
                  </a:lnTo>
                  <a:lnTo>
                    <a:pt x="241498" y="54086"/>
                  </a:lnTo>
                  <a:lnTo>
                    <a:pt x="208044" y="23733"/>
                  </a:lnTo>
                  <a:lnTo>
                    <a:pt x="168368" y="5237"/>
                  </a:lnTo>
                  <a:lnTo>
                    <a:pt x="125487" y="0"/>
                  </a:lnTo>
                  <a:close/>
                </a:path>
                <a:path w="277494" h="294005">
                  <a:moveTo>
                    <a:pt x="242060" y="55034"/>
                  </a:moveTo>
                  <a:lnTo>
                    <a:pt x="135669" y="55034"/>
                  </a:lnTo>
                  <a:lnTo>
                    <a:pt x="167501" y="63636"/>
                  </a:lnTo>
                  <a:lnTo>
                    <a:pt x="195077" y="84406"/>
                  </a:lnTo>
                  <a:lnTo>
                    <a:pt x="214787" y="115595"/>
                  </a:lnTo>
                  <a:lnTo>
                    <a:pt x="222558" y="151705"/>
                  </a:lnTo>
                  <a:lnTo>
                    <a:pt x="217423" y="185874"/>
                  </a:lnTo>
                  <a:lnTo>
                    <a:pt x="200714" y="214304"/>
                  </a:lnTo>
                  <a:lnTo>
                    <a:pt x="173766" y="233197"/>
                  </a:lnTo>
                  <a:lnTo>
                    <a:pt x="141276" y="238567"/>
                  </a:lnTo>
                  <a:lnTo>
                    <a:pt x="249615" y="238567"/>
                  </a:lnTo>
                  <a:lnTo>
                    <a:pt x="258893" y="226952"/>
                  </a:lnTo>
                  <a:lnTo>
                    <a:pt x="274294" y="185990"/>
                  </a:lnTo>
                  <a:lnTo>
                    <a:pt x="276960" y="140933"/>
                  </a:lnTo>
                  <a:lnTo>
                    <a:pt x="265714" y="94894"/>
                  </a:lnTo>
                  <a:lnTo>
                    <a:pt x="242060" y="55034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9954" y="2662910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5">
                  <a:moveTo>
                    <a:pt x="82415" y="9423"/>
                  </a:moveTo>
                  <a:lnTo>
                    <a:pt x="125487" y="0"/>
                  </a:lnTo>
                  <a:lnTo>
                    <a:pt x="168368" y="5237"/>
                  </a:lnTo>
                  <a:lnTo>
                    <a:pt x="208044" y="23733"/>
                  </a:lnTo>
                  <a:lnTo>
                    <a:pt x="241498" y="54086"/>
                  </a:lnTo>
                  <a:lnTo>
                    <a:pt x="265714" y="94894"/>
                  </a:lnTo>
                  <a:lnTo>
                    <a:pt x="276960" y="140933"/>
                  </a:lnTo>
                  <a:lnTo>
                    <a:pt x="274294" y="185990"/>
                  </a:lnTo>
                  <a:lnTo>
                    <a:pt x="258893" y="226952"/>
                  </a:lnTo>
                  <a:lnTo>
                    <a:pt x="231935" y="260701"/>
                  </a:lnTo>
                  <a:lnTo>
                    <a:pt x="194594" y="284124"/>
                  </a:lnTo>
                  <a:lnTo>
                    <a:pt x="151480" y="293548"/>
                  </a:lnTo>
                  <a:lnTo>
                    <a:pt x="108573" y="288318"/>
                  </a:lnTo>
                  <a:lnTo>
                    <a:pt x="68888" y="269841"/>
                  </a:lnTo>
                  <a:lnTo>
                    <a:pt x="35437" y="239526"/>
                  </a:lnTo>
                  <a:lnTo>
                    <a:pt x="11232" y="198780"/>
                  </a:lnTo>
                  <a:lnTo>
                    <a:pt x="0" y="152679"/>
                  </a:lnTo>
                  <a:lnTo>
                    <a:pt x="2675" y="107584"/>
                  </a:lnTo>
                  <a:lnTo>
                    <a:pt x="18085" y="66603"/>
                  </a:lnTo>
                  <a:lnTo>
                    <a:pt x="45057" y="32847"/>
                  </a:lnTo>
                  <a:lnTo>
                    <a:pt x="82415" y="9423"/>
                  </a:lnTo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237" y="2706832"/>
              <a:ext cx="190387" cy="20575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988" y="4846319"/>
              <a:ext cx="406907" cy="4221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49954" y="4910937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4">
                  <a:moveTo>
                    <a:pt x="125487" y="0"/>
                  </a:moveTo>
                  <a:lnTo>
                    <a:pt x="82415" y="9423"/>
                  </a:lnTo>
                  <a:lnTo>
                    <a:pt x="45057" y="32847"/>
                  </a:lnTo>
                  <a:lnTo>
                    <a:pt x="18085" y="66603"/>
                  </a:lnTo>
                  <a:lnTo>
                    <a:pt x="2675" y="107584"/>
                  </a:lnTo>
                  <a:lnTo>
                    <a:pt x="0" y="152679"/>
                  </a:lnTo>
                  <a:lnTo>
                    <a:pt x="11232" y="198780"/>
                  </a:lnTo>
                  <a:lnTo>
                    <a:pt x="35437" y="239526"/>
                  </a:lnTo>
                  <a:lnTo>
                    <a:pt x="68888" y="269841"/>
                  </a:lnTo>
                  <a:lnTo>
                    <a:pt x="108573" y="288318"/>
                  </a:lnTo>
                  <a:lnTo>
                    <a:pt x="151480" y="293548"/>
                  </a:lnTo>
                  <a:lnTo>
                    <a:pt x="194594" y="284124"/>
                  </a:lnTo>
                  <a:lnTo>
                    <a:pt x="231935" y="260701"/>
                  </a:lnTo>
                  <a:lnTo>
                    <a:pt x="249615" y="238567"/>
                  </a:lnTo>
                  <a:lnTo>
                    <a:pt x="141276" y="238567"/>
                  </a:lnTo>
                  <a:lnTo>
                    <a:pt x="109444" y="229958"/>
                  </a:lnTo>
                  <a:lnTo>
                    <a:pt x="81866" y="209158"/>
                  </a:lnTo>
                  <a:lnTo>
                    <a:pt x="62133" y="177952"/>
                  </a:lnTo>
                  <a:lnTo>
                    <a:pt x="54395" y="141860"/>
                  </a:lnTo>
                  <a:lnTo>
                    <a:pt x="59541" y="107721"/>
                  </a:lnTo>
                  <a:lnTo>
                    <a:pt x="76248" y="79297"/>
                  </a:lnTo>
                  <a:lnTo>
                    <a:pt x="103193" y="60350"/>
                  </a:lnTo>
                  <a:lnTo>
                    <a:pt x="135669" y="55034"/>
                  </a:lnTo>
                  <a:lnTo>
                    <a:pt x="242060" y="55034"/>
                  </a:lnTo>
                  <a:lnTo>
                    <a:pt x="241498" y="54086"/>
                  </a:lnTo>
                  <a:lnTo>
                    <a:pt x="208044" y="23733"/>
                  </a:lnTo>
                  <a:lnTo>
                    <a:pt x="168368" y="5237"/>
                  </a:lnTo>
                  <a:lnTo>
                    <a:pt x="125487" y="0"/>
                  </a:lnTo>
                  <a:close/>
                </a:path>
                <a:path w="277494" h="294004">
                  <a:moveTo>
                    <a:pt x="242060" y="55034"/>
                  </a:moveTo>
                  <a:lnTo>
                    <a:pt x="135669" y="55034"/>
                  </a:lnTo>
                  <a:lnTo>
                    <a:pt x="167501" y="63636"/>
                  </a:lnTo>
                  <a:lnTo>
                    <a:pt x="195077" y="84406"/>
                  </a:lnTo>
                  <a:lnTo>
                    <a:pt x="214787" y="115595"/>
                  </a:lnTo>
                  <a:lnTo>
                    <a:pt x="222558" y="151705"/>
                  </a:lnTo>
                  <a:lnTo>
                    <a:pt x="217423" y="185874"/>
                  </a:lnTo>
                  <a:lnTo>
                    <a:pt x="200714" y="214304"/>
                  </a:lnTo>
                  <a:lnTo>
                    <a:pt x="173766" y="233197"/>
                  </a:lnTo>
                  <a:lnTo>
                    <a:pt x="141276" y="238567"/>
                  </a:lnTo>
                  <a:lnTo>
                    <a:pt x="249615" y="238567"/>
                  </a:lnTo>
                  <a:lnTo>
                    <a:pt x="258893" y="226952"/>
                  </a:lnTo>
                  <a:lnTo>
                    <a:pt x="274294" y="185990"/>
                  </a:lnTo>
                  <a:lnTo>
                    <a:pt x="276960" y="140933"/>
                  </a:lnTo>
                  <a:lnTo>
                    <a:pt x="265714" y="94894"/>
                  </a:lnTo>
                  <a:lnTo>
                    <a:pt x="242060" y="55034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9954" y="4910937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4">
                  <a:moveTo>
                    <a:pt x="82415" y="9423"/>
                  </a:moveTo>
                  <a:lnTo>
                    <a:pt x="125487" y="0"/>
                  </a:lnTo>
                  <a:lnTo>
                    <a:pt x="168368" y="5237"/>
                  </a:lnTo>
                  <a:lnTo>
                    <a:pt x="208044" y="23733"/>
                  </a:lnTo>
                  <a:lnTo>
                    <a:pt x="241498" y="54086"/>
                  </a:lnTo>
                  <a:lnTo>
                    <a:pt x="265714" y="94894"/>
                  </a:lnTo>
                  <a:lnTo>
                    <a:pt x="276960" y="140933"/>
                  </a:lnTo>
                  <a:lnTo>
                    <a:pt x="274294" y="185990"/>
                  </a:lnTo>
                  <a:lnTo>
                    <a:pt x="258893" y="226952"/>
                  </a:lnTo>
                  <a:lnTo>
                    <a:pt x="231935" y="260701"/>
                  </a:lnTo>
                  <a:lnTo>
                    <a:pt x="194594" y="284124"/>
                  </a:lnTo>
                  <a:lnTo>
                    <a:pt x="151480" y="293548"/>
                  </a:lnTo>
                  <a:lnTo>
                    <a:pt x="108573" y="288318"/>
                  </a:lnTo>
                  <a:lnTo>
                    <a:pt x="68888" y="269841"/>
                  </a:lnTo>
                  <a:lnTo>
                    <a:pt x="35437" y="239526"/>
                  </a:lnTo>
                  <a:lnTo>
                    <a:pt x="11232" y="198780"/>
                  </a:lnTo>
                  <a:lnTo>
                    <a:pt x="0" y="152679"/>
                  </a:lnTo>
                  <a:lnTo>
                    <a:pt x="2675" y="107584"/>
                  </a:lnTo>
                  <a:lnTo>
                    <a:pt x="18085" y="66603"/>
                  </a:lnTo>
                  <a:lnTo>
                    <a:pt x="45057" y="32847"/>
                  </a:lnTo>
                  <a:lnTo>
                    <a:pt x="82415" y="9423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3237" y="4954859"/>
              <a:ext cx="190387" cy="205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988" y="3938016"/>
              <a:ext cx="406907" cy="42214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49954" y="4002440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4">
                  <a:moveTo>
                    <a:pt x="125487" y="0"/>
                  </a:moveTo>
                  <a:lnTo>
                    <a:pt x="82415" y="9362"/>
                  </a:lnTo>
                  <a:lnTo>
                    <a:pt x="45057" y="32798"/>
                  </a:lnTo>
                  <a:lnTo>
                    <a:pt x="18085" y="66579"/>
                  </a:lnTo>
                  <a:lnTo>
                    <a:pt x="2675" y="107578"/>
                  </a:lnTo>
                  <a:lnTo>
                    <a:pt x="0" y="152667"/>
                  </a:lnTo>
                  <a:lnTo>
                    <a:pt x="11232" y="198719"/>
                  </a:lnTo>
                  <a:lnTo>
                    <a:pt x="35437" y="239465"/>
                  </a:lnTo>
                  <a:lnTo>
                    <a:pt x="68888" y="269780"/>
                  </a:lnTo>
                  <a:lnTo>
                    <a:pt x="108573" y="288257"/>
                  </a:lnTo>
                  <a:lnTo>
                    <a:pt x="151480" y="293487"/>
                  </a:lnTo>
                  <a:lnTo>
                    <a:pt x="194594" y="284063"/>
                  </a:lnTo>
                  <a:lnTo>
                    <a:pt x="231935" y="260640"/>
                  </a:lnTo>
                  <a:lnTo>
                    <a:pt x="249572" y="238559"/>
                  </a:lnTo>
                  <a:lnTo>
                    <a:pt x="141276" y="238559"/>
                  </a:lnTo>
                  <a:lnTo>
                    <a:pt x="109444" y="229913"/>
                  </a:lnTo>
                  <a:lnTo>
                    <a:pt x="81866" y="209099"/>
                  </a:lnTo>
                  <a:lnTo>
                    <a:pt x="62133" y="177891"/>
                  </a:lnTo>
                  <a:lnTo>
                    <a:pt x="54395" y="141799"/>
                  </a:lnTo>
                  <a:lnTo>
                    <a:pt x="59541" y="107660"/>
                  </a:lnTo>
                  <a:lnTo>
                    <a:pt x="76248" y="79236"/>
                  </a:lnTo>
                  <a:lnTo>
                    <a:pt x="103193" y="60289"/>
                  </a:lnTo>
                  <a:lnTo>
                    <a:pt x="135669" y="54991"/>
                  </a:lnTo>
                  <a:lnTo>
                    <a:pt x="242035" y="54991"/>
                  </a:lnTo>
                  <a:lnTo>
                    <a:pt x="241498" y="54086"/>
                  </a:lnTo>
                  <a:lnTo>
                    <a:pt x="208044" y="23764"/>
                  </a:lnTo>
                  <a:lnTo>
                    <a:pt x="168368" y="5267"/>
                  </a:lnTo>
                  <a:lnTo>
                    <a:pt x="125487" y="0"/>
                  </a:lnTo>
                  <a:close/>
                </a:path>
                <a:path w="277494" h="294004">
                  <a:moveTo>
                    <a:pt x="242035" y="54991"/>
                  </a:moveTo>
                  <a:lnTo>
                    <a:pt x="135669" y="54991"/>
                  </a:lnTo>
                  <a:lnTo>
                    <a:pt x="167501" y="63623"/>
                  </a:lnTo>
                  <a:lnTo>
                    <a:pt x="195077" y="84399"/>
                  </a:lnTo>
                  <a:lnTo>
                    <a:pt x="214787" y="115534"/>
                  </a:lnTo>
                  <a:lnTo>
                    <a:pt x="222558" y="151646"/>
                  </a:lnTo>
                  <a:lnTo>
                    <a:pt x="217423" y="185828"/>
                  </a:lnTo>
                  <a:lnTo>
                    <a:pt x="200714" y="214296"/>
                  </a:lnTo>
                  <a:lnTo>
                    <a:pt x="173766" y="233263"/>
                  </a:lnTo>
                  <a:lnTo>
                    <a:pt x="141276" y="238559"/>
                  </a:lnTo>
                  <a:lnTo>
                    <a:pt x="249572" y="238559"/>
                  </a:lnTo>
                  <a:lnTo>
                    <a:pt x="258893" y="226891"/>
                  </a:lnTo>
                  <a:lnTo>
                    <a:pt x="274294" y="185930"/>
                  </a:lnTo>
                  <a:lnTo>
                    <a:pt x="276960" y="140872"/>
                  </a:lnTo>
                  <a:lnTo>
                    <a:pt x="265714" y="94833"/>
                  </a:lnTo>
                  <a:lnTo>
                    <a:pt x="242035" y="54991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9954" y="4002440"/>
              <a:ext cx="277495" cy="294005"/>
            </a:xfrm>
            <a:custGeom>
              <a:avLst/>
              <a:gdLst/>
              <a:ahLst/>
              <a:cxnLst/>
              <a:rect l="l" t="t" r="r" b="b"/>
              <a:pathLst>
                <a:path w="277494" h="294004">
                  <a:moveTo>
                    <a:pt x="82415" y="9362"/>
                  </a:moveTo>
                  <a:lnTo>
                    <a:pt x="125487" y="0"/>
                  </a:lnTo>
                  <a:lnTo>
                    <a:pt x="168368" y="5267"/>
                  </a:lnTo>
                  <a:lnTo>
                    <a:pt x="208044" y="23764"/>
                  </a:lnTo>
                  <a:lnTo>
                    <a:pt x="241498" y="54086"/>
                  </a:lnTo>
                  <a:lnTo>
                    <a:pt x="265714" y="94833"/>
                  </a:lnTo>
                  <a:lnTo>
                    <a:pt x="276960" y="140872"/>
                  </a:lnTo>
                  <a:lnTo>
                    <a:pt x="274294" y="185930"/>
                  </a:lnTo>
                  <a:lnTo>
                    <a:pt x="258893" y="226891"/>
                  </a:lnTo>
                  <a:lnTo>
                    <a:pt x="231935" y="260640"/>
                  </a:lnTo>
                  <a:lnTo>
                    <a:pt x="194594" y="284063"/>
                  </a:lnTo>
                  <a:lnTo>
                    <a:pt x="151480" y="293487"/>
                  </a:lnTo>
                  <a:lnTo>
                    <a:pt x="108573" y="288257"/>
                  </a:lnTo>
                  <a:lnTo>
                    <a:pt x="68888" y="269780"/>
                  </a:lnTo>
                  <a:lnTo>
                    <a:pt x="35437" y="239465"/>
                  </a:lnTo>
                  <a:lnTo>
                    <a:pt x="11232" y="198719"/>
                  </a:lnTo>
                  <a:lnTo>
                    <a:pt x="0" y="152667"/>
                  </a:lnTo>
                  <a:lnTo>
                    <a:pt x="2675" y="107578"/>
                  </a:lnTo>
                  <a:lnTo>
                    <a:pt x="18085" y="66579"/>
                  </a:lnTo>
                  <a:lnTo>
                    <a:pt x="45057" y="32798"/>
                  </a:lnTo>
                  <a:lnTo>
                    <a:pt x="82415" y="9362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3237" y="4046319"/>
              <a:ext cx="190387" cy="20579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60728" y="2039492"/>
            <a:ext cx="7016115" cy="376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Some of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Threats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 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 MT"/>
              <a:cs typeface="Arial MT"/>
            </a:endParaRPr>
          </a:p>
          <a:p>
            <a:pPr marL="302260" marR="372110">
              <a:lnSpc>
                <a:spcPct val="100000"/>
              </a:lnSpc>
            </a:pPr>
            <a:r>
              <a:rPr sz="1900" b="1" i="1" spc="-5" dirty="0">
                <a:solidFill>
                  <a:srgbClr val="2A12B9"/>
                </a:solidFill>
                <a:latin typeface="Calibri"/>
                <a:cs typeface="Calibri"/>
              </a:rPr>
              <a:t>Malicious</a:t>
            </a:r>
            <a:r>
              <a:rPr sz="1900" b="1" i="1" spc="5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1900" b="1" i="1" spc="-5" dirty="0">
                <a:solidFill>
                  <a:srgbClr val="2A12B9"/>
                </a:solidFill>
                <a:latin typeface="Calibri"/>
                <a:cs typeface="Calibri"/>
              </a:rPr>
              <a:t>Modification</a:t>
            </a:r>
            <a:r>
              <a:rPr sz="1900" b="1" i="1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data,</a:t>
            </a:r>
            <a:r>
              <a:rPr sz="1900" spc="-5" dirty="0">
                <a:latin typeface="Calibri"/>
                <a:cs typeface="Calibri"/>
              </a:rPr>
              <a:t> which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may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have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serious </a:t>
            </a:r>
            <a:r>
              <a:rPr sz="1900" spc="-10" dirty="0">
                <a:latin typeface="Calibri"/>
                <a:cs typeface="Calibri"/>
              </a:rPr>
              <a:t>indirect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consequences.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example:-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popular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game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other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program's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source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could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modified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before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being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released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public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open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up security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holes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systems.</a:t>
            </a:r>
            <a:endParaRPr sz="1900">
              <a:latin typeface="Calibri"/>
              <a:cs typeface="Calibri"/>
            </a:endParaRPr>
          </a:p>
          <a:p>
            <a:pPr marL="264160">
              <a:lnSpc>
                <a:spcPct val="100000"/>
              </a:lnSpc>
              <a:spcBef>
                <a:spcPts val="1505"/>
              </a:spcBef>
            </a:pPr>
            <a:r>
              <a:rPr sz="2000" b="1" i="1" spc="-5" dirty="0">
                <a:solidFill>
                  <a:srgbClr val="2A12B9"/>
                </a:solidFill>
                <a:latin typeface="Calibri"/>
                <a:cs typeface="Calibri"/>
              </a:rPr>
              <a:t>Viruses</a:t>
            </a:r>
            <a:r>
              <a:rPr sz="2000" b="1" i="1" spc="-25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greatest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dangers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systems.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2641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they 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lot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damage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302260" marR="5080">
              <a:lnSpc>
                <a:spcPct val="100000"/>
              </a:lnSpc>
            </a:pPr>
            <a:r>
              <a:rPr sz="2000" b="1" i="1" spc="-5" dirty="0">
                <a:solidFill>
                  <a:srgbClr val="2A12B9"/>
                </a:solidFill>
                <a:latin typeface="Calibri"/>
                <a:cs typeface="Calibri"/>
              </a:rPr>
              <a:t>Denial</a:t>
            </a:r>
            <a:r>
              <a:rPr sz="2000" b="1" i="1" spc="-30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2A12B9"/>
                </a:solidFill>
                <a:latin typeface="Calibri"/>
                <a:cs typeface="Calibri"/>
              </a:rPr>
              <a:t>of</a:t>
            </a:r>
            <a:r>
              <a:rPr sz="2000" b="1" i="1" spc="-10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2A12B9"/>
                </a:solidFill>
                <a:latin typeface="Calibri"/>
                <a:cs typeface="Calibri"/>
              </a:rPr>
              <a:t>Service,</a:t>
            </a:r>
            <a:r>
              <a:rPr sz="2000" b="1" i="1" spc="-25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2A12B9"/>
                </a:solidFill>
                <a:latin typeface="Calibri"/>
                <a:cs typeface="Calibri"/>
              </a:rPr>
              <a:t>DOS</a:t>
            </a:r>
            <a:r>
              <a:rPr sz="2000" b="1" i="1" spc="10" dirty="0">
                <a:solidFill>
                  <a:srgbClr val="2A12B9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-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Preventing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authenticated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overloading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excess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requests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forcefully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3" name="object 3"/>
            <p:cNvSpPr/>
            <p:nvPr/>
          </p:nvSpPr>
          <p:spPr>
            <a:xfrm>
              <a:off x="1359407" y="975360"/>
              <a:ext cx="6489700" cy="554990"/>
            </a:xfrm>
            <a:custGeom>
              <a:avLst/>
              <a:gdLst/>
              <a:ahLst/>
              <a:cxnLst/>
              <a:rect l="l" t="t" r="r" b="b"/>
              <a:pathLst>
                <a:path w="6489700" h="554990">
                  <a:moveTo>
                    <a:pt x="63967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6396736" y="554736"/>
                  </a:lnTo>
                  <a:lnTo>
                    <a:pt x="6432720" y="547469"/>
                  </a:lnTo>
                  <a:lnTo>
                    <a:pt x="6462109" y="527653"/>
                  </a:lnTo>
                  <a:lnTo>
                    <a:pt x="6481925" y="498264"/>
                  </a:lnTo>
                  <a:lnTo>
                    <a:pt x="6489192" y="462279"/>
                  </a:lnTo>
                  <a:lnTo>
                    <a:pt x="6489192" y="92455"/>
                  </a:lnTo>
                  <a:lnTo>
                    <a:pt x="6481925" y="56471"/>
                  </a:lnTo>
                  <a:lnTo>
                    <a:pt x="6462109" y="27082"/>
                  </a:lnTo>
                  <a:lnTo>
                    <a:pt x="6432720" y="7266"/>
                  </a:lnTo>
                  <a:lnTo>
                    <a:pt x="6396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9407" y="975360"/>
              <a:ext cx="6489700" cy="554990"/>
            </a:xfrm>
            <a:custGeom>
              <a:avLst/>
              <a:gdLst/>
              <a:ahLst/>
              <a:cxnLst/>
              <a:rect l="l" t="t" r="r" b="b"/>
              <a:pathLst>
                <a:path w="6489700" h="554990">
                  <a:moveTo>
                    <a:pt x="6489192" y="92455"/>
                  </a:moveTo>
                  <a:lnTo>
                    <a:pt x="6489192" y="462279"/>
                  </a:lnTo>
                  <a:lnTo>
                    <a:pt x="6481925" y="498264"/>
                  </a:lnTo>
                  <a:lnTo>
                    <a:pt x="6462109" y="527653"/>
                  </a:lnTo>
                  <a:lnTo>
                    <a:pt x="6432720" y="547469"/>
                  </a:lnTo>
                  <a:lnTo>
                    <a:pt x="63967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6396736" y="0"/>
                  </a:lnTo>
                  <a:lnTo>
                    <a:pt x="6432720" y="7266"/>
                  </a:lnTo>
                  <a:lnTo>
                    <a:pt x="6462109" y="27082"/>
                  </a:lnTo>
                  <a:lnTo>
                    <a:pt x="6481925" y="56471"/>
                  </a:lnTo>
                  <a:lnTo>
                    <a:pt x="6489192" y="92455"/>
                  </a:lnTo>
                  <a:close/>
                </a:path>
              </a:pathLst>
            </a:custGeom>
            <a:ln w="15239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9407" y="1002791"/>
              <a:ext cx="6296025" cy="500380"/>
            </a:xfrm>
            <a:custGeom>
              <a:avLst/>
              <a:gdLst/>
              <a:ahLst/>
              <a:cxnLst/>
              <a:rect l="l" t="t" r="r" b="b"/>
              <a:pathLst>
                <a:path w="6296025" h="500380">
                  <a:moveTo>
                    <a:pt x="6295644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6295644" y="499872"/>
                  </a:lnTo>
                  <a:lnTo>
                    <a:pt x="6295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9407" y="1002791"/>
              <a:ext cx="6296025" cy="500380"/>
            </a:xfrm>
            <a:custGeom>
              <a:avLst/>
              <a:gdLst/>
              <a:ahLst/>
              <a:cxnLst/>
              <a:rect l="l" t="t" r="r" b="b"/>
              <a:pathLst>
                <a:path w="6296025" h="500380">
                  <a:moveTo>
                    <a:pt x="0" y="499872"/>
                  </a:moveTo>
                  <a:lnTo>
                    <a:pt x="6295644" y="499872"/>
                  </a:lnTo>
                  <a:lnTo>
                    <a:pt x="6295644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40" y="832104"/>
              <a:ext cx="6076188" cy="9144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5525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Precautions</a:t>
            </a:r>
            <a:r>
              <a:rPr spc="225" dirty="0"/>
              <a:t> </a:t>
            </a:r>
            <a:r>
              <a:rPr spc="100" dirty="0"/>
              <a:t>for</a:t>
            </a:r>
            <a:r>
              <a:rPr spc="265" dirty="0"/>
              <a:t> </a:t>
            </a:r>
            <a:r>
              <a:rPr spc="75" dirty="0"/>
              <a:t>OS</a:t>
            </a:r>
            <a:r>
              <a:rPr spc="250" dirty="0"/>
              <a:t> </a:t>
            </a:r>
            <a:r>
              <a:rPr spc="130" dirty="0"/>
              <a:t>Security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54380" y="967739"/>
            <a:ext cx="7920355" cy="5542915"/>
            <a:chOff x="754380" y="967739"/>
            <a:chExt cx="7920355" cy="5542915"/>
          </a:xfrm>
        </p:grpSpPr>
        <p:sp>
          <p:nvSpPr>
            <p:cNvPr id="10" name="object 10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4800599"/>
              <a:ext cx="3569207" cy="17099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81600" y="2334767"/>
              <a:ext cx="3124200" cy="327660"/>
            </a:xfrm>
            <a:custGeom>
              <a:avLst/>
              <a:gdLst/>
              <a:ahLst/>
              <a:cxnLst/>
              <a:rect l="l" t="t" r="r" b="b"/>
              <a:pathLst>
                <a:path w="3124200" h="327660">
                  <a:moveTo>
                    <a:pt x="3124200" y="0"/>
                  </a:moveTo>
                  <a:lnTo>
                    <a:pt x="0" y="0"/>
                  </a:lnTo>
                  <a:lnTo>
                    <a:pt x="0" y="327660"/>
                  </a:lnTo>
                  <a:lnTo>
                    <a:pt x="3124200" y="32766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1600" y="2334767"/>
              <a:ext cx="3124200" cy="327660"/>
            </a:xfrm>
            <a:custGeom>
              <a:avLst/>
              <a:gdLst/>
              <a:ahLst/>
              <a:cxnLst/>
              <a:rect l="l" t="t" r="r" b="b"/>
              <a:pathLst>
                <a:path w="3124200" h="327660">
                  <a:moveTo>
                    <a:pt x="0" y="327660"/>
                  </a:moveTo>
                  <a:lnTo>
                    <a:pt x="3124200" y="327660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15240">
              <a:solidFill>
                <a:srgbClr val="08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8571" y="2142743"/>
              <a:ext cx="2186940" cy="384175"/>
            </a:xfrm>
            <a:custGeom>
              <a:avLst/>
              <a:gdLst/>
              <a:ahLst/>
              <a:cxnLst/>
              <a:rect l="l" t="t" r="r" b="b"/>
              <a:pathLst>
                <a:path w="2186940" h="384175">
                  <a:moveTo>
                    <a:pt x="2122931" y="0"/>
                  </a:moveTo>
                  <a:lnTo>
                    <a:pt x="64007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36" y="344935"/>
                  </a:lnTo>
                  <a:lnTo>
                    <a:pt x="18764" y="365283"/>
                  </a:lnTo>
                  <a:lnTo>
                    <a:pt x="39112" y="379011"/>
                  </a:lnTo>
                  <a:lnTo>
                    <a:pt x="64007" y="384047"/>
                  </a:lnTo>
                  <a:lnTo>
                    <a:pt x="2122931" y="384047"/>
                  </a:lnTo>
                  <a:lnTo>
                    <a:pt x="2147827" y="379011"/>
                  </a:lnTo>
                  <a:lnTo>
                    <a:pt x="2168175" y="365283"/>
                  </a:lnTo>
                  <a:lnTo>
                    <a:pt x="2181903" y="344935"/>
                  </a:lnTo>
                  <a:lnTo>
                    <a:pt x="2186939" y="320039"/>
                  </a:lnTo>
                  <a:lnTo>
                    <a:pt x="2186939" y="64007"/>
                  </a:lnTo>
                  <a:lnTo>
                    <a:pt x="2181903" y="39112"/>
                  </a:lnTo>
                  <a:lnTo>
                    <a:pt x="2168175" y="18764"/>
                  </a:lnTo>
                  <a:lnTo>
                    <a:pt x="2147827" y="5036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08A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8571" y="2142743"/>
              <a:ext cx="2186940" cy="384175"/>
            </a:xfrm>
            <a:custGeom>
              <a:avLst/>
              <a:gdLst/>
              <a:ahLst/>
              <a:cxnLst/>
              <a:rect l="l" t="t" r="r" b="b"/>
              <a:pathLst>
                <a:path w="2186940" h="384175">
                  <a:moveTo>
                    <a:pt x="0" y="64007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7" y="0"/>
                  </a:lnTo>
                  <a:lnTo>
                    <a:pt x="2122931" y="0"/>
                  </a:lnTo>
                  <a:lnTo>
                    <a:pt x="2147827" y="5036"/>
                  </a:lnTo>
                  <a:lnTo>
                    <a:pt x="2168175" y="18764"/>
                  </a:lnTo>
                  <a:lnTo>
                    <a:pt x="2181903" y="39112"/>
                  </a:lnTo>
                  <a:lnTo>
                    <a:pt x="2186939" y="64007"/>
                  </a:lnTo>
                  <a:lnTo>
                    <a:pt x="2186939" y="320039"/>
                  </a:lnTo>
                  <a:lnTo>
                    <a:pt x="2181903" y="344935"/>
                  </a:lnTo>
                  <a:lnTo>
                    <a:pt x="2168175" y="365283"/>
                  </a:lnTo>
                  <a:lnTo>
                    <a:pt x="2147827" y="379011"/>
                  </a:lnTo>
                  <a:lnTo>
                    <a:pt x="2122931" y="384047"/>
                  </a:lnTo>
                  <a:lnTo>
                    <a:pt x="64007" y="384047"/>
                  </a:lnTo>
                  <a:lnTo>
                    <a:pt x="39112" y="379011"/>
                  </a:lnTo>
                  <a:lnTo>
                    <a:pt x="18764" y="365283"/>
                  </a:lnTo>
                  <a:lnTo>
                    <a:pt x="5036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38402" y="2104389"/>
            <a:ext cx="3401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Sitka Heading"/>
                <a:cs typeface="Sitka Heading"/>
              </a:rPr>
              <a:t>T</a:t>
            </a:r>
            <a:r>
              <a:rPr sz="2200" spc="-5" dirty="0">
                <a:latin typeface="Sitka Heading"/>
                <a:cs typeface="Sitka Heading"/>
              </a:rPr>
              <a:t>o Secure Our</a:t>
            </a:r>
            <a:r>
              <a:rPr sz="220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System</a:t>
            </a:r>
            <a:r>
              <a:rPr sz="2200" spc="-15" dirty="0">
                <a:latin typeface="Sitka Heading"/>
                <a:cs typeface="Sitka Heading"/>
              </a:rPr>
              <a:t> </a:t>
            </a:r>
            <a:r>
              <a:rPr sz="2200" spc="-10" dirty="0">
                <a:latin typeface="Sitka Heading"/>
                <a:cs typeface="Sitka Heading"/>
              </a:rPr>
              <a:t>and</a:t>
            </a:r>
            <a:r>
              <a:rPr sz="2200" spc="1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to</a:t>
            </a:r>
            <a:endParaRPr sz="2200">
              <a:latin typeface="Sitka Heading"/>
              <a:cs typeface="Sitka Heading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8402" y="2439669"/>
            <a:ext cx="3200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Sitka Heading"/>
                <a:cs typeface="Sitka Heading"/>
              </a:rPr>
              <a:t>avoid the Security</a:t>
            </a:r>
            <a:r>
              <a:rPr sz="2200" spc="-10" dirty="0">
                <a:latin typeface="Sitka Heading"/>
                <a:cs typeface="Sitka Heading"/>
              </a:rPr>
              <a:t> breaches</a:t>
            </a:r>
            <a:endParaRPr sz="2200">
              <a:latin typeface="Sitka Heading"/>
              <a:cs typeface="Sitka Heading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8402" y="2774949"/>
            <a:ext cx="2249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Sitka Heading"/>
                <a:cs typeface="Sitka Heading"/>
              </a:rPr>
              <a:t>we</a:t>
            </a:r>
            <a:r>
              <a:rPr sz="2200" spc="-2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must</a:t>
            </a:r>
            <a:r>
              <a:rPr sz="2200" spc="-2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take</a:t>
            </a:r>
            <a:r>
              <a:rPr sz="2200" spc="-3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some</a:t>
            </a:r>
            <a:endParaRPr sz="2200">
              <a:latin typeface="Sitka Heading"/>
              <a:cs typeface="Sitka Heading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8402" y="3110229"/>
            <a:ext cx="2614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Sitka Heading"/>
                <a:cs typeface="Sitka Heading"/>
              </a:rPr>
              <a:t>precautions </a:t>
            </a:r>
            <a:r>
              <a:rPr sz="2200" spc="-5" dirty="0">
                <a:latin typeface="Sitka Heading"/>
                <a:cs typeface="Sitka Heading"/>
              </a:rPr>
              <a:t>in</a:t>
            </a:r>
            <a:r>
              <a:rPr sz="2200" spc="-15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our</a:t>
            </a:r>
            <a:r>
              <a:rPr sz="2200" spc="-10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OS.</a:t>
            </a:r>
            <a:endParaRPr sz="2200">
              <a:latin typeface="Sitka Heading"/>
              <a:cs typeface="Sitka Heading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8402" y="3781171"/>
            <a:ext cx="3211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Sitka Heading"/>
                <a:cs typeface="Sitka Heading"/>
              </a:rPr>
              <a:t>So</a:t>
            </a:r>
            <a:r>
              <a:rPr sz="2200" spc="-15" dirty="0">
                <a:latin typeface="Sitka Heading"/>
                <a:cs typeface="Sitka Heading"/>
              </a:rPr>
              <a:t> </a:t>
            </a:r>
            <a:r>
              <a:rPr sz="2200" spc="-10" dirty="0">
                <a:latin typeface="Sitka Heading"/>
                <a:cs typeface="Sitka Heading"/>
              </a:rPr>
              <a:t>we</a:t>
            </a:r>
            <a:r>
              <a:rPr sz="2200" spc="5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have to ensure of the</a:t>
            </a:r>
            <a:endParaRPr sz="2200">
              <a:latin typeface="Sitka Heading"/>
              <a:cs typeface="Sitka Heading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8402" y="4116451"/>
            <a:ext cx="1836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Sitka Heading"/>
                <a:cs typeface="Sitka Heading"/>
              </a:rPr>
              <a:t>Shown</a:t>
            </a:r>
            <a:r>
              <a:rPr sz="2200" spc="-45" dirty="0">
                <a:latin typeface="Sitka Heading"/>
                <a:cs typeface="Sitka Heading"/>
              </a:rPr>
              <a:t> </a:t>
            </a:r>
            <a:r>
              <a:rPr sz="2200" spc="-5" dirty="0">
                <a:latin typeface="Sitka Heading"/>
                <a:cs typeface="Sitka Heading"/>
              </a:rPr>
              <a:t>Security</a:t>
            </a:r>
            <a:endParaRPr sz="2200">
              <a:latin typeface="Sitka Heading"/>
              <a:cs typeface="Sitka Heading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38402" y="4451730"/>
            <a:ext cx="1658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Sitka Heading"/>
                <a:cs typeface="Sitka Heading"/>
              </a:rPr>
              <a:t>Components:-</a:t>
            </a:r>
            <a:endParaRPr sz="2200">
              <a:latin typeface="Sitka Heading"/>
              <a:cs typeface="Sitka Heading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8157" y="2138933"/>
            <a:ext cx="1206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Bio</a:t>
            </a:r>
            <a:r>
              <a:rPr sz="20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i="1" spc="-13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curity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73979" y="2724911"/>
            <a:ext cx="3139440" cy="535305"/>
            <a:chOff x="5173979" y="2724911"/>
            <a:chExt cx="3139440" cy="535305"/>
          </a:xfrm>
        </p:grpSpPr>
        <p:sp>
          <p:nvSpPr>
            <p:cNvPr id="28" name="object 28"/>
            <p:cNvSpPr/>
            <p:nvPr/>
          </p:nvSpPr>
          <p:spPr>
            <a:xfrm>
              <a:off x="5181599" y="2924555"/>
              <a:ext cx="3124200" cy="327660"/>
            </a:xfrm>
            <a:custGeom>
              <a:avLst/>
              <a:gdLst/>
              <a:ahLst/>
              <a:cxnLst/>
              <a:rect l="l" t="t" r="r" b="b"/>
              <a:pathLst>
                <a:path w="3124200" h="327660">
                  <a:moveTo>
                    <a:pt x="3124200" y="0"/>
                  </a:moveTo>
                  <a:lnTo>
                    <a:pt x="0" y="0"/>
                  </a:lnTo>
                  <a:lnTo>
                    <a:pt x="0" y="327660"/>
                  </a:lnTo>
                  <a:lnTo>
                    <a:pt x="3124200" y="32766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599" y="2924555"/>
              <a:ext cx="3124200" cy="327660"/>
            </a:xfrm>
            <a:custGeom>
              <a:avLst/>
              <a:gdLst/>
              <a:ahLst/>
              <a:cxnLst/>
              <a:rect l="l" t="t" r="r" b="b"/>
              <a:pathLst>
                <a:path w="3124200" h="327660">
                  <a:moveTo>
                    <a:pt x="0" y="327660"/>
                  </a:moveTo>
                  <a:lnTo>
                    <a:pt x="3124200" y="327660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15240">
              <a:solidFill>
                <a:srgbClr val="17C8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38571" y="2732531"/>
              <a:ext cx="2407920" cy="382905"/>
            </a:xfrm>
            <a:custGeom>
              <a:avLst/>
              <a:gdLst/>
              <a:ahLst/>
              <a:cxnLst/>
              <a:rect l="l" t="t" r="r" b="b"/>
              <a:pathLst>
                <a:path w="2407920" h="382905">
                  <a:moveTo>
                    <a:pt x="2344166" y="0"/>
                  </a:moveTo>
                  <a:lnTo>
                    <a:pt x="63753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4" y="343572"/>
                  </a:lnTo>
                  <a:lnTo>
                    <a:pt x="18684" y="363839"/>
                  </a:lnTo>
                  <a:lnTo>
                    <a:pt x="38951" y="377509"/>
                  </a:lnTo>
                  <a:lnTo>
                    <a:pt x="63753" y="382523"/>
                  </a:lnTo>
                  <a:lnTo>
                    <a:pt x="2344166" y="382523"/>
                  </a:lnTo>
                  <a:lnTo>
                    <a:pt x="2368968" y="377509"/>
                  </a:lnTo>
                  <a:lnTo>
                    <a:pt x="2389235" y="363839"/>
                  </a:lnTo>
                  <a:lnTo>
                    <a:pt x="2402905" y="343572"/>
                  </a:lnTo>
                  <a:lnTo>
                    <a:pt x="2407920" y="318769"/>
                  </a:lnTo>
                  <a:lnTo>
                    <a:pt x="2407920" y="63753"/>
                  </a:lnTo>
                  <a:lnTo>
                    <a:pt x="2402905" y="38951"/>
                  </a:lnTo>
                  <a:lnTo>
                    <a:pt x="2389235" y="18684"/>
                  </a:lnTo>
                  <a:lnTo>
                    <a:pt x="2368968" y="5014"/>
                  </a:lnTo>
                  <a:lnTo>
                    <a:pt x="2344166" y="0"/>
                  </a:lnTo>
                  <a:close/>
                </a:path>
              </a:pathLst>
            </a:custGeom>
            <a:solidFill>
              <a:srgbClr val="17C8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38571" y="2732531"/>
              <a:ext cx="2407920" cy="382905"/>
            </a:xfrm>
            <a:custGeom>
              <a:avLst/>
              <a:gdLst/>
              <a:ahLst/>
              <a:cxnLst/>
              <a:rect l="l" t="t" r="r" b="b"/>
              <a:pathLst>
                <a:path w="2407920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2344166" y="0"/>
                  </a:lnTo>
                  <a:lnTo>
                    <a:pt x="2368968" y="5014"/>
                  </a:lnTo>
                  <a:lnTo>
                    <a:pt x="2389235" y="18684"/>
                  </a:lnTo>
                  <a:lnTo>
                    <a:pt x="2402905" y="38951"/>
                  </a:lnTo>
                  <a:lnTo>
                    <a:pt x="2407920" y="63753"/>
                  </a:lnTo>
                  <a:lnTo>
                    <a:pt x="2407920" y="318769"/>
                  </a:lnTo>
                  <a:lnTo>
                    <a:pt x="2402905" y="343572"/>
                  </a:lnTo>
                  <a:lnTo>
                    <a:pt x="2389235" y="363839"/>
                  </a:lnTo>
                  <a:lnTo>
                    <a:pt x="2368968" y="377509"/>
                  </a:lnTo>
                  <a:lnTo>
                    <a:pt x="2344166" y="382523"/>
                  </a:lnTo>
                  <a:lnTo>
                    <a:pt x="63753" y="382523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80684" y="2728722"/>
            <a:ext cx="2125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2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i="1" spc="-160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000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nts</a:t>
            </a:r>
            <a:r>
              <a:rPr sz="20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170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urity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73979" y="3314700"/>
            <a:ext cx="3139440" cy="533400"/>
            <a:chOff x="5173979" y="3314700"/>
            <a:chExt cx="3139440" cy="533400"/>
          </a:xfrm>
        </p:grpSpPr>
        <p:sp>
          <p:nvSpPr>
            <p:cNvPr id="34" name="object 34"/>
            <p:cNvSpPr/>
            <p:nvPr/>
          </p:nvSpPr>
          <p:spPr>
            <a:xfrm>
              <a:off x="5181599" y="3512820"/>
              <a:ext cx="3124200" cy="327660"/>
            </a:xfrm>
            <a:custGeom>
              <a:avLst/>
              <a:gdLst/>
              <a:ahLst/>
              <a:cxnLst/>
              <a:rect l="l" t="t" r="r" b="b"/>
              <a:pathLst>
                <a:path w="3124200" h="327660">
                  <a:moveTo>
                    <a:pt x="3124200" y="0"/>
                  </a:moveTo>
                  <a:lnTo>
                    <a:pt x="0" y="0"/>
                  </a:lnTo>
                  <a:lnTo>
                    <a:pt x="0" y="327659"/>
                  </a:lnTo>
                  <a:lnTo>
                    <a:pt x="3124200" y="327659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81599" y="3512820"/>
              <a:ext cx="3124200" cy="327660"/>
            </a:xfrm>
            <a:custGeom>
              <a:avLst/>
              <a:gdLst/>
              <a:ahLst/>
              <a:cxnLst/>
              <a:rect l="l" t="t" r="r" b="b"/>
              <a:pathLst>
                <a:path w="3124200" h="327660">
                  <a:moveTo>
                    <a:pt x="0" y="327659"/>
                  </a:moveTo>
                  <a:lnTo>
                    <a:pt x="3124200" y="327659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15240">
              <a:solidFill>
                <a:srgbClr val="29B8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8571" y="3322320"/>
              <a:ext cx="2186940" cy="382905"/>
            </a:xfrm>
            <a:custGeom>
              <a:avLst/>
              <a:gdLst/>
              <a:ahLst/>
              <a:cxnLst/>
              <a:rect l="l" t="t" r="r" b="b"/>
              <a:pathLst>
                <a:path w="2186940" h="382904">
                  <a:moveTo>
                    <a:pt x="2123185" y="0"/>
                  </a:moveTo>
                  <a:lnTo>
                    <a:pt x="63753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4" y="343572"/>
                  </a:lnTo>
                  <a:lnTo>
                    <a:pt x="18684" y="363839"/>
                  </a:lnTo>
                  <a:lnTo>
                    <a:pt x="38951" y="377509"/>
                  </a:lnTo>
                  <a:lnTo>
                    <a:pt x="63753" y="382523"/>
                  </a:lnTo>
                  <a:lnTo>
                    <a:pt x="2123185" y="382523"/>
                  </a:lnTo>
                  <a:lnTo>
                    <a:pt x="2147988" y="377509"/>
                  </a:lnTo>
                  <a:lnTo>
                    <a:pt x="2168255" y="363839"/>
                  </a:lnTo>
                  <a:lnTo>
                    <a:pt x="2181925" y="343572"/>
                  </a:lnTo>
                  <a:lnTo>
                    <a:pt x="2186939" y="318769"/>
                  </a:lnTo>
                  <a:lnTo>
                    <a:pt x="2186939" y="63753"/>
                  </a:lnTo>
                  <a:lnTo>
                    <a:pt x="2181925" y="38951"/>
                  </a:lnTo>
                  <a:lnTo>
                    <a:pt x="2168255" y="18684"/>
                  </a:lnTo>
                  <a:lnTo>
                    <a:pt x="2147988" y="5014"/>
                  </a:lnTo>
                  <a:lnTo>
                    <a:pt x="2123185" y="0"/>
                  </a:lnTo>
                  <a:close/>
                </a:path>
              </a:pathLst>
            </a:custGeom>
            <a:solidFill>
              <a:srgbClr val="29B8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38571" y="3322320"/>
              <a:ext cx="2186940" cy="382905"/>
            </a:xfrm>
            <a:custGeom>
              <a:avLst/>
              <a:gdLst/>
              <a:ahLst/>
              <a:cxnLst/>
              <a:rect l="l" t="t" r="r" b="b"/>
              <a:pathLst>
                <a:path w="2186940" h="382904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2123185" y="0"/>
                  </a:lnTo>
                  <a:lnTo>
                    <a:pt x="2147988" y="5014"/>
                  </a:lnTo>
                  <a:lnTo>
                    <a:pt x="2168255" y="18684"/>
                  </a:lnTo>
                  <a:lnTo>
                    <a:pt x="2181925" y="38951"/>
                  </a:lnTo>
                  <a:lnTo>
                    <a:pt x="2186939" y="63753"/>
                  </a:lnTo>
                  <a:lnTo>
                    <a:pt x="2186939" y="318769"/>
                  </a:lnTo>
                  <a:lnTo>
                    <a:pt x="2181925" y="343572"/>
                  </a:lnTo>
                  <a:lnTo>
                    <a:pt x="2168255" y="363839"/>
                  </a:lnTo>
                  <a:lnTo>
                    <a:pt x="2147988" y="377509"/>
                  </a:lnTo>
                  <a:lnTo>
                    <a:pt x="2123185" y="382523"/>
                  </a:lnTo>
                  <a:lnTo>
                    <a:pt x="63753" y="382523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90057" y="3318205"/>
            <a:ext cx="1282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Da</a:t>
            </a:r>
            <a:r>
              <a:rPr sz="20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i="1" spc="-1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73979" y="3902964"/>
            <a:ext cx="3139440" cy="535305"/>
            <a:chOff x="5173979" y="3902964"/>
            <a:chExt cx="3139440" cy="535305"/>
          </a:xfrm>
        </p:grpSpPr>
        <p:sp>
          <p:nvSpPr>
            <p:cNvPr id="40" name="object 40"/>
            <p:cNvSpPr/>
            <p:nvPr/>
          </p:nvSpPr>
          <p:spPr>
            <a:xfrm>
              <a:off x="5181599" y="4102608"/>
              <a:ext cx="3124200" cy="327660"/>
            </a:xfrm>
            <a:custGeom>
              <a:avLst/>
              <a:gdLst/>
              <a:ahLst/>
              <a:cxnLst/>
              <a:rect l="l" t="t" r="r" b="b"/>
              <a:pathLst>
                <a:path w="3124200" h="327660">
                  <a:moveTo>
                    <a:pt x="3124200" y="0"/>
                  </a:moveTo>
                  <a:lnTo>
                    <a:pt x="0" y="0"/>
                  </a:lnTo>
                  <a:lnTo>
                    <a:pt x="0" y="327660"/>
                  </a:lnTo>
                  <a:lnTo>
                    <a:pt x="3124200" y="32766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1599" y="4102608"/>
              <a:ext cx="3124200" cy="327660"/>
            </a:xfrm>
            <a:custGeom>
              <a:avLst/>
              <a:gdLst/>
              <a:ahLst/>
              <a:cxnLst/>
              <a:rect l="l" t="t" r="r" b="b"/>
              <a:pathLst>
                <a:path w="3124200" h="327660">
                  <a:moveTo>
                    <a:pt x="0" y="327660"/>
                  </a:moveTo>
                  <a:lnTo>
                    <a:pt x="3124200" y="327660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15240">
              <a:solidFill>
                <a:srgbClr val="4BA8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8571" y="3910584"/>
              <a:ext cx="2186940" cy="384175"/>
            </a:xfrm>
            <a:custGeom>
              <a:avLst/>
              <a:gdLst/>
              <a:ahLst/>
              <a:cxnLst/>
              <a:rect l="l" t="t" r="r" b="b"/>
              <a:pathLst>
                <a:path w="2186940" h="384175">
                  <a:moveTo>
                    <a:pt x="2122931" y="0"/>
                  </a:moveTo>
                  <a:lnTo>
                    <a:pt x="64007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36" y="344935"/>
                  </a:lnTo>
                  <a:lnTo>
                    <a:pt x="18764" y="365283"/>
                  </a:lnTo>
                  <a:lnTo>
                    <a:pt x="39112" y="379011"/>
                  </a:lnTo>
                  <a:lnTo>
                    <a:pt x="64007" y="384048"/>
                  </a:lnTo>
                  <a:lnTo>
                    <a:pt x="2122931" y="384048"/>
                  </a:lnTo>
                  <a:lnTo>
                    <a:pt x="2147827" y="379011"/>
                  </a:lnTo>
                  <a:lnTo>
                    <a:pt x="2168175" y="365283"/>
                  </a:lnTo>
                  <a:lnTo>
                    <a:pt x="2181903" y="344935"/>
                  </a:lnTo>
                  <a:lnTo>
                    <a:pt x="2186939" y="320040"/>
                  </a:lnTo>
                  <a:lnTo>
                    <a:pt x="2186939" y="64008"/>
                  </a:lnTo>
                  <a:lnTo>
                    <a:pt x="2181903" y="39112"/>
                  </a:lnTo>
                  <a:lnTo>
                    <a:pt x="2168175" y="18764"/>
                  </a:lnTo>
                  <a:lnTo>
                    <a:pt x="2147827" y="5036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4BA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38571" y="3910584"/>
              <a:ext cx="2186940" cy="384175"/>
            </a:xfrm>
            <a:custGeom>
              <a:avLst/>
              <a:gdLst/>
              <a:ahLst/>
              <a:cxnLst/>
              <a:rect l="l" t="t" r="r" b="b"/>
              <a:pathLst>
                <a:path w="2186940" h="384175">
                  <a:moveTo>
                    <a:pt x="0" y="64008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7" y="0"/>
                  </a:lnTo>
                  <a:lnTo>
                    <a:pt x="2122931" y="0"/>
                  </a:lnTo>
                  <a:lnTo>
                    <a:pt x="2147827" y="5036"/>
                  </a:lnTo>
                  <a:lnTo>
                    <a:pt x="2168175" y="18764"/>
                  </a:lnTo>
                  <a:lnTo>
                    <a:pt x="2181903" y="39112"/>
                  </a:lnTo>
                  <a:lnTo>
                    <a:pt x="2186939" y="64008"/>
                  </a:lnTo>
                  <a:lnTo>
                    <a:pt x="2186939" y="320040"/>
                  </a:lnTo>
                  <a:lnTo>
                    <a:pt x="2181903" y="344935"/>
                  </a:lnTo>
                  <a:lnTo>
                    <a:pt x="2168175" y="365283"/>
                  </a:lnTo>
                  <a:lnTo>
                    <a:pt x="2147827" y="379011"/>
                  </a:lnTo>
                  <a:lnTo>
                    <a:pt x="2122931" y="384048"/>
                  </a:lnTo>
                  <a:lnTo>
                    <a:pt x="64007" y="384048"/>
                  </a:lnTo>
                  <a:lnTo>
                    <a:pt x="39112" y="379011"/>
                  </a:lnTo>
                  <a:lnTo>
                    <a:pt x="18764" y="365283"/>
                  </a:lnTo>
                  <a:lnTo>
                    <a:pt x="5036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94984" y="3907993"/>
            <a:ext cx="16732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Anti</a:t>
            </a:r>
            <a:r>
              <a:rPr sz="20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irus</a:t>
            </a:r>
            <a:r>
              <a:rPr sz="20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173979" y="4492752"/>
            <a:ext cx="3139440" cy="535305"/>
            <a:chOff x="5173979" y="4492752"/>
            <a:chExt cx="3139440" cy="535305"/>
          </a:xfrm>
        </p:grpSpPr>
        <p:sp>
          <p:nvSpPr>
            <p:cNvPr id="46" name="object 46"/>
            <p:cNvSpPr/>
            <p:nvPr/>
          </p:nvSpPr>
          <p:spPr>
            <a:xfrm>
              <a:off x="5181599" y="4692396"/>
              <a:ext cx="3124200" cy="327660"/>
            </a:xfrm>
            <a:custGeom>
              <a:avLst/>
              <a:gdLst/>
              <a:ahLst/>
              <a:cxnLst/>
              <a:rect l="l" t="t" r="r" b="b"/>
              <a:pathLst>
                <a:path w="3124200" h="327660">
                  <a:moveTo>
                    <a:pt x="0" y="327659"/>
                  </a:moveTo>
                  <a:lnTo>
                    <a:pt x="3124200" y="327659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15240">
              <a:solidFill>
                <a:srgbClr val="0451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38571" y="4500372"/>
              <a:ext cx="2186940" cy="384175"/>
            </a:xfrm>
            <a:custGeom>
              <a:avLst/>
              <a:gdLst/>
              <a:ahLst/>
              <a:cxnLst/>
              <a:rect l="l" t="t" r="r" b="b"/>
              <a:pathLst>
                <a:path w="2186940" h="384175">
                  <a:moveTo>
                    <a:pt x="2122931" y="0"/>
                  </a:moveTo>
                  <a:lnTo>
                    <a:pt x="64007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36" y="344935"/>
                  </a:lnTo>
                  <a:lnTo>
                    <a:pt x="18764" y="365283"/>
                  </a:lnTo>
                  <a:lnTo>
                    <a:pt x="39112" y="379011"/>
                  </a:lnTo>
                  <a:lnTo>
                    <a:pt x="64007" y="384047"/>
                  </a:lnTo>
                  <a:lnTo>
                    <a:pt x="2122931" y="384047"/>
                  </a:lnTo>
                  <a:lnTo>
                    <a:pt x="2147827" y="379011"/>
                  </a:lnTo>
                  <a:lnTo>
                    <a:pt x="2168175" y="365283"/>
                  </a:lnTo>
                  <a:lnTo>
                    <a:pt x="2181903" y="344935"/>
                  </a:lnTo>
                  <a:lnTo>
                    <a:pt x="2186939" y="320039"/>
                  </a:lnTo>
                  <a:lnTo>
                    <a:pt x="2186939" y="64007"/>
                  </a:lnTo>
                  <a:lnTo>
                    <a:pt x="2181903" y="39112"/>
                  </a:lnTo>
                  <a:lnTo>
                    <a:pt x="2168175" y="18764"/>
                  </a:lnTo>
                  <a:lnTo>
                    <a:pt x="2147827" y="5036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045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38571" y="4500372"/>
              <a:ext cx="2186940" cy="384175"/>
            </a:xfrm>
            <a:custGeom>
              <a:avLst/>
              <a:gdLst/>
              <a:ahLst/>
              <a:cxnLst/>
              <a:rect l="l" t="t" r="r" b="b"/>
              <a:pathLst>
                <a:path w="2186940" h="384175">
                  <a:moveTo>
                    <a:pt x="0" y="64007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7" y="0"/>
                  </a:lnTo>
                  <a:lnTo>
                    <a:pt x="2122931" y="0"/>
                  </a:lnTo>
                  <a:lnTo>
                    <a:pt x="2147827" y="5036"/>
                  </a:lnTo>
                  <a:lnTo>
                    <a:pt x="2168175" y="18764"/>
                  </a:lnTo>
                  <a:lnTo>
                    <a:pt x="2181903" y="39112"/>
                  </a:lnTo>
                  <a:lnTo>
                    <a:pt x="2186939" y="64007"/>
                  </a:lnTo>
                  <a:lnTo>
                    <a:pt x="2186939" y="320039"/>
                  </a:lnTo>
                  <a:lnTo>
                    <a:pt x="2181903" y="344935"/>
                  </a:lnTo>
                  <a:lnTo>
                    <a:pt x="2168175" y="365283"/>
                  </a:lnTo>
                  <a:lnTo>
                    <a:pt x="2147827" y="379011"/>
                  </a:lnTo>
                  <a:lnTo>
                    <a:pt x="2122931" y="384047"/>
                  </a:lnTo>
                  <a:lnTo>
                    <a:pt x="64007" y="384047"/>
                  </a:lnTo>
                  <a:lnTo>
                    <a:pt x="39112" y="379011"/>
                  </a:lnTo>
                  <a:lnTo>
                    <a:pt x="18764" y="365283"/>
                  </a:lnTo>
                  <a:lnTo>
                    <a:pt x="5036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032372" y="4497781"/>
            <a:ext cx="800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Firewall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99" y="722375"/>
              <a:ext cx="1981200" cy="133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59407" y="975360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013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5101336" y="554736"/>
                  </a:lnTo>
                  <a:lnTo>
                    <a:pt x="5137320" y="547469"/>
                  </a:lnTo>
                  <a:lnTo>
                    <a:pt x="5166709" y="527653"/>
                  </a:lnTo>
                  <a:lnTo>
                    <a:pt x="5186525" y="498264"/>
                  </a:lnTo>
                  <a:lnTo>
                    <a:pt x="5193792" y="462279"/>
                  </a:lnTo>
                  <a:lnTo>
                    <a:pt x="5193792" y="92455"/>
                  </a:lnTo>
                  <a:lnTo>
                    <a:pt x="5186525" y="56471"/>
                  </a:lnTo>
                  <a:lnTo>
                    <a:pt x="5166709" y="27082"/>
                  </a:lnTo>
                  <a:lnTo>
                    <a:pt x="5137320" y="7266"/>
                  </a:lnTo>
                  <a:lnTo>
                    <a:pt x="5101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9407" y="975360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93792" y="92455"/>
                  </a:moveTo>
                  <a:lnTo>
                    <a:pt x="5193792" y="462279"/>
                  </a:lnTo>
                  <a:lnTo>
                    <a:pt x="5186525" y="498264"/>
                  </a:lnTo>
                  <a:lnTo>
                    <a:pt x="5166709" y="527653"/>
                  </a:lnTo>
                  <a:lnTo>
                    <a:pt x="5137320" y="547469"/>
                  </a:lnTo>
                  <a:lnTo>
                    <a:pt x="51013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5101336" y="0"/>
                  </a:lnTo>
                  <a:lnTo>
                    <a:pt x="5137320" y="7266"/>
                  </a:lnTo>
                  <a:lnTo>
                    <a:pt x="5166709" y="27082"/>
                  </a:lnTo>
                  <a:lnTo>
                    <a:pt x="5186525" y="56471"/>
                  </a:lnTo>
                  <a:lnTo>
                    <a:pt x="5193792" y="92455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5039868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5039868" y="499872"/>
                  </a:lnTo>
                  <a:lnTo>
                    <a:pt x="5039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0" y="499872"/>
                  </a:moveTo>
                  <a:lnTo>
                    <a:pt x="5039868" y="499872"/>
                  </a:lnTo>
                  <a:lnTo>
                    <a:pt x="5039868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740" y="832104"/>
              <a:ext cx="3032760" cy="914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4299" y="1025652"/>
              <a:ext cx="1482852" cy="594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1392" y="1025652"/>
              <a:ext cx="640079" cy="59436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38817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Precautions</a:t>
            </a:r>
            <a:r>
              <a:rPr spc="225" dirty="0"/>
              <a:t> </a:t>
            </a:r>
            <a:r>
              <a:rPr sz="2000" spc="135" dirty="0"/>
              <a:t>continue</a:t>
            </a:r>
            <a:r>
              <a:rPr sz="2000" b="1" spc="13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4380" y="967739"/>
            <a:ext cx="7330440" cy="4855845"/>
            <a:chOff x="754380" y="967739"/>
            <a:chExt cx="7330440" cy="4855845"/>
          </a:xfrm>
        </p:grpSpPr>
        <p:sp>
          <p:nvSpPr>
            <p:cNvPr id="13" name="object 13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3000" y="2247900"/>
              <a:ext cx="6934200" cy="3568065"/>
            </a:xfrm>
            <a:custGeom>
              <a:avLst/>
              <a:gdLst/>
              <a:ahLst/>
              <a:cxnLst/>
              <a:rect l="l" t="t" r="r" b="b"/>
              <a:pathLst>
                <a:path w="6934200" h="3568065">
                  <a:moveTo>
                    <a:pt x="0" y="3567684"/>
                  </a:moveTo>
                  <a:lnTo>
                    <a:pt x="6934200" y="3567684"/>
                  </a:lnTo>
                  <a:lnTo>
                    <a:pt x="6934200" y="0"/>
                  </a:lnTo>
                  <a:lnTo>
                    <a:pt x="0" y="0"/>
                  </a:lnTo>
                  <a:lnTo>
                    <a:pt x="0" y="3567684"/>
                  </a:lnTo>
                  <a:close/>
                </a:path>
              </a:pathLst>
            </a:custGeom>
            <a:ln w="15240">
              <a:solidFill>
                <a:srgbClr val="08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4772" y="1981200"/>
              <a:ext cx="2662555" cy="457200"/>
            </a:xfrm>
            <a:custGeom>
              <a:avLst/>
              <a:gdLst/>
              <a:ahLst/>
              <a:cxnLst/>
              <a:rect l="l" t="t" r="r" b="b"/>
              <a:pathLst>
                <a:path w="2662554" h="457200">
                  <a:moveTo>
                    <a:pt x="2586228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2586228" y="457200"/>
                  </a:lnTo>
                  <a:lnTo>
                    <a:pt x="2615868" y="451205"/>
                  </a:lnTo>
                  <a:lnTo>
                    <a:pt x="2640091" y="434863"/>
                  </a:lnTo>
                  <a:lnTo>
                    <a:pt x="2656433" y="410640"/>
                  </a:lnTo>
                  <a:lnTo>
                    <a:pt x="2662428" y="381000"/>
                  </a:lnTo>
                  <a:lnTo>
                    <a:pt x="2662428" y="76200"/>
                  </a:lnTo>
                  <a:lnTo>
                    <a:pt x="2656433" y="46559"/>
                  </a:lnTo>
                  <a:lnTo>
                    <a:pt x="2640091" y="22336"/>
                  </a:lnTo>
                  <a:lnTo>
                    <a:pt x="2615868" y="5994"/>
                  </a:lnTo>
                  <a:lnTo>
                    <a:pt x="2586228" y="0"/>
                  </a:lnTo>
                  <a:close/>
                </a:path>
              </a:pathLst>
            </a:custGeom>
            <a:solidFill>
              <a:srgbClr val="15C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4772" y="1981200"/>
              <a:ext cx="2662555" cy="457200"/>
            </a:xfrm>
            <a:custGeom>
              <a:avLst/>
              <a:gdLst/>
              <a:ahLst/>
              <a:cxnLst/>
              <a:rect l="l" t="t" r="r" b="b"/>
              <a:pathLst>
                <a:path w="2662554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586228" y="0"/>
                  </a:lnTo>
                  <a:lnTo>
                    <a:pt x="2615868" y="5994"/>
                  </a:lnTo>
                  <a:lnTo>
                    <a:pt x="2640091" y="22336"/>
                  </a:lnTo>
                  <a:lnTo>
                    <a:pt x="2656433" y="46559"/>
                  </a:lnTo>
                  <a:lnTo>
                    <a:pt x="2662428" y="76200"/>
                  </a:lnTo>
                  <a:lnTo>
                    <a:pt x="2662428" y="381000"/>
                  </a:lnTo>
                  <a:lnTo>
                    <a:pt x="2656433" y="410640"/>
                  </a:lnTo>
                  <a:lnTo>
                    <a:pt x="2640091" y="434863"/>
                  </a:lnTo>
                  <a:lnTo>
                    <a:pt x="2615868" y="451205"/>
                  </a:lnTo>
                  <a:lnTo>
                    <a:pt x="2586228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51786" y="1926082"/>
            <a:ext cx="19107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90" dirty="0">
                <a:solidFill>
                  <a:srgbClr val="FFFFFF"/>
                </a:solidFill>
                <a:latin typeface="Times New Roman"/>
                <a:cs typeface="Times New Roman"/>
              </a:rPr>
              <a:t>Bio</a:t>
            </a:r>
            <a:r>
              <a:rPr sz="32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i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17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7566" y="2720466"/>
            <a:ext cx="6062980" cy="287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395"/>
              </a:lnSpc>
              <a:spcBef>
                <a:spcPts val="100"/>
              </a:spcBef>
              <a:buClr>
                <a:srgbClr val="2A12B9"/>
              </a:buClr>
              <a:buFont typeface="Wingdings"/>
              <a:buChar char=""/>
              <a:tabLst>
                <a:tab pos="299720" algn="l"/>
              </a:tabLst>
            </a:pPr>
            <a:r>
              <a:rPr sz="2100" dirty="0">
                <a:latin typeface="Sitka Heading"/>
                <a:cs typeface="Sitka Heading"/>
              </a:rPr>
              <a:t>Bios</a:t>
            </a:r>
            <a:r>
              <a:rPr sz="2100" spc="-2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is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the </a:t>
            </a:r>
            <a:r>
              <a:rPr sz="2100" dirty="0">
                <a:latin typeface="Sitka Heading"/>
                <a:cs typeface="Sitka Heading"/>
              </a:rPr>
              <a:t>boot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menu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where </a:t>
            </a:r>
            <a:r>
              <a:rPr sz="2100" dirty="0">
                <a:latin typeface="Sitka Heading"/>
                <a:cs typeface="Sitka Heading"/>
              </a:rPr>
              <a:t>the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machine</a:t>
            </a:r>
            <a:r>
              <a:rPr sz="2100" spc="-3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selects </a:t>
            </a:r>
            <a:r>
              <a:rPr sz="2100" dirty="0">
                <a:latin typeface="Sitka Heading"/>
                <a:cs typeface="Sitka Heading"/>
              </a:rPr>
              <a:t>a</a:t>
            </a:r>
            <a:endParaRPr sz="2100">
              <a:latin typeface="Sitka Heading"/>
              <a:cs typeface="Sitka Heading"/>
            </a:endParaRPr>
          </a:p>
          <a:p>
            <a:pPr marL="299085">
              <a:lnSpc>
                <a:spcPts val="2395"/>
              </a:lnSpc>
            </a:pPr>
            <a:r>
              <a:rPr sz="2100" dirty="0">
                <a:latin typeface="Sitka Heading"/>
                <a:cs typeface="Sitka Heading"/>
              </a:rPr>
              <a:t>OS</a:t>
            </a:r>
            <a:r>
              <a:rPr sz="2100" spc="-3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to</a:t>
            </a:r>
            <a:r>
              <a:rPr sz="2100" spc="-4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boot.</a:t>
            </a:r>
            <a:endParaRPr sz="2100">
              <a:latin typeface="Sitka Heading"/>
              <a:cs typeface="Sitka Heading"/>
            </a:endParaRPr>
          </a:p>
          <a:p>
            <a:pPr marL="299085" marR="5080" indent="-287020">
              <a:lnSpc>
                <a:spcPts val="2270"/>
              </a:lnSpc>
              <a:spcBef>
                <a:spcPts val="919"/>
              </a:spcBef>
              <a:buClr>
                <a:srgbClr val="2A12B9"/>
              </a:buClr>
              <a:buFont typeface="Wingdings"/>
              <a:buChar char=""/>
              <a:tabLst>
                <a:tab pos="299720" algn="l"/>
              </a:tabLst>
            </a:pPr>
            <a:r>
              <a:rPr sz="2100" spc="-5" dirty="0">
                <a:latin typeface="Sitka Heading"/>
                <a:cs typeface="Sitka Heading"/>
              </a:rPr>
              <a:t>We </a:t>
            </a:r>
            <a:r>
              <a:rPr sz="2100" dirty="0">
                <a:latin typeface="Sitka Heading"/>
                <a:cs typeface="Sitka Heading"/>
              </a:rPr>
              <a:t>should Set </a:t>
            </a:r>
            <a:r>
              <a:rPr sz="2100" spc="-5" dirty="0">
                <a:latin typeface="Sitka Heading"/>
                <a:cs typeface="Sitka Heading"/>
              </a:rPr>
              <a:t>up </a:t>
            </a:r>
            <a:r>
              <a:rPr sz="2100" dirty="0">
                <a:latin typeface="Sitka Heading"/>
                <a:cs typeface="Sitka Heading"/>
              </a:rPr>
              <a:t>a Bios Settings Security </a:t>
            </a:r>
            <a:r>
              <a:rPr sz="2100" spc="-10" dirty="0">
                <a:latin typeface="Sitka Heading"/>
                <a:cs typeface="Sitka Heading"/>
              </a:rPr>
              <a:t>password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to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ensure</a:t>
            </a:r>
            <a:r>
              <a:rPr sz="210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that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nobody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can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change</a:t>
            </a:r>
            <a:r>
              <a:rPr sz="2100" spc="-3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your</a:t>
            </a:r>
            <a:r>
              <a:rPr sz="2100" spc="-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Bios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settings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to load any </a:t>
            </a:r>
            <a:r>
              <a:rPr sz="2100" spc="-5" dirty="0">
                <a:latin typeface="Sitka Heading"/>
                <a:cs typeface="Sitka Heading"/>
              </a:rPr>
              <a:t>other </a:t>
            </a:r>
            <a:r>
              <a:rPr sz="2100" dirty="0">
                <a:latin typeface="Sitka Heading"/>
                <a:cs typeface="Sitka Heading"/>
              </a:rPr>
              <a:t>OS by </a:t>
            </a:r>
            <a:r>
              <a:rPr sz="2100" spc="-5" dirty="0">
                <a:latin typeface="Sitka Heading"/>
                <a:cs typeface="Sitka Heading"/>
              </a:rPr>
              <a:t>which </a:t>
            </a:r>
            <a:r>
              <a:rPr sz="2100" dirty="0">
                <a:latin typeface="Sitka Heading"/>
                <a:cs typeface="Sitka Heading"/>
              </a:rPr>
              <a:t>any one cant be able </a:t>
            </a:r>
            <a:r>
              <a:rPr sz="2100" spc="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to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hack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your </a:t>
            </a:r>
            <a:r>
              <a:rPr sz="2100" spc="-5" dirty="0">
                <a:latin typeface="Sitka Heading"/>
                <a:cs typeface="Sitka Heading"/>
              </a:rPr>
              <a:t>user accounts</a:t>
            </a:r>
            <a:r>
              <a:rPr sz="2100" spc="-2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Passwords.</a:t>
            </a:r>
            <a:endParaRPr sz="2100">
              <a:latin typeface="Sitka Heading"/>
              <a:cs typeface="Sitka Heading"/>
            </a:endParaRPr>
          </a:p>
          <a:p>
            <a:pPr marL="299085" marR="231775" indent="-287020">
              <a:lnSpc>
                <a:spcPct val="90100"/>
              </a:lnSpc>
              <a:spcBef>
                <a:spcPts val="835"/>
              </a:spcBef>
              <a:buClr>
                <a:srgbClr val="2A12B9"/>
              </a:buClr>
              <a:buFont typeface="Wingdings"/>
              <a:buChar char=""/>
              <a:tabLst>
                <a:tab pos="299720" algn="l"/>
              </a:tabLst>
            </a:pPr>
            <a:r>
              <a:rPr sz="2100" dirty="0">
                <a:latin typeface="Sitka Heading"/>
                <a:cs typeface="Sitka Heading"/>
              </a:rPr>
              <a:t>Be careful </a:t>
            </a:r>
            <a:r>
              <a:rPr sz="2100" spc="-5" dirty="0">
                <a:latin typeface="Sitka Heading"/>
                <a:cs typeface="Sitka Heading"/>
              </a:rPr>
              <a:t>when setting </a:t>
            </a:r>
            <a:r>
              <a:rPr sz="2100" dirty="0">
                <a:latin typeface="Sitka Heading"/>
                <a:cs typeface="Sitka Heading"/>
              </a:rPr>
              <a:t>it </a:t>
            </a:r>
            <a:r>
              <a:rPr sz="2100" spc="-5" dirty="0">
                <a:latin typeface="Sitka Heading"/>
                <a:cs typeface="Sitka Heading"/>
              </a:rPr>
              <a:t>up </a:t>
            </a:r>
            <a:r>
              <a:rPr sz="2100" dirty="0">
                <a:latin typeface="Sitka Heading"/>
                <a:cs typeface="Sitka Heading"/>
              </a:rPr>
              <a:t>if you forgot </a:t>
            </a:r>
            <a:r>
              <a:rPr sz="2100" spc="-5" dirty="0">
                <a:latin typeface="Sitka Heading"/>
                <a:cs typeface="Sitka Heading"/>
              </a:rPr>
              <a:t>the </a:t>
            </a:r>
            <a:r>
              <a:rPr sz="210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password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you </a:t>
            </a:r>
            <a:r>
              <a:rPr sz="2100" dirty="0">
                <a:latin typeface="Sitka Heading"/>
                <a:cs typeface="Sitka Heading"/>
              </a:rPr>
              <a:t>may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not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be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able</a:t>
            </a:r>
            <a:r>
              <a:rPr sz="2100" spc="-3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to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Boot.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So</a:t>
            </a:r>
            <a:r>
              <a:rPr sz="2100" spc="-3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only</a:t>
            </a:r>
            <a:r>
              <a:rPr sz="2100" spc="-5" dirty="0">
                <a:latin typeface="Sitka Heading"/>
                <a:cs typeface="Sitka Heading"/>
              </a:rPr>
              <a:t> set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Password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for</a:t>
            </a:r>
            <a:r>
              <a:rPr sz="2100" spc="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Bios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settings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not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for Boot.</a:t>
            </a:r>
            <a:endParaRPr sz="2100">
              <a:latin typeface="Sitka Heading"/>
              <a:cs typeface="Sitka Heading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599" y="798575"/>
              <a:ext cx="1638300" cy="133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00" y="2229612"/>
              <a:ext cx="6934200" cy="3714115"/>
            </a:xfrm>
            <a:custGeom>
              <a:avLst/>
              <a:gdLst/>
              <a:ahLst/>
              <a:cxnLst/>
              <a:rect l="l" t="t" r="r" b="b"/>
              <a:pathLst>
                <a:path w="6934200" h="3714115">
                  <a:moveTo>
                    <a:pt x="6934200" y="0"/>
                  </a:moveTo>
                  <a:lnTo>
                    <a:pt x="0" y="0"/>
                  </a:lnTo>
                  <a:lnTo>
                    <a:pt x="0" y="3713988"/>
                  </a:lnTo>
                  <a:lnTo>
                    <a:pt x="6934200" y="3713988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2229612"/>
              <a:ext cx="6934200" cy="3714115"/>
            </a:xfrm>
            <a:custGeom>
              <a:avLst/>
              <a:gdLst/>
              <a:ahLst/>
              <a:cxnLst/>
              <a:rect l="l" t="t" r="r" b="b"/>
              <a:pathLst>
                <a:path w="6934200" h="3714115">
                  <a:moveTo>
                    <a:pt x="0" y="3713988"/>
                  </a:moveTo>
                  <a:lnTo>
                    <a:pt x="6934200" y="3713988"/>
                  </a:lnTo>
                  <a:lnTo>
                    <a:pt x="6934200" y="0"/>
                  </a:lnTo>
                  <a:lnTo>
                    <a:pt x="0" y="0"/>
                  </a:lnTo>
                  <a:lnTo>
                    <a:pt x="0" y="3713988"/>
                  </a:lnTo>
                  <a:close/>
                </a:path>
              </a:pathLst>
            </a:custGeom>
            <a:ln w="15240">
              <a:solidFill>
                <a:srgbClr val="21BE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4772" y="1994915"/>
              <a:ext cx="3272154" cy="443865"/>
            </a:xfrm>
            <a:custGeom>
              <a:avLst/>
              <a:gdLst/>
              <a:ahLst/>
              <a:cxnLst/>
              <a:rect l="l" t="t" r="r" b="b"/>
              <a:pathLst>
                <a:path w="3272154" h="443864">
                  <a:moveTo>
                    <a:pt x="3198114" y="0"/>
                  </a:moveTo>
                  <a:lnTo>
                    <a:pt x="73914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4" y="443484"/>
                  </a:lnTo>
                  <a:lnTo>
                    <a:pt x="3198114" y="443484"/>
                  </a:lnTo>
                  <a:lnTo>
                    <a:pt x="3226861" y="437667"/>
                  </a:lnTo>
                  <a:lnTo>
                    <a:pt x="3250358" y="421814"/>
                  </a:lnTo>
                  <a:lnTo>
                    <a:pt x="3266211" y="398317"/>
                  </a:lnTo>
                  <a:lnTo>
                    <a:pt x="3272028" y="369570"/>
                  </a:lnTo>
                  <a:lnTo>
                    <a:pt x="3272028" y="73913"/>
                  </a:lnTo>
                  <a:lnTo>
                    <a:pt x="3266211" y="45166"/>
                  </a:lnTo>
                  <a:lnTo>
                    <a:pt x="3250358" y="21669"/>
                  </a:lnTo>
                  <a:lnTo>
                    <a:pt x="3226861" y="5816"/>
                  </a:lnTo>
                  <a:lnTo>
                    <a:pt x="3198114" y="0"/>
                  </a:lnTo>
                  <a:close/>
                </a:path>
              </a:pathLst>
            </a:custGeom>
            <a:solidFill>
              <a:srgbClr val="21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4772" y="1994915"/>
              <a:ext cx="3272154" cy="443865"/>
            </a:xfrm>
            <a:custGeom>
              <a:avLst/>
              <a:gdLst/>
              <a:ahLst/>
              <a:cxnLst/>
              <a:rect l="l" t="t" r="r" b="b"/>
              <a:pathLst>
                <a:path w="3272154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4" y="0"/>
                  </a:lnTo>
                  <a:lnTo>
                    <a:pt x="3198114" y="0"/>
                  </a:lnTo>
                  <a:lnTo>
                    <a:pt x="3226861" y="5816"/>
                  </a:lnTo>
                  <a:lnTo>
                    <a:pt x="3250358" y="21669"/>
                  </a:lnTo>
                  <a:lnTo>
                    <a:pt x="3266211" y="45166"/>
                  </a:lnTo>
                  <a:lnTo>
                    <a:pt x="3272028" y="73913"/>
                  </a:lnTo>
                  <a:lnTo>
                    <a:pt x="3272028" y="369570"/>
                  </a:lnTo>
                  <a:lnTo>
                    <a:pt x="3266211" y="398317"/>
                  </a:lnTo>
                  <a:lnTo>
                    <a:pt x="3250358" y="421814"/>
                  </a:lnTo>
                  <a:lnTo>
                    <a:pt x="3226861" y="437667"/>
                  </a:lnTo>
                  <a:lnTo>
                    <a:pt x="3198114" y="443484"/>
                  </a:lnTo>
                  <a:lnTo>
                    <a:pt x="73914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3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83182" y="1952955"/>
            <a:ext cx="6156960" cy="378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95"/>
              </a:spcBef>
            </a:pPr>
            <a:r>
              <a:rPr sz="2800" i="1" spc="-17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8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04" dirty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sz="2800" i="1" spc="-18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i="1" spc="-17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2800" i="1" spc="-18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ts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40" dirty="0">
                <a:solidFill>
                  <a:srgbClr val="FFFFFF"/>
                </a:solidFill>
                <a:latin typeface="Times New Roman"/>
                <a:cs typeface="Times New Roman"/>
              </a:rPr>
              <a:t>Sec</a:t>
            </a:r>
            <a:r>
              <a:rPr sz="28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urity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299085" marR="5080" indent="-274320">
              <a:lnSpc>
                <a:spcPct val="100000"/>
              </a:lnSpc>
              <a:buClr>
                <a:srgbClr val="2A12B9"/>
              </a:buClr>
              <a:buFont typeface="Wingdings"/>
              <a:buChar char=""/>
              <a:tabLst>
                <a:tab pos="299720" algn="l"/>
              </a:tabLst>
            </a:pPr>
            <a:r>
              <a:rPr sz="2100" spc="-5" dirty="0">
                <a:latin typeface="Sitka Heading"/>
                <a:cs typeface="Sitka Heading"/>
              </a:rPr>
              <a:t>Mostly </a:t>
            </a:r>
            <a:r>
              <a:rPr sz="2100" dirty="0">
                <a:latin typeface="Sitka Heading"/>
                <a:cs typeface="Sitka Heading"/>
              </a:rPr>
              <a:t>all of </a:t>
            </a:r>
            <a:r>
              <a:rPr sz="2100" spc="-5" dirty="0">
                <a:latin typeface="Sitka Heading"/>
                <a:cs typeface="Sitka Heading"/>
              </a:rPr>
              <a:t>us </a:t>
            </a:r>
            <a:r>
              <a:rPr sz="2100" dirty="0">
                <a:latin typeface="Sitka Heading"/>
                <a:cs typeface="Sitka Heading"/>
              </a:rPr>
              <a:t>login to our </a:t>
            </a:r>
            <a:r>
              <a:rPr sz="2100" spc="-5" dirty="0">
                <a:latin typeface="Sitka Heading"/>
                <a:cs typeface="Sitka Heading"/>
              </a:rPr>
              <a:t>systems </a:t>
            </a:r>
            <a:r>
              <a:rPr sz="2100" dirty="0">
                <a:latin typeface="Sitka Heading"/>
                <a:cs typeface="Sitka Heading"/>
              </a:rPr>
              <a:t>by </a:t>
            </a:r>
            <a:r>
              <a:rPr sz="2100" spc="-5" dirty="0">
                <a:latin typeface="Sitka Heading"/>
                <a:cs typeface="Sitka Heading"/>
              </a:rPr>
              <a:t>using </a:t>
            </a:r>
            <a:r>
              <a:rPr sz="210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passwords</a:t>
            </a:r>
            <a:r>
              <a:rPr sz="2100" spc="-3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but</a:t>
            </a:r>
            <a:r>
              <a:rPr sz="2100" spc="-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it is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less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secure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because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we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always</a:t>
            </a:r>
            <a:r>
              <a:rPr sz="2100" spc="-3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set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a</a:t>
            </a:r>
            <a:r>
              <a:rPr sz="2100" spc="-5" dirty="0">
                <a:latin typeface="Sitka Heading"/>
                <a:cs typeface="Sitka Heading"/>
              </a:rPr>
              <a:t> simple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password which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can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be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easily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guessed.</a:t>
            </a:r>
            <a:endParaRPr sz="2100">
              <a:latin typeface="Sitka Heading"/>
              <a:cs typeface="Sitka Heading"/>
            </a:endParaRPr>
          </a:p>
          <a:p>
            <a:pPr marL="287020" marR="217804" indent="-274955">
              <a:lnSpc>
                <a:spcPct val="100000"/>
              </a:lnSpc>
              <a:spcBef>
                <a:spcPts val="645"/>
              </a:spcBef>
              <a:buClr>
                <a:srgbClr val="2A12B9"/>
              </a:buClr>
              <a:buFont typeface="Wingdings"/>
              <a:buChar char=""/>
              <a:tabLst>
                <a:tab pos="287655" algn="l"/>
              </a:tabLst>
            </a:pPr>
            <a:r>
              <a:rPr sz="2100" dirty="0">
                <a:latin typeface="Sitka Heading"/>
                <a:cs typeface="Sitka Heading"/>
              </a:rPr>
              <a:t>So </a:t>
            </a:r>
            <a:r>
              <a:rPr sz="2100" spc="-5" dirty="0">
                <a:latin typeface="Sitka Heading"/>
                <a:cs typeface="Sitka Heading"/>
              </a:rPr>
              <a:t>we need </a:t>
            </a:r>
            <a:r>
              <a:rPr sz="2100" dirty="0">
                <a:latin typeface="Sitka Heading"/>
                <a:cs typeface="Sitka Heading"/>
              </a:rPr>
              <a:t>to </a:t>
            </a:r>
            <a:r>
              <a:rPr sz="2100" spc="-5" dirty="0">
                <a:latin typeface="Sitka Heading"/>
                <a:cs typeface="Sitka Heading"/>
              </a:rPr>
              <a:t>set </a:t>
            </a:r>
            <a:r>
              <a:rPr sz="2100" dirty="0">
                <a:latin typeface="Sitka Heading"/>
                <a:cs typeface="Sitka Heading"/>
              </a:rPr>
              <a:t>a </a:t>
            </a:r>
            <a:r>
              <a:rPr sz="2100" spc="-5" dirty="0">
                <a:latin typeface="Sitka Heading"/>
                <a:cs typeface="Sitka Heading"/>
              </a:rPr>
              <a:t>complex password using </a:t>
            </a:r>
            <a:r>
              <a:rPr sz="2100" dirty="0">
                <a:latin typeface="Sitka Heading"/>
                <a:cs typeface="Sitka Heading"/>
              </a:rPr>
              <a:t> alphanumeric</a:t>
            </a:r>
            <a:r>
              <a:rPr sz="2100" spc="-3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characters,</a:t>
            </a:r>
            <a:r>
              <a:rPr sz="2100" spc="-3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symbols, Upper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Case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and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lower case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letters.</a:t>
            </a:r>
            <a:endParaRPr sz="2100">
              <a:latin typeface="Sitka Heading"/>
              <a:cs typeface="Sitka Heading"/>
            </a:endParaRPr>
          </a:p>
          <a:p>
            <a:pPr marL="287020" marR="162560" indent="-274955">
              <a:lnSpc>
                <a:spcPct val="100000"/>
              </a:lnSpc>
              <a:spcBef>
                <a:spcPts val="100"/>
              </a:spcBef>
              <a:buClr>
                <a:srgbClr val="2A12B9"/>
              </a:buClr>
              <a:buFont typeface="Wingdings"/>
              <a:buChar char=""/>
              <a:tabLst>
                <a:tab pos="287655" algn="l"/>
              </a:tabLst>
            </a:pPr>
            <a:r>
              <a:rPr sz="2100" dirty="0">
                <a:latin typeface="Sitka Heading"/>
                <a:cs typeface="Sitka Heading"/>
              </a:rPr>
              <a:t>Your</a:t>
            </a:r>
            <a:r>
              <a:rPr sz="2100" spc="-1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Password</a:t>
            </a:r>
            <a:r>
              <a:rPr sz="2100" spc="-3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must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be</a:t>
            </a:r>
            <a:r>
              <a:rPr sz="2100" spc="-20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strong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enough</a:t>
            </a:r>
            <a:r>
              <a:rPr sz="2100" spc="-3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that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can’t</a:t>
            </a:r>
            <a:r>
              <a:rPr sz="2100" spc="-15" dirty="0">
                <a:latin typeface="Sitka Heading"/>
                <a:cs typeface="Sitka Heading"/>
              </a:rPr>
              <a:t> </a:t>
            </a:r>
            <a:r>
              <a:rPr sz="2100" dirty="0">
                <a:latin typeface="Sitka Heading"/>
                <a:cs typeface="Sitka Heading"/>
              </a:rPr>
              <a:t>be </a:t>
            </a:r>
            <a:r>
              <a:rPr sz="2100" spc="-509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guessed </a:t>
            </a:r>
            <a:r>
              <a:rPr sz="2100" dirty="0">
                <a:latin typeface="Sitka Heading"/>
                <a:cs typeface="Sitka Heading"/>
              </a:rPr>
              <a:t>or </a:t>
            </a:r>
            <a:r>
              <a:rPr sz="2100" spc="-5" dirty="0">
                <a:latin typeface="Sitka Heading"/>
                <a:cs typeface="Sitka Heading"/>
              </a:rPr>
              <a:t>cracked </a:t>
            </a:r>
            <a:r>
              <a:rPr sz="2100" dirty="0">
                <a:latin typeface="Sitka Heading"/>
                <a:cs typeface="Sitka Heading"/>
              </a:rPr>
              <a:t>by </a:t>
            </a:r>
            <a:r>
              <a:rPr sz="2100" spc="-5" dirty="0">
                <a:latin typeface="Sitka Heading"/>
                <a:cs typeface="Sitka Heading"/>
              </a:rPr>
              <a:t>various Brute </a:t>
            </a:r>
            <a:r>
              <a:rPr sz="2100" dirty="0">
                <a:latin typeface="Sitka Heading"/>
                <a:cs typeface="Sitka Heading"/>
              </a:rPr>
              <a:t>force or </a:t>
            </a:r>
            <a:r>
              <a:rPr sz="2100" spc="5" dirty="0">
                <a:latin typeface="Sitka Heading"/>
                <a:cs typeface="Sitka Heading"/>
              </a:rPr>
              <a:t> </a:t>
            </a:r>
            <a:r>
              <a:rPr sz="2100" spc="-5" dirty="0">
                <a:latin typeface="Sitka Heading"/>
                <a:cs typeface="Sitka Heading"/>
              </a:rPr>
              <a:t>Dictionary Attacks.</a:t>
            </a:r>
            <a:endParaRPr sz="2100">
              <a:latin typeface="Sitka Heading"/>
              <a:cs typeface="Sitka Heading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48739" y="832103"/>
            <a:ext cx="5212080" cy="914400"/>
            <a:chOff x="1348739" y="832103"/>
            <a:chExt cx="5212080" cy="914400"/>
          </a:xfrm>
        </p:grpSpPr>
        <p:sp>
          <p:nvSpPr>
            <p:cNvPr id="10" name="object 10"/>
            <p:cNvSpPr/>
            <p:nvPr/>
          </p:nvSpPr>
          <p:spPr>
            <a:xfrm>
              <a:off x="1359407" y="975359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0133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5101336" y="554736"/>
                  </a:lnTo>
                  <a:lnTo>
                    <a:pt x="5137320" y="547469"/>
                  </a:lnTo>
                  <a:lnTo>
                    <a:pt x="5166709" y="527653"/>
                  </a:lnTo>
                  <a:lnTo>
                    <a:pt x="5186525" y="498264"/>
                  </a:lnTo>
                  <a:lnTo>
                    <a:pt x="5193792" y="462279"/>
                  </a:lnTo>
                  <a:lnTo>
                    <a:pt x="5193792" y="92455"/>
                  </a:lnTo>
                  <a:lnTo>
                    <a:pt x="5186525" y="56471"/>
                  </a:lnTo>
                  <a:lnTo>
                    <a:pt x="5166709" y="27082"/>
                  </a:lnTo>
                  <a:lnTo>
                    <a:pt x="5137320" y="7266"/>
                  </a:lnTo>
                  <a:lnTo>
                    <a:pt x="5101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9407" y="975359"/>
              <a:ext cx="5194300" cy="554990"/>
            </a:xfrm>
            <a:custGeom>
              <a:avLst/>
              <a:gdLst/>
              <a:ahLst/>
              <a:cxnLst/>
              <a:rect l="l" t="t" r="r" b="b"/>
              <a:pathLst>
                <a:path w="5194300" h="554990">
                  <a:moveTo>
                    <a:pt x="5193792" y="92455"/>
                  </a:moveTo>
                  <a:lnTo>
                    <a:pt x="5193792" y="462279"/>
                  </a:lnTo>
                  <a:lnTo>
                    <a:pt x="5186525" y="498264"/>
                  </a:lnTo>
                  <a:lnTo>
                    <a:pt x="5166709" y="527653"/>
                  </a:lnTo>
                  <a:lnTo>
                    <a:pt x="5137320" y="547469"/>
                  </a:lnTo>
                  <a:lnTo>
                    <a:pt x="5101336" y="554736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5101336" y="0"/>
                  </a:lnTo>
                  <a:lnTo>
                    <a:pt x="5137320" y="7266"/>
                  </a:lnTo>
                  <a:lnTo>
                    <a:pt x="5166709" y="27082"/>
                  </a:lnTo>
                  <a:lnTo>
                    <a:pt x="5186525" y="56471"/>
                  </a:lnTo>
                  <a:lnTo>
                    <a:pt x="5193792" y="92455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5039868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5039868" y="499872"/>
                  </a:lnTo>
                  <a:lnTo>
                    <a:pt x="5039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59407" y="1002791"/>
              <a:ext cx="5039995" cy="500380"/>
            </a:xfrm>
            <a:custGeom>
              <a:avLst/>
              <a:gdLst/>
              <a:ahLst/>
              <a:cxnLst/>
              <a:rect l="l" t="t" r="r" b="b"/>
              <a:pathLst>
                <a:path w="5039995" h="500380">
                  <a:moveTo>
                    <a:pt x="0" y="499872"/>
                  </a:moveTo>
                  <a:lnTo>
                    <a:pt x="5039868" y="499872"/>
                  </a:lnTo>
                  <a:lnTo>
                    <a:pt x="5039868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739" y="832103"/>
              <a:ext cx="3032760" cy="914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4300" y="1025651"/>
              <a:ext cx="1482852" cy="594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1392" y="1025651"/>
              <a:ext cx="640079" cy="59436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31695" y="959307"/>
            <a:ext cx="38817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Precautions</a:t>
            </a:r>
            <a:r>
              <a:rPr spc="225" dirty="0"/>
              <a:t> </a:t>
            </a:r>
            <a:r>
              <a:rPr sz="2000" spc="135" dirty="0"/>
              <a:t>continue</a:t>
            </a:r>
            <a:r>
              <a:rPr sz="2000" b="1" spc="13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4380" y="967739"/>
            <a:ext cx="612775" cy="868680"/>
            <a:chOff x="754380" y="967739"/>
            <a:chExt cx="612775" cy="868680"/>
          </a:xfrm>
        </p:grpSpPr>
        <p:sp>
          <p:nvSpPr>
            <p:cNvPr id="19" name="object 19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298703" y="298703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298703" y="853439"/>
                  </a:lnTo>
                  <a:lnTo>
                    <a:pt x="597408" y="554736"/>
                  </a:lnTo>
                  <a:lnTo>
                    <a:pt x="59740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0" y="975359"/>
              <a:ext cx="597535" cy="853440"/>
            </a:xfrm>
            <a:custGeom>
              <a:avLst/>
              <a:gdLst/>
              <a:ahLst/>
              <a:cxnLst/>
              <a:rect l="l" t="t" r="r" b="b"/>
              <a:pathLst>
                <a:path w="597535" h="853439">
                  <a:moveTo>
                    <a:pt x="597408" y="0"/>
                  </a:moveTo>
                  <a:lnTo>
                    <a:pt x="597408" y="554736"/>
                  </a:lnTo>
                  <a:lnTo>
                    <a:pt x="298703" y="853439"/>
                  </a:lnTo>
                  <a:lnTo>
                    <a:pt x="0" y="554736"/>
                  </a:lnTo>
                  <a:lnTo>
                    <a:pt x="0" y="0"/>
                  </a:lnTo>
                  <a:lnTo>
                    <a:pt x="298703" y="298703"/>
                  </a:lnTo>
                  <a:lnTo>
                    <a:pt x="597408" y="0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597407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597407" y="256032"/>
                  </a:lnTo>
                  <a:lnTo>
                    <a:pt x="59740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274063"/>
              <a:ext cx="597535" cy="256540"/>
            </a:xfrm>
            <a:custGeom>
              <a:avLst/>
              <a:gdLst/>
              <a:ahLst/>
              <a:cxnLst/>
              <a:rect l="l" t="t" r="r" b="b"/>
              <a:pathLst>
                <a:path w="597535" h="256540">
                  <a:moveTo>
                    <a:pt x="0" y="256032"/>
                  </a:moveTo>
                  <a:lnTo>
                    <a:pt x="597407" y="256032"/>
                  </a:lnTo>
                  <a:lnTo>
                    <a:pt x="597407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972</Words>
  <Application>Microsoft Office PowerPoint</Application>
  <PresentationFormat>Экран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Arial MT</vt:lpstr>
      <vt:lpstr>Calibri</vt:lpstr>
      <vt:lpstr>Georgia</vt:lpstr>
      <vt:lpstr>Impact</vt:lpstr>
      <vt:lpstr>Sitka Heading</vt:lpstr>
      <vt:lpstr>Times New Roman</vt:lpstr>
      <vt:lpstr>Wingdings</vt:lpstr>
      <vt:lpstr>Office Theme</vt:lpstr>
      <vt:lpstr>Презентация PowerPoint</vt:lpstr>
      <vt:lpstr>Contents</vt:lpstr>
      <vt:lpstr>Introduction</vt:lpstr>
      <vt:lpstr>OS Security</vt:lpstr>
      <vt:lpstr>Security Threats In OS</vt:lpstr>
      <vt:lpstr>Security Threats continue…</vt:lpstr>
      <vt:lpstr>Precautions for OS Security</vt:lpstr>
      <vt:lpstr>Precautions continue…</vt:lpstr>
      <vt:lpstr>Precautions continue…</vt:lpstr>
      <vt:lpstr>Precautions continue…</vt:lpstr>
      <vt:lpstr>Precautions continue…</vt:lpstr>
      <vt:lpstr>Precautions continue…</vt:lpstr>
      <vt:lpstr>The Most Secure OS</vt:lpstr>
      <vt:lpstr>Conclusion</vt:lpstr>
      <vt:lpstr>References</vt:lpstr>
      <vt:lpstr>Any  Questions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Zaur</cp:lastModifiedBy>
  <cp:revision>1</cp:revision>
  <dcterms:created xsi:type="dcterms:W3CDTF">2022-11-22T21:38:23Z</dcterms:created>
  <dcterms:modified xsi:type="dcterms:W3CDTF">2022-11-22T21:41:02Z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2022-11-22T00:00:00Z</vt:filetime>
  </property>
</Properties>
</file>