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dirty="0"/>
              <a:t>10/19/2022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86933" y="1447800"/>
            <a:ext cx="8693680" cy="3329581"/>
          </a:xfrm>
        </p:spPr>
        <p:txBody>
          <a:bodyPr/>
          <a:lstStyle/>
          <a:p>
            <a:r>
              <a:rPr lang="az-Latn-AZ" dirty="0"/>
              <a:t> Autostart program in Windows</a:t>
            </a:r>
          </a:p>
        </p:txBody>
      </p:sp>
    </p:spTree>
    <p:extLst>
      <p:ext uri="{BB962C8B-B14F-4D97-AF65-F5344CB8AC3E}">
        <p14:creationId xmlns:p14="http://schemas.microsoft.com/office/powerpoint/2010/main" val="2263865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2444" y="575734"/>
            <a:ext cx="8681157" cy="5328356"/>
          </a:xfrm>
        </p:spPr>
        <p:txBody>
          <a:bodyPr>
            <a:normAutofit/>
          </a:bodyPr>
          <a:lstStyle/>
          <a:p>
            <a:r>
              <a:rPr lang="en-US" sz="1600" dirty="0">
                <a:latin typeface="Times New Roman" panose="02020603050405020304" pitchFamily="18" charset="0"/>
                <a:cs typeface="Times New Roman" panose="02020603050405020304" pitchFamily="18" charset="0"/>
              </a:rPr>
              <a:t>Click on General.</a:t>
            </a:r>
          </a:p>
          <a:p>
            <a:r>
              <a:rPr lang="en-US" sz="1600" dirty="0">
                <a:latin typeface="Times New Roman" panose="02020603050405020304" pitchFamily="18" charset="0"/>
                <a:cs typeface="Times New Roman" panose="02020603050405020304" pitchFamily="18" charset="0"/>
              </a:rPr>
              <a:t>Check the Auto-start Teams option</a:t>
            </a:r>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Once </a:t>
            </a:r>
            <a:r>
              <a:rPr lang="en-US" sz="1600" dirty="0">
                <a:latin typeface="Times New Roman" panose="02020603050405020304" pitchFamily="18" charset="0"/>
                <a:cs typeface="Times New Roman" panose="02020603050405020304" pitchFamily="18" charset="0"/>
              </a:rPr>
              <a:t>you complete the steps, the app will launch automatically at startup. Although these steps are specific to the consumer version of Microsoft Teams, the concept applies to most classic desktop programs.</a:t>
            </a:r>
          </a:p>
          <a:p>
            <a:endParaRPr lang="az-Latn-AZ" sz="16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1454080" y="1401467"/>
            <a:ext cx="4382146" cy="2507311"/>
          </a:xfrm>
          <a:prstGeom prst="rect">
            <a:avLst/>
          </a:prstGeom>
        </p:spPr>
      </p:pic>
    </p:spTree>
    <p:extLst>
      <p:ext uri="{BB962C8B-B14F-4D97-AF65-F5344CB8AC3E}">
        <p14:creationId xmlns:p14="http://schemas.microsoft.com/office/powerpoint/2010/main" val="136004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to configure app automatic start with Task Scheduler</a:t>
            </a:r>
            <a:endParaRPr lang="az-Latn-AZ" dirty="0"/>
          </a:p>
        </p:txBody>
      </p:sp>
      <p:sp>
        <p:nvSpPr>
          <p:cNvPr id="3" name="Объект 2"/>
          <p:cNvSpPr>
            <a:spLocks noGrp="1"/>
          </p:cNvSpPr>
          <p:nvPr>
            <p:ph idx="1"/>
          </p:nvPr>
        </p:nvSpPr>
        <p:spPr>
          <a:xfrm>
            <a:off x="1103312" y="1853248"/>
            <a:ext cx="9734021" cy="4395151"/>
          </a:xfrm>
        </p:spPr>
        <p:txBody>
          <a:bodyPr>
            <a:normAutofit/>
          </a:bodyPr>
          <a:lstStyle/>
          <a:p>
            <a:pPr marL="0" indent="0">
              <a:buNone/>
            </a:pPr>
            <a:r>
              <a:rPr lang="en-US" sz="1600" dirty="0" smtClean="0">
                <a:latin typeface="Times New Roman" panose="02020603050405020304" pitchFamily="18" charset="0"/>
                <a:cs typeface="Times New Roman" panose="02020603050405020304" pitchFamily="18" charset="0"/>
              </a:rPr>
              <a:t>   Alternatively</a:t>
            </a:r>
            <a:r>
              <a:rPr lang="en-US" sz="1600" dirty="0">
                <a:latin typeface="Times New Roman" panose="02020603050405020304" pitchFamily="18" charset="0"/>
                <a:cs typeface="Times New Roman" panose="02020603050405020304" pitchFamily="18" charset="0"/>
              </a:rPr>
              <a:t>, it's also possible to run apps during startup by creating a scheduled task using the Task Scheduler app</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  To </a:t>
            </a:r>
            <a:r>
              <a:rPr lang="en-US" sz="1600" dirty="0">
                <a:latin typeface="Times New Roman" panose="02020603050405020304" pitchFamily="18" charset="0"/>
                <a:cs typeface="Times New Roman" panose="02020603050405020304" pitchFamily="18" charset="0"/>
              </a:rPr>
              <a:t>auto-start apps on Windows 11 with Task Scheduler, use these steps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Open Start.</a:t>
            </a:r>
          </a:p>
          <a:p>
            <a:r>
              <a:rPr lang="en-US" sz="1600" dirty="0">
                <a:latin typeface="Times New Roman" panose="02020603050405020304" pitchFamily="18" charset="0"/>
                <a:cs typeface="Times New Roman" panose="02020603050405020304" pitchFamily="18" charset="0"/>
              </a:rPr>
              <a:t>Search Task Scheduler and click the top result to open the app.</a:t>
            </a:r>
          </a:p>
          <a:p>
            <a:r>
              <a:rPr lang="en-US" sz="1600" dirty="0">
                <a:latin typeface="Times New Roman" panose="02020603050405020304" pitchFamily="18" charset="0"/>
                <a:cs typeface="Times New Roman" panose="02020603050405020304" pitchFamily="18" charset="0"/>
              </a:rPr>
              <a:t>Right-click the "Task Scheduler Library" branch, and select the New Folder option.</a:t>
            </a:r>
            <a:endParaRPr lang="az-Latn-AZ" sz="16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6863645" y="3843906"/>
            <a:ext cx="3872089" cy="2321720"/>
          </a:xfrm>
          <a:prstGeom prst="rect">
            <a:avLst/>
          </a:prstGeom>
        </p:spPr>
      </p:pic>
    </p:spTree>
    <p:extLst>
      <p:ext uri="{BB962C8B-B14F-4D97-AF65-F5344CB8AC3E}">
        <p14:creationId xmlns:p14="http://schemas.microsoft.com/office/powerpoint/2010/main" val="3197606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43466" y="654756"/>
            <a:ext cx="9798755" cy="5892799"/>
          </a:xfrm>
        </p:spPr>
        <p:txBody>
          <a:bodyPr/>
          <a:lstStyle/>
          <a:p>
            <a:r>
              <a:rPr lang="en-US" sz="1600" dirty="0">
                <a:latin typeface="Times New Roman" panose="02020603050405020304" pitchFamily="18" charset="0"/>
                <a:cs typeface="Times New Roman" panose="02020603050405020304" pitchFamily="18" charset="0"/>
              </a:rPr>
              <a:t>Type a name for the folder — for example, </a:t>
            </a:r>
            <a:r>
              <a:rPr lang="en-US" sz="1600" dirty="0" err="1">
                <a:latin typeface="Times New Roman" panose="02020603050405020304" pitchFamily="18" charset="0"/>
                <a:cs typeface="Times New Roman" panose="02020603050405020304" pitchFamily="18" charset="0"/>
              </a:rPr>
              <a:t>MyTasks.Quick</a:t>
            </a:r>
            <a:r>
              <a:rPr lang="en-US" sz="1600" dirty="0">
                <a:latin typeface="Times New Roman" panose="02020603050405020304" pitchFamily="18" charset="0"/>
                <a:cs typeface="Times New Roman" panose="02020603050405020304" pitchFamily="18" charset="0"/>
              </a:rPr>
              <a:t> note: This step isn't a requirement, but it's a recommended step to keep your tasks separate from the system and apps tasks.</a:t>
            </a:r>
          </a:p>
          <a:p>
            <a:r>
              <a:rPr lang="en-US" sz="1600" dirty="0">
                <a:latin typeface="Times New Roman" panose="02020603050405020304" pitchFamily="18" charset="0"/>
                <a:cs typeface="Times New Roman" panose="02020603050405020304" pitchFamily="18" charset="0"/>
              </a:rPr>
              <a:t>Click the OK button.</a:t>
            </a:r>
          </a:p>
          <a:p>
            <a:r>
              <a:rPr lang="en-US" sz="1600" dirty="0">
                <a:latin typeface="Times New Roman" panose="02020603050405020304" pitchFamily="18" charset="0"/>
                <a:cs typeface="Times New Roman" panose="02020603050405020304" pitchFamily="18" charset="0"/>
              </a:rPr>
              <a:t>Expand the "Task Scheduler Library" branch, and select the </a:t>
            </a:r>
            <a:r>
              <a:rPr lang="en-US" sz="1600" dirty="0" err="1">
                <a:latin typeface="Times New Roman" panose="02020603050405020304" pitchFamily="18" charset="0"/>
                <a:cs typeface="Times New Roman" panose="02020603050405020304" pitchFamily="18" charset="0"/>
              </a:rPr>
              <a:t>MyTasks</a:t>
            </a:r>
            <a:r>
              <a:rPr lang="en-US" sz="1600" dirty="0">
                <a:latin typeface="Times New Roman" panose="02020603050405020304" pitchFamily="18" charset="0"/>
                <a:cs typeface="Times New Roman" panose="02020603050405020304" pitchFamily="18" charset="0"/>
              </a:rPr>
              <a:t> folder.</a:t>
            </a:r>
          </a:p>
          <a:p>
            <a:r>
              <a:rPr lang="en-US" sz="1600" dirty="0">
                <a:latin typeface="Times New Roman" panose="02020603050405020304" pitchFamily="18" charset="0"/>
                <a:cs typeface="Times New Roman" panose="02020603050405020304" pitchFamily="18" charset="0"/>
              </a:rPr>
              <a:t>Click the Action menu.</a:t>
            </a:r>
          </a:p>
          <a:p>
            <a:r>
              <a:rPr lang="en-US" sz="1600" dirty="0">
                <a:latin typeface="Times New Roman" panose="02020603050405020304" pitchFamily="18" charset="0"/>
                <a:cs typeface="Times New Roman" panose="02020603050405020304" pitchFamily="18" charset="0"/>
              </a:rPr>
              <a:t>Select the Create Basic Task option.</a:t>
            </a:r>
          </a:p>
          <a:p>
            <a:endParaRPr lang="az-Latn-AZ" dirty="0"/>
          </a:p>
        </p:txBody>
      </p:sp>
      <p:pic>
        <p:nvPicPr>
          <p:cNvPr id="4" name="Рисунок 3"/>
          <p:cNvPicPr>
            <a:picLocks noChangeAspect="1"/>
          </p:cNvPicPr>
          <p:nvPr/>
        </p:nvPicPr>
        <p:blipFill>
          <a:blip r:embed="rId2"/>
          <a:stretch>
            <a:fillRect/>
          </a:stretch>
        </p:blipFill>
        <p:spPr>
          <a:xfrm>
            <a:off x="1038579" y="3019929"/>
            <a:ext cx="4832879" cy="2979409"/>
          </a:xfrm>
          <a:prstGeom prst="rect">
            <a:avLst/>
          </a:prstGeom>
        </p:spPr>
      </p:pic>
    </p:spTree>
    <p:extLst>
      <p:ext uri="{BB962C8B-B14F-4D97-AF65-F5344CB8AC3E}">
        <p14:creationId xmlns:p14="http://schemas.microsoft.com/office/powerpoint/2010/main" val="3262784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03311" y="745068"/>
            <a:ext cx="9395355" cy="5678310"/>
          </a:xfrm>
        </p:spPr>
        <p:txBody>
          <a:bodyPr>
            <a:normAutofit/>
          </a:bodyPr>
          <a:lstStyle/>
          <a:p>
            <a:r>
              <a:rPr lang="en-US" sz="1600" dirty="0">
                <a:latin typeface="Times New Roman" panose="02020603050405020304" pitchFamily="18" charset="0"/>
                <a:cs typeface="Times New Roman" panose="02020603050405020304" pitchFamily="18" charset="0"/>
              </a:rPr>
              <a:t>Confirm a name for the task</a:t>
            </a:r>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Task name </a:t>
            </a:r>
            <a:r>
              <a:rPr lang="en-US" sz="1600" dirty="0" smtClean="0">
                <a:latin typeface="Times New Roman" panose="02020603050405020304" pitchFamily="18" charset="0"/>
                <a:cs typeface="Times New Roman" panose="02020603050405020304" pitchFamily="18" charset="0"/>
              </a:rPr>
              <a:t>setting</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Source: Windows Central (Image credit: Source: Windows Central)</a:t>
            </a:r>
          </a:p>
          <a:p>
            <a:r>
              <a:rPr lang="en-US" sz="1600" dirty="0">
                <a:latin typeface="Times New Roman" panose="02020603050405020304" pitchFamily="18" charset="0"/>
                <a:cs typeface="Times New Roman" panose="02020603050405020304" pitchFamily="18" charset="0"/>
              </a:rPr>
              <a:t>(Optional) In the "Description" field, create a description for the task.</a:t>
            </a:r>
          </a:p>
          <a:p>
            <a:r>
              <a:rPr lang="en-US" sz="1600" dirty="0">
                <a:latin typeface="Times New Roman" panose="02020603050405020304" pitchFamily="18" charset="0"/>
                <a:cs typeface="Times New Roman" panose="02020603050405020304" pitchFamily="18" charset="0"/>
              </a:rPr>
              <a:t>Click the Next button.</a:t>
            </a:r>
          </a:p>
          <a:p>
            <a:r>
              <a:rPr lang="en-US" sz="1600" dirty="0">
                <a:latin typeface="Times New Roman" panose="02020603050405020304" pitchFamily="18" charset="0"/>
                <a:cs typeface="Times New Roman" panose="02020603050405020304" pitchFamily="18" charset="0"/>
              </a:rPr>
              <a:t>Select the When I log on </a:t>
            </a:r>
            <a:r>
              <a:rPr lang="en-US" sz="1600" dirty="0" err="1">
                <a:latin typeface="Times New Roman" panose="02020603050405020304" pitchFamily="18" charset="0"/>
                <a:cs typeface="Times New Roman" panose="02020603050405020304" pitchFamily="18" charset="0"/>
              </a:rPr>
              <a:t>option.Quick</a:t>
            </a:r>
            <a:r>
              <a:rPr lang="en-US" sz="1600" dirty="0">
                <a:latin typeface="Times New Roman" panose="02020603050405020304" pitchFamily="18" charset="0"/>
                <a:cs typeface="Times New Roman" panose="02020603050405020304" pitchFamily="18" charset="0"/>
              </a:rPr>
              <a:t> tip: You could select the "When the computer starts" option, but it might require changing the "Security options" in the advanced properties of the task to work correctly.</a:t>
            </a:r>
            <a:endParaRPr lang="az-Latn-AZ" sz="16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4831644" y="1106312"/>
            <a:ext cx="4109156" cy="2881132"/>
          </a:xfrm>
          <a:prstGeom prst="rect">
            <a:avLst/>
          </a:prstGeom>
        </p:spPr>
      </p:pic>
    </p:spTree>
    <p:extLst>
      <p:ext uri="{BB962C8B-B14F-4D97-AF65-F5344CB8AC3E}">
        <p14:creationId xmlns:p14="http://schemas.microsoft.com/office/powerpoint/2010/main" val="4248945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03312" y="485422"/>
            <a:ext cx="8946541" cy="5762977"/>
          </a:xfrm>
        </p:spPr>
        <p:txBody>
          <a:bodyPr/>
          <a:lstStyle/>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r>
              <a:rPr lang="en-US" sz="1600" dirty="0" smtClean="0">
                <a:latin typeface="Times New Roman" panose="02020603050405020304" pitchFamily="18" charset="0"/>
                <a:cs typeface="Times New Roman" panose="02020603050405020304" pitchFamily="18" charset="0"/>
              </a:rPr>
              <a:t>Select </a:t>
            </a:r>
            <a:r>
              <a:rPr lang="en-US" sz="1600" dirty="0">
                <a:latin typeface="Times New Roman" panose="02020603050405020304" pitchFamily="18" charset="0"/>
                <a:cs typeface="Times New Roman" panose="02020603050405020304" pitchFamily="18" charset="0"/>
              </a:rPr>
              <a:t>the Start a program option</a:t>
            </a:r>
            <a:r>
              <a:rPr lang="en-US" sz="1600" dirty="0" smtClean="0">
                <a:latin typeface="Times New Roman" panose="02020603050405020304" pitchFamily="18" charset="0"/>
                <a:cs typeface="Times New Roman" panose="02020603050405020304" pitchFamily="18" charset="0"/>
              </a:rPr>
              <a:t>.</a:t>
            </a:r>
          </a:p>
          <a:p>
            <a:endParaRPr lang="az-Latn-AZ" sz="16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1449499" y="656164"/>
            <a:ext cx="3698235" cy="2593015"/>
          </a:xfrm>
          <a:prstGeom prst="rect">
            <a:avLst/>
          </a:prstGeom>
        </p:spPr>
      </p:pic>
      <p:pic>
        <p:nvPicPr>
          <p:cNvPr id="5" name="Рисунок 4"/>
          <p:cNvPicPr>
            <a:picLocks noChangeAspect="1"/>
          </p:cNvPicPr>
          <p:nvPr/>
        </p:nvPicPr>
        <p:blipFill>
          <a:blip r:embed="rId3"/>
          <a:stretch>
            <a:fillRect/>
          </a:stretch>
        </p:blipFill>
        <p:spPr>
          <a:xfrm>
            <a:off x="5915248" y="3434644"/>
            <a:ext cx="3827063" cy="2683343"/>
          </a:xfrm>
          <a:prstGeom prst="rect">
            <a:avLst/>
          </a:prstGeom>
        </p:spPr>
      </p:pic>
    </p:spTree>
    <p:extLst>
      <p:ext uri="{BB962C8B-B14F-4D97-AF65-F5344CB8AC3E}">
        <p14:creationId xmlns:p14="http://schemas.microsoft.com/office/powerpoint/2010/main" val="1273879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idx="1"/>
          </p:nvPr>
        </p:nvSpPr>
        <p:spPr>
          <a:xfrm>
            <a:off x="846667" y="451556"/>
            <a:ext cx="9437511" cy="5796843"/>
          </a:xfrm>
        </p:spPr>
        <p:txBody>
          <a:bodyPr>
            <a:normAutofit/>
          </a:bodyPr>
          <a:lstStyle/>
          <a:p>
            <a:r>
              <a:rPr lang="en-US" sz="1600" dirty="0">
                <a:latin typeface="Times New Roman" panose="02020603050405020304" pitchFamily="18" charset="0"/>
                <a:cs typeface="Times New Roman" panose="02020603050405020304" pitchFamily="18" charset="0"/>
              </a:rPr>
              <a:t>Click the Next option.</a:t>
            </a:r>
          </a:p>
          <a:p>
            <a:r>
              <a:rPr lang="en-US" sz="1600" dirty="0">
                <a:latin typeface="Times New Roman" panose="02020603050405020304" pitchFamily="18" charset="0"/>
                <a:cs typeface="Times New Roman" panose="02020603050405020304" pitchFamily="18" charset="0"/>
              </a:rPr>
              <a:t>Click the Browse button</a:t>
            </a:r>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Select the app to </a:t>
            </a:r>
            <a:r>
              <a:rPr lang="en-US" sz="1600" dirty="0" smtClean="0">
                <a:latin typeface="Times New Roman" panose="02020603050405020304" pitchFamily="18" charset="0"/>
                <a:cs typeface="Times New Roman" panose="02020603050405020304" pitchFamily="18" charset="0"/>
              </a:rPr>
              <a:t>auto-start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Source: Windows Central (Image credit: Source: Windows Central)</a:t>
            </a:r>
          </a:p>
          <a:p>
            <a:r>
              <a:rPr lang="en-US" sz="1600" dirty="0">
                <a:latin typeface="Times New Roman" panose="02020603050405020304" pitchFamily="18" charset="0"/>
                <a:cs typeface="Times New Roman" panose="02020603050405020304" pitchFamily="18" charset="0"/>
              </a:rPr>
              <a:t>Open the app installation folder.</a:t>
            </a:r>
          </a:p>
          <a:p>
            <a:r>
              <a:rPr lang="en-US" sz="1600" dirty="0">
                <a:latin typeface="Times New Roman" panose="02020603050405020304" pitchFamily="18" charset="0"/>
                <a:cs typeface="Times New Roman" panose="02020603050405020304" pitchFamily="18" charset="0"/>
              </a:rPr>
              <a:t>Select the app executable (.exe) file that launches the program.</a:t>
            </a:r>
          </a:p>
          <a:p>
            <a:r>
              <a:rPr lang="en-US" sz="1600" dirty="0">
                <a:latin typeface="Times New Roman" panose="02020603050405020304" pitchFamily="18" charset="0"/>
                <a:cs typeface="Times New Roman" panose="02020603050405020304" pitchFamily="18" charset="0"/>
              </a:rPr>
              <a:t>Click the Open button.</a:t>
            </a:r>
          </a:p>
          <a:p>
            <a:r>
              <a:rPr lang="en-US" sz="1600" dirty="0">
                <a:latin typeface="Times New Roman" panose="02020603050405020304" pitchFamily="18" charset="0"/>
                <a:cs typeface="Times New Roman" panose="02020603050405020304" pitchFamily="18" charset="0"/>
              </a:rPr>
              <a:t>Click the Next button.</a:t>
            </a:r>
          </a:p>
          <a:p>
            <a:r>
              <a:rPr lang="en-US" sz="1600" dirty="0">
                <a:latin typeface="Times New Roman" panose="02020603050405020304" pitchFamily="18" charset="0"/>
                <a:cs typeface="Times New Roman" panose="02020603050405020304" pitchFamily="18" charset="0"/>
              </a:rPr>
              <a:t>Click the Finish button</a:t>
            </a:r>
            <a:endParaRPr lang="az-Latn-AZ" sz="1600"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a:stretch>
            <a:fillRect/>
          </a:stretch>
        </p:blipFill>
        <p:spPr>
          <a:xfrm>
            <a:off x="3951111" y="552117"/>
            <a:ext cx="4522610" cy="3171025"/>
          </a:xfrm>
          <a:prstGeom prst="rect">
            <a:avLst/>
          </a:prstGeom>
        </p:spPr>
      </p:pic>
    </p:spTree>
    <p:extLst>
      <p:ext uri="{BB962C8B-B14F-4D97-AF65-F5344CB8AC3E}">
        <p14:creationId xmlns:p14="http://schemas.microsoft.com/office/powerpoint/2010/main" val="3984734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53067" y="1636889"/>
            <a:ext cx="7540978" cy="3567290"/>
          </a:xfrm>
        </p:spPr>
        <p:txBody>
          <a:bodyPr>
            <a:normAutofit/>
          </a:bodyPr>
          <a:lstStyle/>
          <a:p>
            <a:r>
              <a:rPr lang="en-US" sz="1600" dirty="0">
                <a:latin typeface="Times New Roman" panose="02020603050405020304" pitchFamily="18" charset="0"/>
                <a:cs typeface="Times New Roman" panose="02020603050405020304" pitchFamily="18" charset="0"/>
              </a:rPr>
              <a:t>Once you complete the steps, the app will launch automatically on Windows 11 every time you sign in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While there are many ways to launch apps automatically, it's worth pointing out that having too many apps can affect system performance. You should only auto-start those that you need the most. If you have a lot of apps launching at startup, you can use these steps to disable those you don't need.</a:t>
            </a:r>
            <a:endParaRPr lang="az-Latn-AZ"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016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55911" y="2641600"/>
            <a:ext cx="3341511" cy="812800"/>
          </a:xfrm>
        </p:spPr>
        <p:txBody>
          <a:bodyPr/>
          <a:lstStyle/>
          <a:p>
            <a:r>
              <a:rPr lang="en-US" dirty="0" smtClean="0"/>
              <a:t>Thank You!</a:t>
            </a:r>
            <a:endParaRPr lang="az-Latn-AZ" dirty="0"/>
          </a:p>
        </p:txBody>
      </p:sp>
    </p:spTree>
    <p:extLst>
      <p:ext uri="{BB962C8B-B14F-4D97-AF65-F5344CB8AC3E}">
        <p14:creationId xmlns:p14="http://schemas.microsoft.com/office/powerpoint/2010/main" val="345956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to launch apps automatically during startup on Windows 11</a:t>
            </a:r>
            <a:endParaRPr lang="az-Latn-AZ" dirty="0"/>
          </a:p>
        </p:txBody>
      </p:sp>
      <p:sp>
        <p:nvSpPr>
          <p:cNvPr id="3" name="Объект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Windows 11 offers multiple ways to launch apps automatically on startup, and in this guide, we'll show you how</a:t>
            </a:r>
            <a:r>
              <a:rPr lang="en-US" sz="1600" dirty="0" smtClean="0">
                <a:latin typeface="Times New Roman" panose="02020603050405020304" pitchFamily="18" charset="0"/>
                <a:cs typeface="Times New Roman" panose="02020603050405020304" pitchFamily="18" charset="0"/>
              </a:rPr>
              <a:t>.</a:t>
            </a:r>
          </a:p>
          <a:p>
            <a:endParaRPr lang="az-Latn-AZ" sz="16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3714044" y="2460848"/>
            <a:ext cx="5723467" cy="4295551"/>
          </a:xfrm>
          <a:prstGeom prst="rect">
            <a:avLst/>
          </a:prstGeom>
        </p:spPr>
      </p:pic>
    </p:spTree>
    <p:extLst>
      <p:ext uri="{BB962C8B-B14F-4D97-AF65-F5344CB8AC3E}">
        <p14:creationId xmlns:p14="http://schemas.microsoft.com/office/powerpoint/2010/main" val="479747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03313" y="1049868"/>
            <a:ext cx="8695444" cy="4763910"/>
          </a:xfrm>
        </p:spPr>
        <p:txBody>
          <a:bodyPr>
            <a:normAutofit/>
          </a:bodyPr>
          <a:lstStyle/>
          <a:p>
            <a:r>
              <a:rPr lang="en-US" sz="1600" dirty="0">
                <a:latin typeface="Times New Roman" panose="02020603050405020304" pitchFamily="18" charset="0"/>
                <a:cs typeface="Times New Roman" panose="02020603050405020304" pitchFamily="18" charset="0"/>
              </a:rPr>
              <a:t>If you have a group of apps you open immediately every time you sign into your Windows 11 account, it's possible to configure these applications to launch automatically to save extra steps and get to them faster.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You have at least four ways to auto-start an app on Windows 11. If the app can start automatically by design, you can control this behavior from the "Startup" settings page or the app's preference page. In addition, you can place a shortcut in the "Startup" folder, which the system will detect and run to launch the program automatically, or you can create a task to launch the app automatically as the user logs in.</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this Windows 11 guide, we will walk you through the different ways to launch apps automatically on your computer.</a:t>
            </a:r>
          </a:p>
          <a:p>
            <a:endParaRPr lang="en-US" sz="1600" dirty="0">
              <a:latin typeface="Times New Roman" panose="02020603050405020304" pitchFamily="18" charset="0"/>
              <a:cs typeface="Times New Roman" panose="02020603050405020304" pitchFamily="18" charset="0"/>
            </a:endParaRPr>
          </a:p>
          <a:p>
            <a:endParaRPr lang="az-Latn-AZ" dirty="0"/>
          </a:p>
        </p:txBody>
      </p:sp>
    </p:spTree>
    <p:extLst>
      <p:ext uri="{BB962C8B-B14F-4D97-AF65-F5344CB8AC3E}">
        <p14:creationId xmlns:p14="http://schemas.microsoft.com/office/powerpoint/2010/main" val="122961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to configure app automatic start with Startup settings</a:t>
            </a:r>
            <a:endParaRPr lang="az-Latn-AZ" dirty="0"/>
          </a:p>
        </p:txBody>
      </p:sp>
      <p:sp>
        <p:nvSpPr>
          <p:cNvPr id="3" name="Объект 2"/>
          <p:cNvSpPr>
            <a:spLocks noGrp="1"/>
          </p:cNvSpPr>
          <p:nvPr>
            <p:ph idx="1"/>
          </p:nvPr>
        </p:nvSpPr>
        <p:spPr/>
        <p:txBody>
          <a:bodyPr>
            <a:normAutofit/>
          </a:bodyPr>
          <a:lstStyle/>
          <a:p>
            <a:pPr marL="0" indent="0">
              <a:buNone/>
            </a:pPr>
            <a:r>
              <a:rPr lang="en-US" sz="1600" dirty="0" smtClean="0">
                <a:latin typeface="Times New Roman" panose="02020603050405020304" pitchFamily="18" charset="0"/>
                <a:cs typeface="Times New Roman" panose="02020603050405020304" pitchFamily="18" charset="0"/>
              </a:rPr>
              <a:t>     To </a:t>
            </a:r>
            <a:r>
              <a:rPr lang="en-US" sz="1600" dirty="0">
                <a:latin typeface="Times New Roman" panose="02020603050405020304" pitchFamily="18" charset="0"/>
                <a:cs typeface="Times New Roman" panose="02020603050405020304" pitchFamily="18" charset="0"/>
              </a:rPr>
              <a:t>launch an app startup on Windows 11, use these steps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1.Open </a:t>
            </a:r>
            <a:r>
              <a:rPr lang="en-US" sz="1600" dirty="0">
                <a:latin typeface="Times New Roman" panose="02020603050405020304" pitchFamily="18" charset="0"/>
                <a:cs typeface="Times New Roman" panose="02020603050405020304" pitchFamily="18" charset="0"/>
              </a:rPr>
              <a:t>Settings.</a:t>
            </a:r>
          </a:p>
          <a:p>
            <a:r>
              <a:rPr lang="en-US" sz="1600" dirty="0" smtClean="0">
                <a:latin typeface="Times New Roman" panose="02020603050405020304" pitchFamily="18" charset="0"/>
                <a:cs typeface="Times New Roman" panose="02020603050405020304" pitchFamily="18" charset="0"/>
              </a:rPr>
              <a:t>2.Click </a:t>
            </a:r>
            <a:r>
              <a:rPr lang="en-US" sz="1600" dirty="0">
                <a:latin typeface="Times New Roman" panose="02020603050405020304" pitchFamily="18" charset="0"/>
                <a:cs typeface="Times New Roman" panose="02020603050405020304" pitchFamily="18" charset="0"/>
              </a:rPr>
              <a:t>on Apps.</a:t>
            </a:r>
          </a:p>
          <a:p>
            <a:r>
              <a:rPr lang="en-US" sz="1600" dirty="0" smtClean="0">
                <a:latin typeface="Times New Roman" panose="02020603050405020304" pitchFamily="18" charset="0"/>
                <a:cs typeface="Times New Roman" panose="02020603050405020304" pitchFamily="18" charset="0"/>
              </a:rPr>
              <a:t>3.Click </a:t>
            </a:r>
            <a:r>
              <a:rPr lang="en-US" sz="1600" dirty="0">
                <a:latin typeface="Times New Roman" panose="02020603050405020304" pitchFamily="18" charset="0"/>
                <a:cs typeface="Times New Roman" panose="02020603050405020304" pitchFamily="18" charset="0"/>
              </a:rPr>
              <a:t>the Startup page on the right side.</a:t>
            </a:r>
          </a:p>
          <a:p>
            <a:endParaRPr lang="az-Latn-AZ" sz="16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5204178" y="2589947"/>
            <a:ext cx="5883981" cy="3748763"/>
          </a:xfrm>
          <a:prstGeom prst="rect">
            <a:avLst/>
          </a:prstGeom>
        </p:spPr>
      </p:pic>
    </p:spTree>
    <p:extLst>
      <p:ext uri="{BB962C8B-B14F-4D97-AF65-F5344CB8AC3E}">
        <p14:creationId xmlns:p14="http://schemas.microsoft.com/office/powerpoint/2010/main" val="3226428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98222" y="564444"/>
            <a:ext cx="9087556" cy="5588000"/>
          </a:xfrm>
        </p:spPr>
        <p:txBody>
          <a:bodyPr>
            <a:normAutofit/>
          </a:bodyPr>
          <a:lstStyle/>
          <a:p>
            <a:r>
              <a:rPr lang="en-US" sz="1600" dirty="0" smtClean="0">
                <a:latin typeface="Times New Roman" panose="02020603050405020304" pitchFamily="18" charset="0"/>
                <a:cs typeface="Times New Roman" panose="02020603050405020304" pitchFamily="18" charset="0"/>
              </a:rPr>
              <a:t>4.Turn </a:t>
            </a:r>
            <a:r>
              <a:rPr lang="en-US" sz="1600" dirty="0">
                <a:latin typeface="Times New Roman" panose="02020603050405020304" pitchFamily="18" charset="0"/>
                <a:cs typeface="Times New Roman" panose="02020603050405020304" pitchFamily="18" charset="0"/>
              </a:rPr>
              <a:t>on the toggle switch for the app you want to launch at startup</a:t>
            </a:r>
            <a:r>
              <a:rPr lang="en-US" sz="1600" dirty="0" smtClean="0">
                <a:latin typeface="Times New Roman" panose="02020603050405020304" pitchFamily="18" charset="0"/>
                <a:cs typeface="Times New Roman" panose="02020603050405020304" pitchFamily="18" charset="0"/>
              </a:rPr>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sz="1600" dirty="0">
                <a:latin typeface="Times New Roman" panose="02020603050405020304" pitchFamily="18" charset="0"/>
                <a:cs typeface="Times New Roman" panose="02020603050405020304" pitchFamily="18" charset="0"/>
              </a:rPr>
              <a:t>Once you complete the steps, the app will start as you sign into the account automatically. You may need to repeat the steps to configure other apps.</a:t>
            </a:r>
            <a:endParaRPr lang="en-US" sz="1600" dirty="0" smtClean="0">
              <a:latin typeface="Times New Roman" panose="02020603050405020304" pitchFamily="18" charset="0"/>
              <a:cs typeface="Times New Roman" panose="02020603050405020304" pitchFamily="18" charset="0"/>
            </a:endParaRPr>
          </a:p>
          <a:p>
            <a:endParaRPr lang="az-Latn-AZ" sz="16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2099733" y="1067903"/>
            <a:ext cx="5319536" cy="3027200"/>
          </a:xfrm>
          <a:prstGeom prst="rect">
            <a:avLst/>
          </a:prstGeom>
        </p:spPr>
      </p:pic>
    </p:spTree>
    <p:extLst>
      <p:ext uri="{BB962C8B-B14F-4D97-AF65-F5344CB8AC3E}">
        <p14:creationId xmlns:p14="http://schemas.microsoft.com/office/powerpoint/2010/main" val="3268442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0844" y="452718"/>
            <a:ext cx="9079990" cy="1400530"/>
          </a:xfrm>
        </p:spPr>
        <p:txBody>
          <a:bodyPr/>
          <a:lstStyle/>
          <a:p>
            <a:r>
              <a:rPr lang="en-US" dirty="0"/>
              <a:t>How to configure app automatic start with Startup folder</a:t>
            </a:r>
            <a:endParaRPr lang="az-Latn-AZ" dirty="0"/>
          </a:p>
        </p:txBody>
      </p:sp>
      <p:sp>
        <p:nvSpPr>
          <p:cNvPr id="3" name="Объект 2"/>
          <p:cNvSpPr>
            <a:spLocks noGrp="1"/>
          </p:cNvSpPr>
          <p:nvPr>
            <p:ph idx="1"/>
          </p:nvPr>
        </p:nvSpPr>
        <p:spPr>
          <a:xfrm>
            <a:off x="1103311" y="1952978"/>
            <a:ext cx="9474377" cy="4673600"/>
          </a:xfrm>
        </p:spPr>
        <p:txBody>
          <a:bodyPr>
            <a:normAutofit/>
          </a:bodyPr>
          <a:lstStyle/>
          <a:p>
            <a:r>
              <a:rPr lang="en-US" sz="1600" dirty="0">
                <a:latin typeface="Times New Roman" panose="02020603050405020304" pitchFamily="18" charset="0"/>
                <a:cs typeface="Times New Roman" panose="02020603050405020304" pitchFamily="18" charset="0"/>
              </a:rPr>
              <a:t>Windows 11 also includes the "Startup" folder, a known folder that the system checks every time you sign in and run any app or script found in the location. If the app you want isn't available through the Settings app, you can place a shortcut to launch automatically on startup.</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To start an app automatically through the Startup folder, use these steps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1.Open </a:t>
            </a:r>
            <a:r>
              <a:rPr lang="en-US" sz="1600" dirty="0">
                <a:latin typeface="Times New Roman" panose="02020603050405020304" pitchFamily="18" charset="0"/>
                <a:cs typeface="Times New Roman" panose="02020603050405020304" pitchFamily="18" charset="0"/>
              </a:rPr>
              <a:t>Start.</a:t>
            </a:r>
          </a:p>
          <a:p>
            <a:r>
              <a:rPr lang="en-US" sz="1600" dirty="0" smtClean="0">
                <a:latin typeface="Times New Roman" panose="02020603050405020304" pitchFamily="18" charset="0"/>
                <a:cs typeface="Times New Roman" panose="02020603050405020304" pitchFamily="18" charset="0"/>
              </a:rPr>
              <a:t>2. </a:t>
            </a:r>
            <a:r>
              <a:rPr lang="en-US" sz="1600" dirty="0">
                <a:latin typeface="Times New Roman" panose="02020603050405020304" pitchFamily="18" charset="0"/>
                <a:cs typeface="Times New Roman" panose="02020603050405020304" pitchFamily="18" charset="0"/>
              </a:rPr>
              <a:t>for Run and click the top result to launch the tool.</a:t>
            </a:r>
          </a:p>
          <a:p>
            <a:r>
              <a:rPr lang="en-US" sz="1600" dirty="0" smtClean="0">
                <a:latin typeface="Times New Roman" panose="02020603050405020304" pitchFamily="18" charset="0"/>
                <a:cs typeface="Times New Roman" panose="02020603050405020304" pitchFamily="18" charset="0"/>
              </a:rPr>
              <a:t>3.Type </a:t>
            </a:r>
            <a:r>
              <a:rPr lang="en-US" sz="1600" dirty="0">
                <a:latin typeface="Times New Roman" panose="02020603050405020304" pitchFamily="18" charset="0"/>
                <a:cs typeface="Times New Roman" panose="02020603050405020304" pitchFamily="18" charset="0"/>
              </a:rPr>
              <a:t>the following command and click the OK </a:t>
            </a:r>
            <a:r>
              <a:rPr lang="en-US" sz="1600" dirty="0" err="1" smtClean="0">
                <a:latin typeface="Times New Roman" panose="02020603050405020304" pitchFamily="18" charset="0"/>
                <a:cs typeface="Times New Roman" panose="02020603050405020304" pitchFamily="18" charset="0"/>
              </a:rPr>
              <a:t>button.shell:startup</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az-Latn-AZ" dirty="0"/>
          </a:p>
        </p:txBody>
      </p:sp>
      <p:pic>
        <p:nvPicPr>
          <p:cNvPr id="4" name="Рисунок 3"/>
          <p:cNvPicPr>
            <a:picLocks noChangeAspect="1"/>
          </p:cNvPicPr>
          <p:nvPr/>
        </p:nvPicPr>
        <p:blipFill>
          <a:blip r:embed="rId2"/>
          <a:stretch>
            <a:fillRect/>
          </a:stretch>
        </p:blipFill>
        <p:spPr>
          <a:xfrm>
            <a:off x="2637896" y="4664428"/>
            <a:ext cx="3800475" cy="1962150"/>
          </a:xfrm>
          <a:prstGeom prst="rect">
            <a:avLst/>
          </a:prstGeom>
        </p:spPr>
      </p:pic>
    </p:spTree>
    <p:extLst>
      <p:ext uri="{BB962C8B-B14F-4D97-AF65-F5344CB8AC3E}">
        <p14:creationId xmlns:p14="http://schemas.microsoft.com/office/powerpoint/2010/main" val="104606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03312" y="304800"/>
            <a:ext cx="9248599" cy="6191406"/>
          </a:xfrm>
        </p:spPr>
        <p:txBody>
          <a:bodyPr/>
          <a:lstStyle/>
          <a:p>
            <a:r>
              <a:rPr lang="en-US" sz="1600" dirty="0" smtClean="0">
                <a:latin typeface="Times New Roman" panose="02020603050405020304" pitchFamily="18" charset="0"/>
                <a:cs typeface="Times New Roman" panose="02020603050405020304" pitchFamily="18" charset="0"/>
              </a:rPr>
              <a:t>4.Click </a:t>
            </a:r>
            <a:r>
              <a:rPr lang="en-US" sz="1600" dirty="0">
                <a:latin typeface="Times New Roman" panose="02020603050405020304" pitchFamily="18" charset="0"/>
                <a:cs typeface="Times New Roman" panose="02020603050405020304" pitchFamily="18" charset="0"/>
              </a:rPr>
              <a:t>the New menu and select the Shortcut option</a:t>
            </a:r>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5.Click </a:t>
            </a:r>
            <a:r>
              <a:rPr lang="en-US" sz="1600" dirty="0">
                <a:latin typeface="Times New Roman" panose="02020603050405020304" pitchFamily="18" charset="0"/>
                <a:cs typeface="Times New Roman" panose="02020603050405020304" pitchFamily="18" charset="0"/>
              </a:rPr>
              <a:t>the Browse button.</a:t>
            </a:r>
          </a:p>
          <a:p>
            <a:endParaRPr lang="en-US" sz="1600" dirty="0">
              <a:latin typeface="Times New Roman" panose="02020603050405020304" pitchFamily="18" charset="0"/>
              <a:cs typeface="Times New Roman" panose="02020603050405020304" pitchFamily="18" charset="0"/>
            </a:endParaRPr>
          </a:p>
          <a:p>
            <a:endParaRPr lang="az-Latn-AZ" dirty="0"/>
          </a:p>
        </p:txBody>
      </p:sp>
      <p:pic>
        <p:nvPicPr>
          <p:cNvPr id="4" name="Рисунок 3"/>
          <p:cNvPicPr>
            <a:picLocks noChangeAspect="1"/>
          </p:cNvPicPr>
          <p:nvPr/>
        </p:nvPicPr>
        <p:blipFill>
          <a:blip r:embed="rId2"/>
          <a:stretch>
            <a:fillRect/>
          </a:stretch>
        </p:blipFill>
        <p:spPr>
          <a:xfrm>
            <a:off x="1298224" y="671077"/>
            <a:ext cx="5034844" cy="2477553"/>
          </a:xfrm>
          <a:prstGeom prst="rect">
            <a:avLst/>
          </a:prstGeom>
        </p:spPr>
      </p:pic>
      <p:pic>
        <p:nvPicPr>
          <p:cNvPr id="5" name="Рисунок 4"/>
          <p:cNvPicPr>
            <a:picLocks noChangeAspect="1"/>
          </p:cNvPicPr>
          <p:nvPr/>
        </p:nvPicPr>
        <p:blipFill>
          <a:blip r:embed="rId3"/>
          <a:stretch>
            <a:fillRect/>
          </a:stretch>
        </p:blipFill>
        <p:spPr>
          <a:xfrm>
            <a:off x="5240786" y="3276599"/>
            <a:ext cx="4809067" cy="3219607"/>
          </a:xfrm>
          <a:prstGeom prst="rect">
            <a:avLst/>
          </a:prstGeom>
        </p:spPr>
      </p:pic>
    </p:spTree>
    <p:extLst>
      <p:ext uri="{BB962C8B-B14F-4D97-AF65-F5344CB8AC3E}">
        <p14:creationId xmlns:p14="http://schemas.microsoft.com/office/powerpoint/2010/main" val="50367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03313" y="1444978"/>
            <a:ext cx="8797044" cy="4803422"/>
          </a:xfrm>
        </p:spPr>
        <p:txBody>
          <a:bodyPr>
            <a:normAutofit/>
          </a:bodyPr>
          <a:lstStyle/>
          <a:p>
            <a:r>
              <a:rPr lang="en-US" sz="1600" dirty="0" smtClean="0">
                <a:latin typeface="Times New Roman" panose="02020603050405020304" pitchFamily="18" charset="0"/>
                <a:cs typeface="Times New Roman" panose="02020603050405020304" pitchFamily="18" charset="0"/>
              </a:rPr>
              <a:t>6.Open </a:t>
            </a:r>
            <a:r>
              <a:rPr lang="en-US" sz="1600" dirty="0">
                <a:latin typeface="Times New Roman" panose="02020603050405020304" pitchFamily="18" charset="0"/>
                <a:cs typeface="Times New Roman" panose="02020603050405020304" pitchFamily="18" charset="0"/>
              </a:rPr>
              <a:t>the app installation </a:t>
            </a:r>
            <a:r>
              <a:rPr lang="en-US" sz="1600" dirty="0" err="1">
                <a:latin typeface="Times New Roman" panose="02020603050405020304" pitchFamily="18" charset="0"/>
                <a:cs typeface="Times New Roman" panose="02020603050405020304" pitchFamily="18" charset="0"/>
              </a:rPr>
              <a:t>folder.Quick</a:t>
            </a:r>
            <a:r>
              <a:rPr lang="en-US" sz="1600" dirty="0">
                <a:latin typeface="Times New Roman" panose="02020603050405020304" pitchFamily="18" charset="0"/>
                <a:cs typeface="Times New Roman" panose="02020603050405020304" pitchFamily="18" charset="0"/>
              </a:rPr>
              <a:t> tip: Classic 32-bit applications are usually installed in the "Program Files (x86)" folder, and 64-bit applications are typically installed in the "Programs Files" folder.</a:t>
            </a:r>
          </a:p>
          <a:p>
            <a:r>
              <a:rPr lang="en-US" sz="1600" dirty="0" smtClean="0">
                <a:latin typeface="Times New Roman" panose="02020603050405020304" pitchFamily="18" charset="0"/>
                <a:cs typeface="Times New Roman" panose="02020603050405020304" pitchFamily="18" charset="0"/>
              </a:rPr>
              <a:t>7.Select </a:t>
            </a:r>
            <a:r>
              <a:rPr lang="en-US" sz="1600" dirty="0">
                <a:latin typeface="Times New Roman" panose="02020603050405020304" pitchFamily="18" charset="0"/>
                <a:cs typeface="Times New Roman" panose="02020603050405020304" pitchFamily="18" charset="0"/>
              </a:rPr>
              <a:t>the app executable (.exe) file that launches the </a:t>
            </a:r>
            <a:r>
              <a:rPr lang="en-US" sz="1600" dirty="0" err="1">
                <a:latin typeface="Times New Roman" panose="02020603050405020304" pitchFamily="18" charset="0"/>
                <a:cs typeface="Times New Roman" panose="02020603050405020304" pitchFamily="18" charset="0"/>
              </a:rPr>
              <a:t>program.Quick</a:t>
            </a:r>
            <a:r>
              <a:rPr lang="en-US" sz="1600" dirty="0">
                <a:latin typeface="Times New Roman" panose="02020603050405020304" pitchFamily="18" charset="0"/>
                <a:cs typeface="Times New Roman" panose="02020603050405020304" pitchFamily="18" charset="0"/>
              </a:rPr>
              <a:t> note: Usually, the exe file has the name (or part of the name) and the icon of the program. For instance, the "Mozilla Firefox" executable file is the "firefox.exe" file.</a:t>
            </a:r>
          </a:p>
          <a:p>
            <a:r>
              <a:rPr lang="en-US" sz="1600" dirty="0" smtClean="0">
                <a:latin typeface="Times New Roman" panose="02020603050405020304" pitchFamily="18" charset="0"/>
                <a:cs typeface="Times New Roman" panose="02020603050405020304" pitchFamily="18" charset="0"/>
              </a:rPr>
              <a:t>8.Click </a:t>
            </a:r>
            <a:r>
              <a:rPr lang="en-US" sz="1600" dirty="0">
                <a:latin typeface="Times New Roman" panose="02020603050405020304" pitchFamily="18" charset="0"/>
                <a:cs typeface="Times New Roman" panose="02020603050405020304" pitchFamily="18" charset="0"/>
              </a:rPr>
              <a:t>the OK button.</a:t>
            </a:r>
          </a:p>
          <a:p>
            <a:r>
              <a:rPr lang="en-US" sz="1600" dirty="0" smtClean="0">
                <a:latin typeface="Times New Roman" panose="02020603050405020304" pitchFamily="18" charset="0"/>
                <a:cs typeface="Times New Roman" panose="02020603050405020304" pitchFamily="18" charset="0"/>
              </a:rPr>
              <a:t>9.Click </a:t>
            </a:r>
            <a:r>
              <a:rPr lang="en-US" sz="1600" dirty="0">
                <a:latin typeface="Times New Roman" panose="02020603050405020304" pitchFamily="18" charset="0"/>
                <a:cs typeface="Times New Roman" panose="02020603050405020304" pitchFamily="18" charset="0"/>
              </a:rPr>
              <a:t>the Next button.</a:t>
            </a:r>
          </a:p>
          <a:p>
            <a:r>
              <a:rPr lang="en-US" sz="1600" dirty="0" smtClean="0">
                <a:latin typeface="Times New Roman" panose="02020603050405020304" pitchFamily="18" charset="0"/>
                <a:cs typeface="Times New Roman" panose="02020603050405020304" pitchFamily="18" charset="0"/>
              </a:rPr>
              <a:t>10.Click </a:t>
            </a:r>
            <a:r>
              <a:rPr lang="en-US" sz="1600" dirty="0">
                <a:latin typeface="Times New Roman" panose="02020603050405020304" pitchFamily="18" charset="0"/>
                <a:cs typeface="Times New Roman" panose="02020603050405020304" pitchFamily="18" charset="0"/>
              </a:rPr>
              <a:t>the Finish button.</a:t>
            </a:r>
          </a:p>
          <a:p>
            <a:pPr marL="0" indent="0">
              <a:buNone/>
            </a:pPr>
            <a:r>
              <a:rPr lang="en-US" sz="1600" dirty="0" smtClean="0">
                <a:latin typeface="Times New Roman" panose="02020603050405020304" pitchFamily="18" charset="0"/>
                <a:cs typeface="Times New Roman" panose="02020603050405020304" pitchFamily="18" charset="0"/>
              </a:rPr>
              <a:t>     After </a:t>
            </a:r>
            <a:r>
              <a:rPr lang="en-US" sz="1600" dirty="0">
                <a:latin typeface="Times New Roman" panose="02020603050405020304" pitchFamily="18" charset="0"/>
                <a:cs typeface="Times New Roman" panose="02020603050405020304" pitchFamily="18" charset="0"/>
              </a:rPr>
              <a:t>you complete the steps, Windows 11 will launch any app, shortcut, or script that it finds in the </a:t>
            </a:r>
            <a:r>
              <a:rPr lang="en-US" sz="1600" dirty="0" smtClean="0">
                <a:latin typeface="Times New Roman" panose="02020603050405020304" pitchFamily="18" charset="0"/>
                <a:cs typeface="Times New Roman" panose="02020603050405020304" pitchFamily="18" charset="0"/>
              </a:rPr>
              <a:t>        Startup </a:t>
            </a:r>
            <a:r>
              <a:rPr lang="en-US" sz="1600" dirty="0">
                <a:latin typeface="Times New Roman" panose="02020603050405020304" pitchFamily="18" charset="0"/>
                <a:cs typeface="Times New Roman" panose="02020603050405020304" pitchFamily="18" charset="0"/>
              </a:rPr>
              <a:t>folder.</a:t>
            </a:r>
            <a:endParaRPr lang="az-Latn-AZ"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93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01511" y="452718"/>
            <a:ext cx="9249323" cy="1400530"/>
          </a:xfrm>
        </p:spPr>
        <p:txBody>
          <a:bodyPr/>
          <a:lstStyle/>
          <a:p>
            <a:r>
              <a:rPr lang="en-US" dirty="0"/>
              <a:t>How to configure app automatic start with app preferences</a:t>
            </a:r>
            <a:endParaRPr lang="az-Latn-AZ" dirty="0"/>
          </a:p>
        </p:txBody>
      </p:sp>
      <p:sp>
        <p:nvSpPr>
          <p:cNvPr id="3" name="Объект 2"/>
          <p:cNvSpPr>
            <a:spLocks noGrp="1"/>
          </p:cNvSpPr>
          <p:nvPr>
            <p:ph idx="1"/>
          </p:nvPr>
        </p:nvSpPr>
        <p:spPr>
          <a:xfrm>
            <a:off x="1004711" y="1941690"/>
            <a:ext cx="9046123" cy="4397022"/>
          </a:xfrm>
        </p:spPr>
        <p:txBody>
          <a:bodyPr>
            <a:normAutofit/>
          </a:bodyPr>
          <a:lstStyle/>
          <a:p>
            <a:r>
              <a:rPr lang="en-US" sz="1600" dirty="0">
                <a:latin typeface="Times New Roman" panose="02020603050405020304" pitchFamily="18" charset="0"/>
                <a:cs typeface="Times New Roman" panose="02020603050405020304" pitchFamily="18" charset="0"/>
              </a:rPr>
              <a:t>You may also be able to configure an app to launch at startup from the app's settings. Here's an example to enable Microsoft Teams (consumer) to launch at startup automatically</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Open the Microsoft Teams app.</a:t>
            </a:r>
          </a:p>
          <a:p>
            <a:r>
              <a:rPr lang="en-US" sz="1600" dirty="0">
                <a:latin typeface="Times New Roman" panose="02020603050405020304" pitchFamily="18" charset="0"/>
                <a:cs typeface="Times New Roman" panose="02020603050405020304" pitchFamily="18" charset="0"/>
              </a:rPr>
              <a:t>Click the Settings and more (three-dotted) menu.</a:t>
            </a:r>
          </a:p>
          <a:p>
            <a:r>
              <a:rPr lang="en-US" sz="1600" dirty="0">
                <a:latin typeface="Times New Roman" panose="02020603050405020304" pitchFamily="18" charset="0"/>
                <a:cs typeface="Times New Roman" panose="02020603050405020304" pitchFamily="18" charset="0"/>
              </a:rPr>
              <a:t>Select the Settings option</a:t>
            </a:r>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endParaRPr lang="az-Latn-AZ" sz="16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4165599" y="3264671"/>
            <a:ext cx="5175346" cy="2961151"/>
          </a:xfrm>
          <a:prstGeom prst="rect">
            <a:avLst/>
          </a:prstGeom>
        </p:spPr>
      </p:pic>
    </p:spTree>
    <p:extLst>
      <p:ext uri="{BB962C8B-B14F-4D97-AF65-F5344CB8AC3E}">
        <p14:creationId xmlns:p14="http://schemas.microsoft.com/office/powerpoint/2010/main" val="2503176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TotalTime>
  <Words>1011</Words>
  <Application>Microsoft Office PowerPoint</Application>
  <PresentationFormat>Широкоэкранный</PresentationFormat>
  <Paragraphs>114</Paragraphs>
  <Slides>17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17</vt:i4>
      </vt:variant>
    </vt:vector>
  </HeadingPairs>
  <TitlesOfParts>
    <vt:vector size="22" baseType="lpstr">
      <vt:lpstr>Arial</vt:lpstr>
      <vt:lpstr>Century Gothic</vt:lpstr>
      <vt:lpstr>Times New Roman</vt:lpstr>
      <vt:lpstr>Wingdings 3</vt:lpstr>
      <vt:lpstr>Ион</vt:lpstr>
      <vt:lpstr> Autostart program in Windows</vt:lpstr>
      <vt:lpstr>How to launch apps automatically during startup on Windows 11</vt:lpstr>
      <vt:lpstr>Презентация PowerPoint</vt:lpstr>
      <vt:lpstr>How to configure app automatic start with Startup settings</vt:lpstr>
      <vt:lpstr>Презентация PowerPoint</vt:lpstr>
      <vt:lpstr>How to configure app automatic start with Startup folder</vt:lpstr>
      <vt:lpstr>Презентация PowerPoint</vt:lpstr>
      <vt:lpstr>Презентация PowerPoint</vt:lpstr>
      <vt:lpstr>How to configure app automatic start with app preferences</vt:lpstr>
      <vt:lpstr>Презентация PowerPoint</vt:lpstr>
      <vt:lpstr>How to configure app automatic start with Task Scheduler</vt:lpstr>
      <vt:lpstr>Презентация PowerPoint</vt:lpstr>
      <vt:lpstr>Презентация PowerPoint</vt:lpstr>
      <vt:lpstr>Презентация PowerPoint</vt:lpstr>
      <vt:lpstr>Презентация PowerPoint</vt:lpstr>
      <vt:lpstr>Презентация PowerPoint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Autostart program in Windows</dc:title>
  <dc:creator>Toshi</dc:creator>
  <cp:lastModifiedBy>Toshi</cp:lastModifiedBy>
  <cp:revision>5</cp:revision>
  <dcterms:created xsi:type="dcterms:W3CDTF">2022-10-18T21:23:03Z</dcterms:created>
  <dcterms:modified xsi:type="dcterms:W3CDTF">2022-10-18T21:59:58Z</dcterms:modified>
</cp:coreProperties>
</file>