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Quantum processors and computing</a:t>
            </a:r>
            <a:endParaRPr lang="az-Latn-AZ" dirty="0"/>
          </a:p>
        </p:txBody>
      </p:sp>
    </p:spTree>
    <p:extLst>
      <p:ext uri="{BB962C8B-B14F-4D97-AF65-F5344CB8AC3E}">
        <p14:creationId xmlns:p14="http://schemas.microsoft.com/office/powerpoint/2010/main" val="183121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97956" y="2765778"/>
            <a:ext cx="2810933" cy="1117600"/>
          </a:xfrm>
        </p:spPr>
        <p:txBody>
          <a:bodyPr/>
          <a:lstStyle/>
          <a:p>
            <a:r>
              <a:rPr lang="en-US" dirty="0" smtClean="0"/>
              <a:t>THANK YOU!</a:t>
            </a:r>
            <a:endParaRPr lang="az-Latn-AZ" dirty="0"/>
          </a:p>
        </p:txBody>
      </p:sp>
    </p:spTree>
    <p:extLst>
      <p:ext uri="{BB962C8B-B14F-4D97-AF65-F5344CB8AC3E}">
        <p14:creationId xmlns:p14="http://schemas.microsoft.com/office/powerpoint/2010/main" val="380076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598312"/>
            <a:ext cx="8596668" cy="1151466"/>
          </a:xfrm>
        </p:spPr>
        <p:txBody>
          <a:bodyPr/>
          <a:lstStyle/>
          <a:p>
            <a:r>
              <a:rPr lang="az-Latn-AZ" dirty="0"/>
              <a:t>What is quantum computing?</a:t>
            </a:r>
          </a:p>
        </p:txBody>
      </p:sp>
      <p:sp>
        <p:nvSpPr>
          <p:cNvPr id="3" name="Объект 2"/>
          <p:cNvSpPr>
            <a:spLocks noGrp="1"/>
          </p:cNvSpPr>
          <p:nvPr>
            <p:ph idx="1"/>
          </p:nvPr>
        </p:nvSpPr>
        <p:spPr>
          <a:xfrm>
            <a:off x="677334" y="1749777"/>
            <a:ext cx="8596668" cy="4222045"/>
          </a:xfrm>
        </p:spPr>
        <p:txBody>
          <a:bodyPr>
            <a:normAutofit/>
          </a:bodyPr>
          <a:lstStyle/>
          <a:p>
            <a:r>
              <a:rPr lang="en-US" sz="1400" dirty="0">
                <a:latin typeface="Times New Roman" panose="02020603050405020304" pitchFamily="18" charset="0"/>
                <a:cs typeface="Times New Roman" panose="02020603050405020304" pitchFamily="18" charset="0"/>
              </a:rPr>
              <a:t>Quantum computing is a rapidly-emerging technology that harnesses the laws of quantum mechanics to solve problems too complex for classical computers.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Today, IBM Quantum makes real quantum hardware -- a tool scientists only began to imagine three decades ago -- available to thousands of developers. Our engineers deliver ever-more-powerful superconducting quantum processors at regular intervals, building toward the quantum computing speed and capacity necessary to change the world.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These machines are very different from the classical computers that have been around for more than half a century. Here's a primer on this transformative technology.</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07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95112"/>
            <a:ext cx="8596668" cy="1083733"/>
          </a:xfrm>
        </p:spPr>
        <p:txBody>
          <a:bodyPr/>
          <a:lstStyle/>
          <a:p>
            <a:r>
              <a:rPr lang="en-US" dirty="0"/>
              <a:t>Why do we need quantum computers?</a:t>
            </a:r>
            <a:endParaRPr lang="az-Latn-AZ" dirty="0"/>
          </a:p>
        </p:txBody>
      </p:sp>
      <p:sp>
        <p:nvSpPr>
          <p:cNvPr id="3" name="Объект 2"/>
          <p:cNvSpPr>
            <a:spLocks noGrp="1"/>
          </p:cNvSpPr>
          <p:nvPr>
            <p:ph idx="1"/>
          </p:nvPr>
        </p:nvSpPr>
        <p:spPr>
          <a:xfrm>
            <a:off x="677334" y="1557867"/>
            <a:ext cx="8596668" cy="4222044"/>
          </a:xfrm>
        </p:spPr>
        <p:txBody>
          <a:bodyPr>
            <a:normAutofit/>
          </a:bodyPr>
          <a:lstStyle/>
          <a:p>
            <a:r>
              <a:rPr lang="en-US" sz="1400" dirty="0">
                <a:latin typeface="Times New Roman" panose="02020603050405020304" pitchFamily="18" charset="0"/>
                <a:cs typeface="Times New Roman" panose="02020603050405020304" pitchFamily="18" charset="0"/>
              </a:rPr>
              <a:t>For some problems, supercomputers aren’t that super.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When scientists and engineers encounter difficult problems, they turn to supercomputers. These are very large classical computers, often with thousands of classical CPU and GPU cores. However, even supercomputers struggle to solve certain kinds of problems.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If a supercomputer gets stumped, that's probably because the big classical machine was asked to solve a problem with a high degree of complexity. When classical computers fail, it's often due to complexity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Complex problems are problems with lots of variables interacting in complicated ways. Modeling the behavior of individual atoms in a molecule is a complex problem, because of all the different electrons interacting with one another. Sorting out the ideal routes for a few hundred tankers in a global shipping network is complex too. </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47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117601"/>
          </a:xfrm>
        </p:spPr>
        <p:txBody>
          <a:bodyPr/>
          <a:lstStyle/>
          <a:p>
            <a:r>
              <a:rPr lang="en-US" dirty="0"/>
              <a:t>Why quantum computers are </a:t>
            </a:r>
            <a:r>
              <a:rPr lang="en-US" dirty="0" smtClean="0"/>
              <a:t>faster?</a:t>
            </a:r>
            <a:endParaRPr lang="az-Latn-AZ" dirty="0"/>
          </a:p>
        </p:txBody>
      </p:sp>
      <p:sp>
        <p:nvSpPr>
          <p:cNvPr id="3" name="Объект 2"/>
          <p:cNvSpPr>
            <a:spLocks noGrp="1"/>
          </p:cNvSpPr>
          <p:nvPr>
            <p:ph idx="1"/>
          </p:nvPr>
        </p:nvSpPr>
        <p:spPr>
          <a:xfrm>
            <a:off x="677334" y="1727201"/>
            <a:ext cx="8596668" cy="4402666"/>
          </a:xfrm>
        </p:spPr>
        <p:txBody>
          <a:bodyPr>
            <a:noAutofit/>
          </a:bodyPr>
          <a:lstStyle/>
          <a:p>
            <a:r>
              <a:rPr lang="en-US" sz="1400" dirty="0">
                <a:latin typeface="Times New Roman" panose="02020603050405020304" pitchFamily="18" charset="0"/>
                <a:cs typeface="Times New Roman" panose="02020603050405020304" pitchFamily="18" charset="0"/>
              </a:rPr>
              <a:t>Let's look at example that shows how quantum computers can succeed where classical computers fail: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supercomputer might be great at difficult tasks like sorting through a big database of protein sequences. But it will struggle to see the subtle patterns in that data that determine how those proteins behave.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Proteins are long strings of amino acids that become useful biological machines when they fold into complex shapes. Figuring out how proteins will fold is a problem with important implications for biology and medicine.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classical supercomputer might try to fold a protein with brute force, leveraging its many processors to check every possible way of bending the chemical chain before arriving at an answer. But as the protein sequences get longer and more complex, the supercomputer stalls. A chain of 100 amino acids could theoretically fold in any one of many trillions of ways. No computer has the working memory to handle all the possible combinations of individual folds.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70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3466" y="812800"/>
            <a:ext cx="8669867" cy="5125156"/>
          </a:xfrm>
        </p:spPr>
        <p:txBody>
          <a:bodyPr>
            <a:normAutofit/>
          </a:bodyPr>
          <a:lstStyle/>
          <a:p>
            <a:r>
              <a:rPr lang="en-US" sz="1400" dirty="0">
                <a:latin typeface="Times New Roman" panose="02020603050405020304" pitchFamily="18" charset="0"/>
                <a:cs typeface="Times New Roman" panose="02020603050405020304" pitchFamily="18" charset="0"/>
              </a:rPr>
              <a:t>Quantum algorithms take a new approach to these sorts of complex problems -- creating multidimensional spaces where the patterns linking individual data points emerge. In the case of a protein folding problem, that pattern might be the combination of folds requiring the least energy to produce. That combination of folds is the solution to the problem.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Classical computers can not create these computational spaces, so they can not find these patterns. In the case of proteins, there are already early quantum algorithms that can find folding patterns in entirely new, more efficient ways, without the laborious checking procedures of classical computers. As quantum hardware scales and these algorithms advance, they could tackle protein folding problems too complex for any supercomputer</a:t>
            </a:r>
            <a:r>
              <a:rPr lang="en-US" sz="1400" dirty="0" smtClean="0">
                <a:latin typeface="Times New Roman" panose="02020603050405020304" pitchFamily="18" charset="0"/>
                <a:cs typeface="Times New Roman" panose="02020603050405020304" pitchFamily="18" charset="0"/>
              </a:rPr>
              <a:t>.</a:t>
            </a:r>
          </a:p>
          <a:p>
            <a:r>
              <a:rPr lang="en-US" sz="1600" dirty="0">
                <a:solidFill>
                  <a:schemeClr val="accent1">
                    <a:lumMod val="75000"/>
                  </a:schemeClr>
                </a:solidFill>
                <a:latin typeface="Times New Roman" panose="02020603050405020304" pitchFamily="18" charset="0"/>
                <a:cs typeface="Times New Roman" panose="02020603050405020304" pitchFamily="18" charset="0"/>
              </a:rPr>
              <a:t>How complexity stumps supercomputers</a:t>
            </a:r>
          </a:p>
          <a:p>
            <a:r>
              <a:rPr lang="en-US" sz="1400" dirty="0">
                <a:latin typeface="Times New Roman" panose="02020603050405020304" pitchFamily="18" charset="0"/>
                <a:cs typeface="Times New Roman" panose="02020603050405020304" pitchFamily="18" charset="0"/>
              </a:rPr>
              <a:t>Proteins are long strings of amino acids that become useful biological machines when they fold into complex shapes. Figuring out how proteins will fold is a problem with important implications for biology and medicine.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classical supercomputer might try to fold a protein with brute force, leveraging its many processors to check every possible way of bending the chemical chain before arriving at an answer. But as the protein sequences get longer and more complex, the supercomputer stalls. A chain of 100 amino acids could theoretically fold in any one of many trillions of ways. No computer has the working memory to handle all the possible combinations of individual folds.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15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64356" y="1072444"/>
            <a:ext cx="7902222" cy="3962400"/>
          </a:xfrm>
        </p:spPr>
        <p:txBody>
          <a:bodyPr>
            <a:normAutofit/>
          </a:bodyPr>
          <a:lstStyle/>
          <a:p>
            <a:r>
              <a:rPr lang="en-US" sz="1600" dirty="0">
                <a:solidFill>
                  <a:schemeClr val="accent1">
                    <a:lumMod val="75000"/>
                  </a:schemeClr>
                </a:solidFill>
                <a:latin typeface="Times New Roman" panose="02020603050405020304" pitchFamily="18" charset="0"/>
                <a:cs typeface="Times New Roman" panose="02020603050405020304" pitchFamily="18" charset="0"/>
              </a:rPr>
              <a:t>How complexity stumps supercomputers</a:t>
            </a:r>
          </a:p>
          <a:p>
            <a:r>
              <a:rPr lang="en-US" sz="1400" dirty="0">
                <a:latin typeface="Times New Roman" panose="02020603050405020304" pitchFamily="18" charset="0"/>
                <a:cs typeface="Times New Roman" panose="02020603050405020304" pitchFamily="18" charset="0"/>
              </a:rPr>
              <a:t>Proteins are long strings of amino acids that become useful biological machines when they fold into complex shapes. Figuring out how proteins will fold is a problem with important implications for biology and medicine.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classical supercomputer might try to fold a protein with brute force, leveraging its many processors to check every possible way of bending the chemical chain before arriving at an answer. But as the protein sequences get longer and more complex, the supercomputer stalls. A chain of 100 amino acids could theoretically fold in any one of many trillions of ways. No computer has the working memory to handle all the possible combinations of individual folds</a:t>
            </a:r>
            <a:r>
              <a:rPr lang="en-US" sz="1400" dirty="0" smtClean="0">
                <a:latin typeface="Times New Roman" panose="02020603050405020304" pitchFamily="18" charset="0"/>
                <a:cs typeface="Times New Roman" panose="02020603050405020304" pitchFamily="18" charset="0"/>
              </a:rPr>
              <a:t>.</a:t>
            </a:r>
          </a:p>
          <a:p>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do quantum computers work?</a:t>
            </a:r>
            <a:endParaRPr lang="az-Latn-AZ" dirty="0"/>
          </a:p>
        </p:txBody>
      </p:sp>
      <p:sp>
        <p:nvSpPr>
          <p:cNvPr id="3" name="Объект 2"/>
          <p:cNvSpPr>
            <a:spLocks noGrp="1"/>
          </p:cNvSpPr>
          <p:nvPr>
            <p:ph idx="1"/>
          </p:nvPr>
        </p:nvSpPr>
        <p:spPr>
          <a:xfrm>
            <a:off x="677333" y="1501423"/>
            <a:ext cx="8681155" cy="4662310"/>
          </a:xfrm>
        </p:spPr>
        <p:txBody>
          <a:bodyPr>
            <a:normAutofit lnSpcReduction="10000"/>
          </a:bodyPr>
          <a:lstStyle/>
          <a:p>
            <a:r>
              <a:rPr lang="en-US" sz="1400" dirty="0">
                <a:latin typeface="Times New Roman" panose="02020603050405020304" pitchFamily="18" charset="0"/>
                <a:cs typeface="Times New Roman" panose="02020603050405020304" pitchFamily="18" charset="0"/>
              </a:rPr>
              <a:t>Quantum computers are elegant machines, smaller and requiring less energy than supercomputers. An IBM Quantum processor is a wafer not much bigger than the one found in a laptop. And a quantum hardware system is about the size of a car, made up mostly of cooling systems to keep the superconducting processor at its ultra-cold operational temperature.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 classical processor uses bits to perform its operations. A quantum computer uses qubits (CUE-bits) to run multidimensional quantum algorithms</a:t>
            </a:r>
            <a:r>
              <a:rPr lang="en-US" sz="1400" dirty="0" smtClean="0">
                <a:latin typeface="Times New Roman" panose="02020603050405020304" pitchFamily="18" charset="0"/>
                <a:cs typeface="Times New Roman" panose="02020603050405020304" pitchFamily="18" charset="0"/>
              </a:rPr>
              <a:t>.</a:t>
            </a:r>
          </a:p>
          <a:p>
            <a:r>
              <a:rPr lang="en-US" sz="1700" dirty="0" err="1">
                <a:solidFill>
                  <a:schemeClr val="accent1">
                    <a:lumMod val="75000"/>
                  </a:schemeClr>
                </a:solidFill>
                <a:latin typeface="Times New Roman" panose="02020603050405020304" pitchFamily="18" charset="0"/>
                <a:cs typeface="Times New Roman" panose="02020603050405020304" pitchFamily="18" charset="0"/>
              </a:rPr>
              <a:t>Superfluids</a:t>
            </a:r>
            <a:endParaRPr lang="en-US" sz="1700" dirty="0">
              <a:solidFill>
                <a:schemeClr val="accent1">
                  <a:lumMod val="75000"/>
                </a:schemeClr>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Your desktop computer likely uses a fan to get cold enough to work. Our quantum processors need to be very cold – about a hundredth of a degree above absolute zero. To achieve this, we use super-cooled </a:t>
            </a:r>
            <a:r>
              <a:rPr lang="en-US" sz="1400" dirty="0" err="1">
                <a:latin typeface="Times New Roman" panose="02020603050405020304" pitchFamily="18" charset="0"/>
                <a:cs typeface="Times New Roman" panose="02020603050405020304" pitchFamily="18" charset="0"/>
              </a:rPr>
              <a:t>superfluids</a:t>
            </a:r>
            <a:r>
              <a:rPr lang="en-US" sz="1400" dirty="0">
                <a:latin typeface="Times New Roman" panose="02020603050405020304" pitchFamily="18" charset="0"/>
                <a:cs typeface="Times New Roman" panose="02020603050405020304" pitchFamily="18" charset="0"/>
              </a:rPr>
              <a:t> to create superconductors.</a:t>
            </a:r>
          </a:p>
          <a:p>
            <a:endParaRPr lang="en-US" sz="1400" dirty="0">
              <a:latin typeface="Times New Roman" panose="02020603050405020304" pitchFamily="18" charset="0"/>
              <a:cs typeface="Times New Roman" panose="02020603050405020304" pitchFamily="18" charset="0"/>
            </a:endParaRPr>
          </a:p>
          <a:p>
            <a:r>
              <a:rPr lang="en-US" sz="1700" dirty="0">
                <a:solidFill>
                  <a:schemeClr val="accent1">
                    <a:lumMod val="75000"/>
                  </a:schemeClr>
                </a:solidFill>
                <a:latin typeface="Times New Roman" panose="02020603050405020304" pitchFamily="18" charset="0"/>
                <a:cs typeface="Times New Roman" panose="02020603050405020304" pitchFamily="18" charset="0"/>
              </a:rPr>
              <a:t>Superconductors</a:t>
            </a:r>
          </a:p>
          <a:p>
            <a:r>
              <a:rPr lang="en-US" sz="1400" dirty="0">
                <a:latin typeface="Times New Roman" panose="02020603050405020304" pitchFamily="18" charset="0"/>
                <a:cs typeface="Times New Roman" panose="02020603050405020304" pitchFamily="18" charset="0"/>
              </a:rPr>
              <a:t>At those ultra-low temperatures certain materials in our processors exhibit another important quantum mechanical effect: electrons move through them without resistance. This makes them "superconductors." When electrons pass through superconductors they match up, forming "Cooper pairs." These pairs can carry a charge across barriers, or insulators, through a process known as quantum tunneling. Two superconductors placed on either side of an insulator form a Josephson junction.</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68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7334" y="993423"/>
            <a:ext cx="8596668" cy="5047940"/>
          </a:xfrm>
        </p:spPr>
        <p:txBody>
          <a:bodyPr>
            <a:normAutofit/>
          </a:bodyPr>
          <a:lstStyle/>
          <a:p>
            <a:r>
              <a:rPr lang="en-US" sz="1600" dirty="0">
                <a:solidFill>
                  <a:schemeClr val="accent1">
                    <a:lumMod val="75000"/>
                  </a:schemeClr>
                </a:solidFill>
                <a:latin typeface="Times New Roman" panose="02020603050405020304" pitchFamily="18" charset="0"/>
                <a:cs typeface="Times New Roman" panose="02020603050405020304" pitchFamily="18" charset="0"/>
              </a:rPr>
              <a:t>Control</a:t>
            </a:r>
          </a:p>
          <a:p>
            <a:r>
              <a:rPr lang="en-US" sz="1400" dirty="0">
                <a:latin typeface="Times New Roman" panose="02020603050405020304" pitchFamily="18" charset="0"/>
                <a:cs typeface="Times New Roman" panose="02020603050405020304" pitchFamily="18" charset="0"/>
              </a:rPr>
              <a:t>Our quantum computers use Josephson junctions as superconducting qubits. By firing microwave photons at these qubits, we can control their behavior and get them to hold, change, and read out individual units of quantum information.</a:t>
            </a:r>
          </a:p>
          <a:p>
            <a:endParaRPr lang="en-US" sz="1400" dirty="0">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rPr>
              <a:t>Superposition</a:t>
            </a:r>
          </a:p>
          <a:p>
            <a:r>
              <a:rPr lang="en-US" sz="1400" dirty="0">
                <a:latin typeface="Times New Roman" panose="02020603050405020304" pitchFamily="18" charset="0"/>
                <a:cs typeface="Times New Roman" panose="02020603050405020304" pitchFamily="18" charset="0"/>
              </a:rPr>
              <a:t>A qubit itself isn't very useful. But it can perform an important trick: placing the quantum information it holds into a state of superposition, which represents a combination of all possible configurations of the qubit. Groups of qubits in superposition can create complex, multidimensional computational spaces. Complex problems can be represented in new ways in these spaces.</a:t>
            </a:r>
          </a:p>
          <a:p>
            <a:endParaRPr lang="en-US" sz="1400" dirty="0">
              <a:latin typeface="Times New Roman" panose="02020603050405020304" pitchFamily="18" charset="0"/>
              <a:cs typeface="Times New Roman" panose="02020603050405020304" pitchFamily="18" charset="0"/>
            </a:endParaRPr>
          </a:p>
          <a:p>
            <a:r>
              <a:rPr lang="en-US" sz="1600" dirty="0">
                <a:solidFill>
                  <a:schemeClr val="accent1">
                    <a:lumMod val="75000"/>
                  </a:schemeClr>
                </a:solidFill>
                <a:latin typeface="Times New Roman" panose="02020603050405020304" pitchFamily="18" charset="0"/>
                <a:cs typeface="Times New Roman" panose="02020603050405020304" pitchFamily="18" charset="0"/>
              </a:rPr>
              <a:t>Entanglement</a:t>
            </a:r>
          </a:p>
          <a:p>
            <a:r>
              <a:rPr lang="en-US" sz="1400" dirty="0">
                <a:latin typeface="Times New Roman" panose="02020603050405020304" pitchFamily="18" charset="0"/>
                <a:cs typeface="Times New Roman" panose="02020603050405020304" pitchFamily="18" charset="0"/>
              </a:rPr>
              <a:t>Entanglement is a quantum mechanical effect that correlates the behavior of two separate things. When two qubits are entangled, changes to one qubit directly impact the other. Quantum algorithms leverage those relationships to find solutions to complex problems.</a:t>
            </a:r>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75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106311"/>
          </a:xfrm>
        </p:spPr>
        <p:txBody>
          <a:bodyPr/>
          <a:lstStyle/>
          <a:p>
            <a:r>
              <a:rPr lang="az-Latn-AZ" dirty="0"/>
              <a:t>Quantum computing hype vs. reality</a:t>
            </a:r>
          </a:p>
        </p:txBody>
      </p:sp>
      <p:sp>
        <p:nvSpPr>
          <p:cNvPr id="3" name="Объект 2"/>
          <p:cNvSpPr>
            <a:spLocks noGrp="1"/>
          </p:cNvSpPr>
          <p:nvPr>
            <p:ph idx="1"/>
          </p:nvPr>
        </p:nvSpPr>
        <p:spPr>
          <a:xfrm>
            <a:off x="677334" y="1794934"/>
            <a:ext cx="8398933" cy="4334934"/>
          </a:xfrm>
        </p:spPr>
        <p:txBody>
          <a:bodyPr>
            <a:normAutofit/>
          </a:bodyPr>
          <a:lstStyle/>
          <a:p>
            <a:r>
              <a:rPr lang="en-US" sz="1400" dirty="0">
                <a:latin typeface="Times New Roman" panose="02020603050405020304" pitchFamily="18" charset="0"/>
                <a:cs typeface="Times New Roman" panose="02020603050405020304" pitchFamily="18" charset="0"/>
              </a:rPr>
              <a:t>IBM Quantum is your partner to cut through the hype surrounding quantum computing, and to position your institution to leverage this emerging technology for competitive advantage. Here's what business leaders need to understand about quantum computing today</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are poised to transform the way you work in research. Classical computers get bogged down trying to model natural systems, including chemical reactions and folding proteins. Quantum computers offer a new set of tools to understand the universe</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Quantum computers are poised to transform the way you work in research. Classical computers get bogged down trying to model natural systems, including chemical reactions and folding proteins. Quantum computers offer a new set of tools to understand the universe</a:t>
            </a:r>
            <a:r>
              <a:rPr lang="en-US" sz="1400" dirty="0" smtClean="0">
                <a:latin typeface="Times New Roman" panose="02020603050405020304" pitchFamily="18" charset="0"/>
                <a:cs typeface="Times New Roman" panose="02020603050405020304" pitchFamily="18" charset="0"/>
              </a:rPr>
              <a:t>.</a:t>
            </a:r>
          </a:p>
          <a:p>
            <a:endParaRPr lang="az-Latn-AZ"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001411"/>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TotalTime>
  <Words>1316</Words>
  <Application>Microsoft Office PowerPoint</Application>
  <PresentationFormat>Широкоэкранный</PresentationFormat>
  <Paragraphs>58</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Wingdings 3</vt:lpstr>
      <vt:lpstr>Аспект</vt:lpstr>
      <vt:lpstr>Quantum processors and computing</vt:lpstr>
      <vt:lpstr>What is quantum computing?</vt:lpstr>
      <vt:lpstr>Why do we need quantum computers?</vt:lpstr>
      <vt:lpstr>Why quantum computers are faster?</vt:lpstr>
      <vt:lpstr>Презентация PowerPoint</vt:lpstr>
      <vt:lpstr>Презентация PowerPoint</vt:lpstr>
      <vt:lpstr>How do quantum computers work?</vt:lpstr>
      <vt:lpstr>Презентация PowerPoint</vt:lpstr>
      <vt:lpstr>Quantum computing hype vs. reality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processors and computing</dc:title>
  <dc:creator>Toshi</dc:creator>
  <cp:lastModifiedBy>Toshi</cp:lastModifiedBy>
  <cp:revision>4</cp:revision>
  <dcterms:created xsi:type="dcterms:W3CDTF">2022-10-11T18:39:03Z</dcterms:created>
  <dcterms:modified xsi:type="dcterms:W3CDTF">2022-10-11T19:33:33Z</dcterms:modified>
</cp:coreProperties>
</file>