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64008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74554"/>
  </p:normalViewPr>
  <p:slideViewPr>
    <p:cSldViewPr snapToGrid="0" snapToObjects="1">
      <p:cViewPr>
        <p:scale>
          <a:sx n="74" d="100"/>
          <a:sy n="74" d="100"/>
        </p:scale>
        <p:origin x="8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FA0C0-3DBB-1546-A44D-EEA610C00BE1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1C08C-6D1C-2E46-AC3B-192D0362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83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</a:t>
            </a:r>
            <a:endParaRPr lang="en-US" dirty="0" smtClean="0"/>
          </a:p>
          <a:p>
            <a:r>
              <a:rPr lang="en-US" dirty="0" smtClean="0"/>
              <a:t>&lt;div</a:t>
            </a:r>
            <a:r>
              <a:rPr lang="en-US" baseline="0" dirty="0" smtClean="0"/>
              <a:t> id = “header”&gt;&lt;/div&gt;</a:t>
            </a:r>
          </a:p>
          <a:p>
            <a:r>
              <a:rPr lang="en-US" baseline="0" dirty="0" smtClean="0"/>
              <a:t>&lt;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/&gt;</a:t>
            </a:r>
          </a:p>
          <a:p>
            <a:r>
              <a:rPr lang="en-US" baseline="0" dirty="0" smtClean="0"/>
              <a:t>&lt;div id = “form”&gt;</a:t>
            </a:r>
          </a:p>
          <a:p>
            <a:r>
              <a:rPr lang="en-US" baseline="0" dirty="0" smtClean="0"/>
              <a:t>  &lt;div id = “time-selector”&gt;&lt;/div&gt;</a:t>
            </a:r>
          </a:p>
          <a:p>
            <a:r>
              <a:rPr lang="en-US" baseline="0" dirty="0" smtClean="0"/>
              <a:t>  &lt;div id= “time-range”&gt;</a:t>
            </a:r>
          </a:p>
          <a:p>
            <a:r>
              <a:rPr lang="en-US" baseline="0" dirty="0" smtClean="0"/>
              <a:t>    &lt;div id = “start-time” class = “time-boundary”&gt;&lt;/div&gt;</a:t>
            </a:r>
          </a:p>
          <a:p>
            <a:r>
              <a:rPr lang="en-US" baseline="0" dirty="0" smtClean="0"/>
              <a:t>    &lt;div id = “end-time” class = “time-boundary”&gt;&lt;/div&gt;</a:t>
            </a:r>
          </a:p>
          <a:p>
            <a:r>
              <a:rPr lang="en-US" baseline="0" dirty="0" smtClean="0"/>
              <a:t>  &lt;/div&gt;  </a:t>
            </a:r>
          </a:p>
          <a:p>
            <a:r>
              <a:rPr lang="en-US" baseline="0" dirty="0" smtClean="0"/>
              <a:t>  &lt;div id= “total-cost” class = “form-row”&gt;&lt;/div&gt;</a:t>
            </a:r>
          </a:p>
          <a:p>
            <a:r>
              <a:rPr lang="en-US" baseline="0" dirty="0" smtClean="0"/>
              <a:t>  &lt;div id= “lot-selector” class = “form-row”&gt;&lt;/div&gt;</a:t>
            </a:r>
          </a:p>
          <a:p>
            <a:r>
              <a:rPr lang="en-US" baseline="0" dirty="0" smtClean="0"/>
              <a:t>  &lt;div id= “vehicle-selector” class = “form-row”&gt;&lt;/div&gt;</a:t>
            </a:r>
          </a:p>
          <a:p>
            <a:r>
              <a:rPr lang="en-US" baseline="0" dirty="0" smtClean="0"/>
              <a:t>  &lt;div id= “card-selector” class = “form-row”&gt;&lt;/div&gt;</a:t>
            </a:r>
          </a:p>
          <a:p>
            <a:r>
              <a:rPr lang="en-US" baseline="0" dirty="0" smtClean="0"/>
              <a:t>  &lt;button&gt;&lt;/button&gt;</a:t>
            </a:r>
          </a:p>
          <a:p>
            <a:r>
              <a:rPr lang="en-US" baseline="0" dirty="0" smtClean="0"/>
              <a:t>&lt;/div&gt;</a:t>
            </a:r>
          </a:p>
          <a:p>
            <a:r>
              <a:rPr lang="en-US" baseline="0" dirty="0" smtClean="0"/>
              <a:t>&lt;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 id = “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-bar”&gt;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” “&gt;&lt;/a&gt;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“ “&gt;&lt;/a&gt;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“ “&gt;&lt;/a&gt;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“ “&gt;&lt;/a&gt;</a:t>
            </a:r>
          </a:p>
          <a:p>
            <a:r>
              <a:rPr lang="en-US" baseline="0" dirty="0" smtClean="0"/>
              <a:t>&lt;/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1C08C-6D1C-2E46-AC3B-192D0362AE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&lt;div</a:t>
            </a:r>
            <a:r>
              <a:rPr lang="en-US" baseline="0" dirty="0" smtClean="0"/>
              <a:t> id = “header”&gt;&lt;/div&gt;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&lt;div id = “main-title”&gt;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/ 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&lt;/div&gt;</a:t>
            </a:r>
          </a:p>
          <a:p>
            <a:r>
              <a:rPr lang="en-US" dirty="0" smtClean="0"/>
              <a:t>&lt;div</a:t>
            </a:r>
            <a:r>
              <a:rPr lang="en-US" baseline="0" dirty="0" smtClean="0"/>
              <a:t> id = “search-lot”&gt;</a:t>
            </a:r>
          </a:p>
          <a:p>
            <a:r>
              <a:rPr lang="en-US" baseline="0" dirty="0" smtClean="0"/>
              <a:t>  &lt;input&gt;&lt;/input&gt;</a:t>
            </a:r>
          </a:p>
          <a:p>
            <a:r>
              <a:rPr lang="en-US" baseline="0" dirty="0" smtClean="0"/>
              <a:t>  &lt;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/ &gt;</a:t>
            </a:r>
          </a:p>
          <a:p>
            <a:r>
              <a:rPr lang="en-US" baseline="0" dirty="0" smtClean="0"/>
              <a:t>&lt;/div&gt;</a:t>
            </a:r>
          </a:p>
          <a:p>
            <a:r>
              <a:rPr lang="en-US" baseline="0" dirty="0" smtClean="0"/>
              <a:t>&lt;div id = “nearest-lots”&gt;</a:t>
            </a:r>
          </a:p>
          <a:p>
            <a:r>
              <a:rPr lang="en-US" baseline="0" dirty="0" smtClean="0"/>
              <a:t>  &lt;h1&gt; Nearest Car Park&lt;/h1&gt;</a:t>
            </a:r>
          </a:p>
          <a:p>
            <a:r>
              <a:rPr lang="en-US" baseline="0" dirty="0" smtClean="0"/>
              <a:t>  &lt;div class = “lot”&gt;..&lt;/div&gt;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&lt;div class = “lot”&gt;..&lt;/div&gt;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&lt;div class = “lot”&gt;..&lt;/div&gt;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&lt;div class = “lot”&gt;..&lt;/div&gt;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&lt;div class = “lot”&gt;..&lt;/div&gt;</a:t>
            </a:r>
          </a:p>
          <a:p>
            <a:r>
              <a:rPr lang="en-US" baseline="0" dirty="0" smtClean="0"/>
              <a:t>&lt;/div&gt;</a:t>
            </a:r>
          </a:p>
          <a:p>
            <a:r>
              <a:rPr lang="en-US" baseline="0" dirty="0" smtClean="0"/>
              <a:t>&lt;div id = “all-lots”&gt;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&lt;div class = “lot”&gt;..&lt;/div&gt;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&lt;div class = “lot”&gt;..&lt;/div&gt;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&lt;div class = “lot”&gt;..&lt;/div&gt;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&lt;div class = “lot”&gt;..&lt;/div&gt;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&lt;div class = “lot”&gt;..&lt;/div&gt;</a:t>
            </a:r>
          </a:p>
          <a:p>
            <a:r>
              <a:rPr lang="en-US" baseline="0" dirty="0" smtClean="0"/>
              <a:t>&lt;/div&gt;</a:t>
            </a:r>
          </a:p>
          <a:p>
            <a:r>
              <a:rPr lang="en-US" baseline="0" dirty="0" smtClean="0"/>
              <a:t>&lt;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 id = “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-bar”&gt;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” “&gt;&lt;/a&gt;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“ “&gt;&lt;/a&gt;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“ “&gt;&lt;/a&gt;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“ “&gt;&lt;/a&gt;</a:t>
            </a:r>
          </a:p>
          <a:p>
            <a:r>
              <a:rPr lang="en-US" baseline="0" dirty="0" smtClean="0"/>
              <a:t>&lt;/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&gt;</a:t>
            </a:r>
          </a:p>
          <a:p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1C08C-6D1C-2E46-AC3B-192D0362A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08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&lt;div</a:t>
            </a:r>
            <a:r>
              <a:rPr lang="en-US" baseline="0" dirty="0" smtClean="0"/>
              <a:t> id = “header”&gt;&lt;/div&gt;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&lt;div id = “main-title”&gt;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&lt;h1&gt; ADD VEHICLE &lt;/h1&gt;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&lt;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/ 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&lt;/div&gt;</a:t>
            </a:r>
          </a:p>
          <a:p>
            <a:r>
              <a:rPr lang="en-US" dirty="0" smtClean="0"/>
              <a:t>&lt;div id = “</a:t>
            </a:r>
            <a:r>
              <a:rPr lang="en-US" dirty="0" err="1" smtClean="0"/>
              <a:t>reg-num</a:t>
            </a:r>
            <a:r>
              <a:rPr lang="en-US" dirty="0" smtClean="0"/>
              <a:t>”</a:t>
            </a:r>
            <a:r>
              <a:rPr lang="en-US" baseline="0" dirty="0" smtClean="0"/>
              <a:t> 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&lt;input&gt;&lt;/input&gt;</a:t>
            </a:r>
          </a:p>
          <a:p>
            <a:r>
              <a:rPr lang="en-US" dirty="0" smtClean="0"/>
              <a:t>&lt;/div&gt;</a:t>
            </a:r>
          </a:p>
          <a:p>
            <a:r>
              <a:rPr lang="en-US" dirty="0" smtClean="0"/>
              <a:t>&lt;div id</a:t>
            </a:r>
            <a:r>
              <a:rPr lang="en-US" baseline="0" dirty="0" smtClean="0"/>
              <a:t> = “vehicle-types”&gt;</a:t>
            </a:r>
          </a:p>
          <a:p>
            <a:r>
              <a:rPr lang="en-US" baseline="0" dirty="0" smtClean="0"/>
              <a:t>  &lt;div class = “vehicle-type”&gt;</a:t>
            </a:r>
          </a:p>
          <a:p>
            <a:r>
              <a:rPr lang="en-US" baseline="0" dirty="0" smtClean="0"/>
              <a:t>    &lt;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/&gt;</a:t>
            </a:r>
          </a:p>
          <a:p>
            <a:r>
              <a:rPr lang="en-US" baseline="0" dirty="0" smtClean="0"/>
              <a:t>    Car</a:t>
            </a:r>
          </a:p>
          <a:p>
            <a:r>
              <a:rPr lang="en-US" baseline="0" dirty="0" smtClean="0"/>
              <a:t>  &lt;/div&gt;</a:t>
            </a:r>
          </a:p>
          <a:p>
            <a:r>
              <a:rPr lang="en-US" baseline="0" dirty="0" smtClean="0"/>
              <a:t> &lt;div class = “vehicle-type”&gt;</a:t>
            </a:r>
          </a:p>
          <a:p>
            <a:r>
              <a:rPr lang="en-US" baseline="0" dirty="0" smtClean="0"/>
              <a:t>    &lt;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/&gt;</a:t>
            </a:r>
          </a:p>
          <a:p>
            <a:r>
              <a:rPr lang="en-US" baseline="0" dirty="0" smtClean="0"/>
              <a:t>    Truck</a:t>
            </a:r>
          </a:p>
          <a:p>
            <a:r>
              <a:rPr lang="en-US" baseline="0" dirty="0" smtClean="0"/>
              <a:t>  &lt;/div&gt;</a:t>
            </a:r>
          </a:p>
          <a:p>
            <a:r>
              <a:rPr lang="en-US" baseline="0" dirty="0" smtClean="0"/>
              <a:t> &lt;div class = “vehicle-type”&gt;</a:t>
            </a:r>
          </a:p>
          <a:p>
            <a:r>
              <a:rPr lang="en-US" baseline="0" dirty="0" smtClean="0"/>
              <a:t>    &lt;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/&gt;</a:t>
            </a:r>
          </a:p>
          <a:p>
            <a:r>
              <a:rPr lang="en-US" baseline="0" dirty="0" smtClean="0"/>
              <a:t>    Motorcycle</a:t>
            </a:r>
          </a:p>
          <a:p>
            <a:r>
              <a:rPr lang="en-US" baseline="0" dirty="0" smtClean="0"/>
              <a:t>  &lt;/div&gt;</a:t>
            </a:r>
          </a:p>
          <a:p>
            <a:r>
              <a:rPr lang="en-US" baseline="0" dirty="0" smtClean="0"/>
              <a:t>&lt;/div&gt;</a:t>
            </a:r>
          </a:p>
          <a:p>
            <a:r>
              <a:rPr lang="en-US" baseline="0" dirty="0" smtClean="0"/>
              <a:t>&lt;h1&gt; SAVED VEHICLE(S) &lt;/h1&gt;</a:t>
            </a:r>
          </a:p>
          <a:p>
            <a:r>
              <a:rPr lang="en-US" baseline="0" dirty="0" smtClean="0"/>
              <a:t>&lt;div id = “saved-vehicles”&gt;</a:t>
            </a:r>
          </a:p>
          <a:p>
            <a:r>
              <a:rPr lang="en-US" baseline="0" dirty="0" smtClean="0"/>
              <a:t>  &lt;div class = “saved-vehicle”&gt;</a:t>
            </a:r>
          </a:p>
          <a:p>
            <a:r>
              <a:rPr lang="en-US" baseline="0" dirty="0" smtClean="0"/>
              <a:t>  &lt;/div&gt;</a:t>
            </a:r>
          </a:p>
          <a:p>
            <a:r>
              <a:rPr lang="en-US" baseline="0" dirty="0" smtClean="0"/>
              <a:t>  &lt;div class = “saved-vehicle”&gt;</a:t>
            </a:r>
          </a:p>
          <a:p>
            <a:r>
              <a:rPr lang="en-US" baseline="0" dirty="0" smtClean="0"/>
              <a:t>  &lt;/div&gt;</a:t>
            </a:r>
          </a:p>
          <a:p>
            <a:r>
              <a:rPr lang="en-US" baseline="0" dirty="0" smtClean="0"/>
              <a:t>&lt;/div&gt;</a:t>
            </a:r>
          </a:p>
          <a:p>
            <a:r>
              <a:rPr lang="en-US" baseline="0" dirty="0" smtClean="0"/>
              <a:t>&lt;button&gt;&lt;/button&gt;</a:t>
            </a:r>
          </a:p>
          <a:p>
            <a:r>
              <a:rPr lang="en-US" baseline="0" dirty="0" smtClean="0"/>
              <a:t>&lt;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 id = “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-bar”&gt;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” “&gt;&lt;/a&gt;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“ “&gt;&lt;/a&gt;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“ “&gt;&lt;/a&gt;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“ “&gt;&lt;/a&gt;</a:t>
            </a:r>
          </a:p>
          <a:p>
            <a:r>
              <a:rPr lang="en-US" baseline="0" dirty="0" smtClean="0"/>
              <a:t>&lt;/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&gt;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0C620-B4A1-2C4E-B16B-AF8EDF9B65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39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&lt;div</a:t>
            </a:r>
            <a:r>
              <a:rPr lang="en-US" baseline="0" dirty="0" smtClean="0"/>
              <a:t> id = “header”&gt;&lt;/div&gt;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&lt;div id = “main-title”&gt;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/ 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&lt;h1&gt; ADD CARD&lt;/h1&gt;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&lt;/div&gt;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&lt;div id = “name-on-card&gt;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&lt;h2&gt; Name on Card&lt;/h2&gt;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&lt;input&gt;&lt;/input&gt;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&lt;/div&gt;</a:t>
            </a:r>
          </a:p>
          <a:p>
            <a:r>
              <a:rPr lang="en-US" baseline="0" dirty="0" smtClean="0"/>
              <a:t>&lt;div id = “card-number&gt;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&lt;h2&gt; Card Number &lt;/h2&gt;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&lt;input&gt;&lt;/input&gt;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/ &gt;</a:t>
            </a:r>
          </a:p>
          <a:p>
            <a:r>
              <a:rPr lang="en-US" baseline="0" dirty="0" smtClean="0"/>
              <a:t>&lt;/div&gt;</a:t>
            </a:r>
          </a:p>
          <a:p>
            <a:r>
              <a:rPr lang="en-US" baseline="0" dirty="0" smtClean="0"/>
              <a:t>&lt;div&gt;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&lt;h3&gt; Card Expiry Date &lt;/h3&gt;</a:t>
            </a:r>
          </a:p>
          <a:p>
            <a:r>
              <a:rPr lang="en-US" baseline="0" dirty="0" smtClean="0"/>
              <a:t>  &lt;div id = “expiration-date”&gt;</a:t>
            </a:r>
          </a:p>
          <a:p>
            <a:r>
              <a:rPr lang="en-US" baseline="0" dirty="0" smtClean="0"/>
              <a:t>    &lt;div id = “expiry-month” class = “card-expiry”&gt;</a:t>
            </a:r>
          </a:p>
          <a:p>
            <a:r>
              <a:rPr lang="en-US" baseline="0" dirty="0" smtClean="0"/>
              <a:t>      &lt;input&gt;&lt;/input&gt;</a:t>
            </a:r>
          </a:p>
          <a:p>
            <a:r>
              <a:rPr lang="en-US" baseline="0" dirty="0" smtClean="0"/>
              <a:t>    &lt;/div&gt;</a:t>
            </a:r>
          </a:p>
          <a:p>
            <a:r>
              <a:rPr lang="en-US" baseline="0" dirty="0" smtClean="0"/>
              <a:t>    &lt;div id = “expiry-year” class = “card-expiry”&gt;</a:t>
            </a:r>
          </a:p>
          <a:p>
            <a:r>
              <a:rPr lang="en-US" baseline="0" dirty="0" smtClean="0"/>
              <a:t>      &lt;input&gt;&lt;/input&gt;</a:t>
            </a:r>
          </a:p>
          <a:p>
            <a:r>
              <a:rPr lang="en-US" baseline="0" dirty="0" smtClean="0"/>
              <a:t>    &lt;/div&gt;</a:t>
            </a:r>
          </a:p>
          <a:p>
            <a:r>
              <a:rPr lang="en-US" baseline="0" dirty="0" smtClean="0"/>
              <a:t>  &lt;/div&gt;</a:t>
            </a:r>
          </a:p>
          <a:p>
            <a:r>
              <a:rPr lang="en-US" baseline="0" dirty="0" smtClean="0"/>
              <a:t>&lt;div id = “</a:t>
            </a:r>
            <a:r>
              <a:rPr lang="en-US" baseline="0" dirty="0" err="1" smtClean="0"/>
              <a:t>cvc</a:t>
            </a:r>
            <a:r>
              <a:rPr lang="en-US" baseline="0" dirty="0" smtClean="0"/>
              <a:t>”&gt;</a:t>
            </a:r>
          </a:p>
          <a:p>
            <a:r>
              <a:rPr lang="en-US" baseline="0" dirty="0" smtClean="0"/>
              <a:t>  &lt;h3&gt; CVC/ CCV Code&lt;/h3&gt;</a:t>
            </a:r>
          </a:p>
          <a:p>
            <a:r>
              <a:rPr lang="en-US" baseline="0" dirty="0" smtClean="0"/>
              <a:t>  &lt;input&gt;&lt;/input&gt;</a:t>
            </a:r>
          </a:p>
          <a:p>
            <a:r>
              <a:rPr lang="en-US" baseline="0" dirty="0" smtClean="0"/>
              <a:t>&lt;/div&gt;</a:t>
            </a:r>
          </a:p>
          <a:p>
            <a:r>
              <a:rPr lang="en-US" baseline="0" dirty="0" smtClean="0"/>
              <a:t>&lt;div id = “saved-cards”&gt;  </a:t>
            </a:r>
          </a:p>
          <a:p>
            <a:r>
              <a:rPr lang="en-US" baseline="0" dirty="0" smtClean="0"/>
              <a:t>  &lt;h3&gt;SAVED CARD&lt;/h3&gt;</a:t>
            </a:r>
          </a:p>
          <a:p>
            <a:r>
              <a:rPr lang="en-US" baseline="0" dirty="0" smtClean="0"/>
              <a:t>  &lt;div class = “saved-card”&gt;</a:t>
            </a:r>
          </a:p>
          <a:p>
            <a:r>
              <a:rPr lang="en-US" baseline="0" dirty="0" smtClean="0"/>
              <a:t>    &lt;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/ &gt;</a:t>
            </a:r>
          </a:p>
          <a:p>
            <a:r>
              <a:rPr lang="en-US" baseline="0" dirty="0" smtClean="0"/>
              <a:t>    &lt;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/&gt;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&lt;/div&gt;</a:t>
            </a:r>
          </a:p>
          <a:p>
            <a:r>
              <a:rPr lang="en-US" baseline="0" dirty="0" smtClean="0"/>
              <a:t>  &lt;div class = “saved-card”&gt;</a:t>
            </a:r>
          </a:p>
          <a:p>
            <a:r>
              <a:rPr lang="en-US" baseline="0" dirty="0" smtClean="0"/>
              <a:t>    &lt;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/ &gt;</a:t>
            </a:r>
          </a:p>
          <a:p>
            <a:r>
              <a:rPr lang="en-US" baseline="0" dirty="0" smtClean="0"/>
              <a:t>    &lt;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/&gt;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&lt;/div&gt;</a:t>
            </a:r>
          </a:p>
          <a:p>
            <a:r>
              <a:rPr lang="en-US" baseline="0" dirty="0" smtClean="0"/>
              <a:t>&lt;/div&gt;</a:t>
            </a:r>
          </a:p>
          <a:p>
            <a:r>
              <a:rPr lang="en-US" baseline="0" dirty="0" smtClean="0"/>
              <a:t>&lt;div&gt;</a:t>
            </a:r>
          </a:p>
          <a:p>
            <a:r>
              <a:rPr lang="en-US" baseline="0" dirty="0" smtClean="0"/>
              <a:t>&lt;button&gt;&lt;/button&gt;</a:t>
            </a:r>
          </a:p>
          <a:p>
            <a:r>
              <a:rPr lang="en-US" baseline="0" dirty="0" smtClean="0"/>
              <a:t>&lt;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 id = “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-bar”&gt;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” “&gt;&lt;/a&gt;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“ “&gt;&lt;/a&gt;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“ “&gt;&lt;/a&gt;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“ “&gt;&lt;/a&gt;</a:t>
            </a:r>
          </a:p>
          <a:p>
            <a:r>
              <a:rPr lang="en-US" baseline="0" dirty="0" smtClean="0"/>
              <a:t>&lt;/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0C620-B4A1-2C4E-B16B-AF8EDF9B65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3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&lt;div</a:t>
            </a:r>
            <a:r>
              <a:rPr lang="en-US" baseline="0" dirty="0" smtClean="0"/>
              <a:t> id = “header”&gt;&lt;/div&gt;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&lt;div id = “main-title”&gt;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/ 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&lt;h1&gt; CONFIRM DETAILS&lt;/h1&gt;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&lt;/div&gt;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&lt;div id = “form”&gt;</a:t>
            </a:r>
          </a:p>
          <a:p>
            <a:r>
              <a:rPr lang="en-US" baseline="0" dirty="0" smtClean="0"/>
              <a:t>   &lt;div id = “time-selector”&gt;&lt;/div&gt;</a:t>
            </a:r>
          </a:p>
          <a:p>
            <a:r>
              <a:rPr lang="en-US" baseline="0" dirty="0" smtClean="0"/>
              <a:t>  &lt;div id= “time-range”&gt;</a:t>
            </a:r>
          </a:p>
          <a:p>
            <a:r>
              <a:rPr lang="en-US" baseline="0" dirty="0" smtClean="0"/>
              <a:t>    &lt;div id = “start-time” class = “time-boundary”&gt;&lt;/div&gt;</a:t>
            </a:r>
          </a:p>
          <a:p>
            <a:r>
              <a:rPr lang="en-US" baseline="0" dirty="0" smtClean="0"/>
              <a:t>    &lt;div id = “end-time” class = “time-boundary”&gt;&lt;/div&gt;</a:t>
            </a:r>
          </a:p>
          <a:p>
            <a:r>
              <a:rPr lang="en-US" baseline="0" dirty="0" smtClean="0"/>
              <a:t>  &lt;/div&gt;  </a:t>
            </a:r>
          </a:p>
          <a:p>
            <a:r>
              <a:rPr lang="en-US" baseline="0" dirty="0" smtClean="0"/>
              <a:t>  &lt;div id= “total-cost” class = “form-row”&gt;&lt;/div&gt;</a:t>
            </a:r>
          </a:p>
          <a:p>
            <a:r>
              <a:rPr lang="en-US" baseline="0" dirty="0" smtClean="0"/>
              <a:t>  &lt;div id= “lot-selected” class = “form-row”&gt;&lt;/div&gt;</a:t>
            </a:r>
          </a:p>
          <a:p>
            <a:r>
              <a:rPr lang="en-US" baseline="0" dirty="0" smtClean="0"/>
              <a:t>  &lt;div id= “vehicle-selected” class = “form-row”&gt;&lt;/div&gt;</a:t>
            </a:r>
          </a:p>
          <a:p>
            <a:r>
              <a:rPr lang="en-US" baseline="0" dirty="0" smtClean="0"/>
              <a:t>  &lt;div id= “card-selected” class = “form-row”&gt;&lt;/div&gt;</a:t>
            </a:r>
          </a:p>
          <a:p>
            <a:r>
              <a:rPr lang="en-US" baseline="0" dirty="0" smtClean="0"/>
              <a:t>  &lt;button&gt;&lt;/button&gt;</a:t>
            </a:r>
          </a:p>
          <a:p>
            <a:r>
              <a:rPr lang="en-US" baseline="0" dirty="0" smtClean="0"/>
              <a:t>&lt;/div&gt;</a:t>
            </a:r>
          </a:p>
          <a:p>
            <a:r>
              <a:rPr lang="en-US" baseline="0" dirty="0" smtClean="0"/>
              <a:t>&lt;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 id = “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-bar”&gt;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” “&gt;&lt;/a&gt;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“ “&gt;&lt;/a&gt;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“ “&gt;&lt;/a&gt;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“ “&gt;&lt;/a&gt;</a:t>
            </a:r>
          </a:p>
          <a:p>
            <a:r>
              <a:rPr lang="en-US" baseline="0" dirty="0" smtClean="0"/>
              <a:t>&lt;/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0C620-B4A1-2C4E-B16B-AF8EDF9B65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14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&lt;div</a:t>
            </a:r>
            <a:r>
              <a:rPr lang="en-US" baseline="0" dirty="0" smtClean="0"/>
              <a:t> id = “header”&gt;&lt;/div&gt;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&lt;div id = “main-title”&gt;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/ 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&lt;h1&gt; HISTORY&lt;/h1&gt;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&lt;/div&gt;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&lt;table id= “history”&gt;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</a:t>
            </a:r>
            <a:r>
              <a:rPr lang="en-US" baseline="0" dirty="0" err="1" smtClean="0"/>
              <a:t>thead</a:t>
            </a:r>
            <a:r>
              <a:rPr lang="en-US" baseline="0" dirty="0" smtClean="0"/>
              <a:t>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&lt;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&gt;Date&lt;/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&lt;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&gt;Location&lt;/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&lt;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&gt;</a:t>
            </a:r>
            <a:r>
              <a:rPr lang="en-US" baseline="0" dirty="0" err="1" smtClean="0"/>
              <a:t>TIme</a:t>
            </a:r>
            <a:r>
              <a:rPr lang="en-US" baseline="0" dirty="0" smtClean="0"/>
              <a:t>&lt;/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&lt;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&gt;Cost&lt;/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&lt;/</a:t>
            </a:r>
            <a:r>
              <a:rPr lang="en-US" baseline="0" dirty="0" err="1" smtClean="0"/>
              <a:t>thead</a:t>
            </a:r>
            <a:r>
              <a:rPr lang="en-US" baseline="0" dirty="0" smtClean="0"/>
              <a:t>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</a:t>
            </a:r>
            <a:r>
              <a:rPr lang="en-US" baseline="0" dirty="0" err="1" smtClean="0"/>
              <a:t>tbody</a:t>
            </a:r>
            <a:r>
              <a:rPr lang="en-US" baseline="0" dirty="0" smtClean="0"/>
              <a:t>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&lt;</a:t>
            </a:r>
            <a:r>
              <a:rPr lang="en-US" baseline="0" dirty="0" err="1" smtClean="0"/>
              <a:t>tr</a:t>
            </a:r>
            <a:r>
              <a:rPr lang="en-US" baseline="0" dirty="0" smtClean="0"/>
              <a:t>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&lt;td&gt;&lt;/td&gt;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&lt;td&gt;&lt;/td&gt;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&lt;td&gt;&lt;/td&gt;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&lt;td&gt;&lt;/td&gt;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&lt;/</a:t>
            </a:r>
            <a:r>
              <a:rPr lang="en-US" baseline="0" dirty="0" err="1" smtClean="0"/>
              <a:t>tr</a:t>
            </a:r>
            <a:r>
              <a:rPr lang="en-US" baseline="0" dirty="0" smtClean="0"/>
              <a:t>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&lt;/</a:t>
            </a:r>
            <a:r>
              <a:rPr lang="en-US" baseline="0" dirty="0" err="1" smtClean="0"/>
              <a:t>tbody</a:t>
            </a:r>
            <a:r>
              <a:rPr lang="en-US" baseline="0" dirty="0" smtClean="0"/>
              <a:t>&gt;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&lt;/table&gt;</a:t>
            </a:r>
          </a:p>
          <a:p>
            <a:r>
              <a:rPr lang="en-US" baseline="0" dirty="0" smtClean="0"/>
              <a:t>&lt;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 id = “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-bar”&gt;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” “&gt;&lt;/a&gt;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“ “&gt;&lt;/a&gt;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“ “&gt;&lt;/a&gt;</a:t>
            </a:r>
          </a:p>
          <a:p>
            <a:r>
              <a:rPr lang="en-US" baseline="0" dirty="0" smtClean="0"/>
              <a:t> 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= “ “&gt;&lt;/a&gt;</a:t>
            </a:r>
          </a:p>
          <a:p>
            <a:r>
              <a:rPr lang="en-US" baseline="0" dirty="0" smtClean="0"/>
              <a:t>&lt;/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&gt;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mr-IN" baseline="0" dirty="0" smtClean="0"/>
              <a:t> &lt;</a:t>
            </a:r>
            <a:r>
              <a:rPr lang="mr-IN" baseline="0" dirty="0" err="1" smtClean="0"/>
              <a:t>table</a:t>
            </a:r>
            <a:r>
              <a:rPr lang="mr-IN" baseline="0" dirty="0" smtClean="0"/>
              <a:t> </a:t>
            </a:r>
            <a:r>
              <a:rPr lang="mr-IN" baseline="0" dirty="0" err="1" smtClean="0"/>
              <a:t>style</a:t>
            </a:r>
            <a:r>
              <a:rPr lang="mr-IN" baseline="0" dirty="0" smtClean="0"/>
              <a:t>="width:100%"&gt;        &lt;</a:t>
            </a:r>
            <a:r>
              <a:rPr lang="mr-IN" baseline="0" dirty="0" err="1" smtClean="0"/>
              <a:t>tr</a:t>
            </a:r>
            <a:r>
              <a:rPr lang="mr-IN" baseline="0" dirty="0" smtClean="0"/>
              <a:t>&gt;          &lt;</a:t>
            </a:r>
            <a:r>
              <a:rPr lang="mr-IN" baseline="0" dirty="0" err="1" smtClean="0"/>
              <a:t>th</a:t>
            </a:r>
            <a:r>
              <a:rPr lang="mr-IN" baseline="0" dirty="0" smtClean="0"/>
              <a:t> </a:t>
            </a:r>
            <a:r>
              <a:rPr lang="mr-IN" baseline="0" dirty="0" err="1" smtClean="0"/>
              <a:t>scope</a:t>
            </a:r>
            <a:r>
              <a:rPr lang="mr-IN" baseline="0" dirty="0" smtClean="0"/>
              <a:t>="</a:t>
            </a:r>
            <a:r>
              <a:rPr lang="mr-IN" baseline="0" dirty="0" err="1" smtClean="0"/>
              <a:t>row</a:t>
            </a:r>
            <a:r>
              <a:rPr lang="mr-IN" baseline="0" dirty="0" smtClean="0"/>
              <a:t>"&gt;</a:t>
            </a:r>
            <a:r>
              <a:rPr lang="mr-IN" baseline="0" dirty="0" err="1" smtClean="0"/>
              <a:t>Date</a:t>
            </a:r>
            <a:r>
              <a:rPr lang="mr-IN" baseline="0" dirty="0" smtClean="0"/>
              <a:t>&lt;/</a:t>
            </a:r>
            <a:r>
              <a:rPr lang="mr-IN" baseline="0" dirty="0" err="1" smtClean="0"/>
              <a:t>th</a:t>
            </a:r>
            <a:r>
              <a:rPr lang="mr-IN" baseline="0" dirty="0" smtClean="0"/>
              <a:t>&gt;          &lt;</a:t>
            </a:r>
            <a:r>
              <a:rPr lang="mr-IN" baseline="0" dirty="0" err="1" smtClean="0"/>
              <a:t>th</a:t>
            </a:r>
            <a:r>
              <a:rPr lang="mr-IN" baseline="0" dirty="0" smtClean="0"/>
              <a:t> </a:t>
            </a:r>
            <a:r>
              <a:rPr lang="mr-IN" baseline="0" dirty="0" err="1" smtClean="0"/>
              <a:t>scope</a:t>
            </a:r>
            <a:r>
              <a:rPr lang="mr-IN" baseline="0" dirty="0" smtClean="0"/>
              <a:t>="</a:t>
            </a:r>
            <a:r>
              <a:rPr lang="mr-IN" baseline="0" dirty="0" err="1" smtClean="0"/>
              <a:t>row</a:t>
            </a:r>
            <a:r>
              <a:rPr lang="mr-IN" baseline="0" dirty="0" smtClean="0"/>
              <a:t>"&gt;</a:t>
            </a:r>
            <a:r>
              <a:rPr lang="mr-IN" baseline="0" dirty="0" err="1" smtClean="0"/>
              <a:t>Location</a:t>
            </a:r>
            <a:r>
              <a:rPr lang="mr-IN" baseline="0" dirty="0" smtClean="0"/>
              <a:t>&lt;/</a:t>
            </a:r>
            <a:r>
              <a:rPr lang="mr-IN" baseline="0" dirty="0" err="1" smtClean="0"/>
              <a:t>th</a:t>
            </a:r>
            <a:r>
              <a:rPr lang="mr-IN" baseline="0" dirty="0" smtClean="0"/>
              <a:t>&gt;          &lt;</a:t>
            </a:r>
            <a:r>
              <a:rPr lang="mr-IN" baseline="0" dirty="0" err="1" smtClean="0"/>
              <a:t>th</a:t>
            </a:r>
            <a:r>
              <a:rPr lang="mr-IN" baseline="0" dirty="0" smtClean="0"/>
              <a:t> </a:t>
            </a:r>
            <a:r>
              <a:rPr lang="mr-IN" baseline="0" dirty="0" err="1" smtClean="0"/>
              <a:t>scope</a:t>
            </a:r>
            <a:r>
              <a:rPr lang="mr-IN" baseline="0" dirty="0" smtClean="0"/>
              <a:t>="</a:t>
            </a:r>
            <a:r>
              <a:rPr lang="mr-IN" baseline="0" dirty="0" err="1" smtClean="0"/>
              <a:t>row</a:t>
            </a:r>
            <a:r>
              <a:rPr lang="mr-IN" baseline="0" dirty="0" smtClean="0"/>
              <a:t>"&gt;Time&lt;/</a:t>
            </a:r>
            <a:r>
              <a:rPr lang="mr-IN" baseline="0" dirty="0" err="1" smtClean="0"/>
              <a:t>th</a:t>
            </a:r>
            <a:r>
              <a:rPr lang="mr-IN" baseline="0" dirty="0" smtClean="0"/>
              <a:t>&gt;          &lt;</a:t>
            </a:r>
            <a:r>
              <a:rPr lang="mr-IN" baseline="0" dirty="0" err="1" smtClean="0"/>
              <a:t>th</a:t>
            </a:r>
            <a:r>
              <a:rPr lang="mr-IN" baseline="0" dirty="0" smtClean="0"/>
              <a:t> </a:t>
            </a:r>
            <a:r>
              <a:rPr lang="mr-IN" baseline="0" dirty="0" err="1" smtClean="0"/>
              <a:t>scope</a:t>
            </a:r>
            <a:r>
              <a:rPr lang="mr-IN" baseline="0" dirty="0" smtClean="0"/>
              <a:t>="</a:t>
            </a:r>
            <a:r>
              <a:rPr lang="mr-IN" baseline="0" dirty="0" err="1" smtClean="0"/>
              <a:t>row</a:t>
            </a:r>
            <a:r>
              <a:rPr lang="mr-IN" baseline="0" dirty="0" smtClean="0"/>
              <a:t>"&gt;</a:t>
            </a:r>
            <a:r>
              <a:rPr lang="mr-IN" baseline="0" dirty="0" err="1" smtClean="0"/>
              <a:t>Cost</a:t>
            </a:r>
            <a:r>
              <a:rPr lang="mr-IN" baseline="0" dirty="0" smtClean="0"/>
              <a:t>&lt;/</a:t>
            </a:r>
            <a:r>
              <a:rPr lang="mr-IN" baseline="0" dirty="0" err="1" smtClean="0"/>
              <a:t>th</a:t>
            </a:r>
            <a:r>
              <a:rPr lang="mr-IN" baseline="0" dirty="0" smtClean="0"/>
              <a:t>&gt;        &lt;/</a:t>
            </a:r>
            <a:r>
              <a:rPr lang="mr-IN" baseline="0" dirty="0" err="1" smtClean="0"/>
              <a:t>tr</a:t>
            </a:r>
            <a:r>
              <a:rPr lang="mr-IN" baseline="0" dirty="0" smtClean="0"/>
              <a:t>&gt;        &lt;</a:t>
            </a:r>
            <a:r>
              <a:rPr lang="mr-IN" baseline="0" dirty="0" err="1" smtClean="0"/>
              <a:t>tr</a:t>
            </a:r>
            <a:r>
              <a:rPr lang="mr-IN" baseline="0" dirty="0" smtClean="0"/>
              <a:t>&gt;          &lt;</a:t>
            </a:r>
            <a:r>
              <a:rPr lang="mr-IN" baseline="0" dirty="0" err="1" smtClean="0"/>
              <a:t>td</a:t>
            </a:r>
            <a:r>
              <a:rPr lang="mr-IN" baseline="0" dirty="0" smtClean="0"/>
              <a:t>&gt;</a:t>
            </a:r>
            <a:r>
              <a:rPr lang="mr-IN" baseline="0" dirty="0" err="1" smtClean="0"/>
              <a:t>Jan</a:t>
            </a:r>
            <a:r>
              <a:rPr lang="mr-IN" baseline="0" dirty="0" smtClean="0"/>
              <a:t> 10&lt;/</a:t>
            </a:r>
            <a:r>
              <a:rPr lang="mr-IN" baseline="0" dirty="0" err="1" smtClean="0"/>
              <a:t>td</a:t>
            </a:r>
            <a:r>
              <a:rPr lang="mr-IN" baseline="0" dirty="0" smtClean="0"/>
              <a:t>&gt;          &lt;</a:t>
            </a:r>
            <a:r>
              <a:rPr lang="mr-IN" baseline="0" dirty="0" err="1" smtClean="0"/>
              <a:t>td</a:t>
            </a:r>
            <a:r>
              <a:rPr lang="mr-IN" baseline="0" dirty="0" smtClean="0"/>
              <a:t>&gt;</a:t>
            </a:r>
            <a:r>
              <a:rPr lang="mr-IN" baseline="0" dirty="0" err="1" smtClean="0"/>
              <a:t>Jan</a:t>
            </a:r>
            <a:r>
              <a:rPr lang="mr-IN" baseline="0" dirty="0" smtClean="0"/>
              <a:t> 9&lt;/</a:t>
            </a:r>
            <a:r>
              <a:rPr lang="mr-IN" baseline="0" dirty="0" err="1" smtClean="0"/>
              <a:t>td</a:t>
            </a:r>
            <a:r>
              <a:rPr lang="mr-IN" baseline="0" dirty="0" smtClean="0"/>
              <a:t>&gt;          &lt;</a:t>
            </a:r>
            <a:r>
              <a:rPr lang="mr-IN" baseline="0" dirty="0" err="1" smtClean="0"/>
              <a:t>td</a:t>
            </a:r>
            <a:r>
              <a:rPr lang="mr-IN" baseline="0" dirty="0" smtClean="0"/>
              <a:t>&gt;</a:t>
            </a:r>
            <a:r>
              <a:rPr lang="mr-IN" baseline="0" dirty="0" err="1" smtClean="0"/>
              <a:t>Jan</a:t>
            </a:r>
            <a:r>
              <a:rPr lang="mr-IN" baseline="0" dirty="0" smtClean="0"/>
              <a:t> 1&lt;/</a:t>
            </a:r>
            <a:r>
              <a:rPr lang="mr-IN" baseline="0" dirty="0" err="1" smtClean="0"/>
              <a:t>td</a:t>
            </a:r>
            <a:r>
              <a:rPr lang="mr-IN" baseline="0" dirty="0" smtClean="0"/>
              <a:t>&gt;        &lt;/</a:t>
            </a:r>
            <a:r>
              <a:rPr lang="mr-IN" baseline="0" dirty="0" err="1" smtClean="0"/>
              <a:t>tr</a:t>
            </a:r>
            <a:r>
              <a:rPr lang="mr-IN" baseline="0" dirty="0" smtClean="0"/>
              <a:t>&gt;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0C620-B4A1-2C4E-B16B-AF8EDF9B65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5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496484"/>
            <a:ext cx="5440680" cy="318346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802717"/>
            <a:ext cx="4800600" cy="220768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CB25-E21C-CA4C-91E4-EE212DBABA05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6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CB25-E21C-CA4C-91E4-EE212DBABA05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1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86834"/>
            <a:ext cx="138017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86834"/>
            <a:ext cx="4060508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CB25-E21C-CA4C-91E4-EE212DBABA05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5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CB25-E21C-CA4C-91E4-EE212DBABA05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279653"/>
            <a:ext cx="5520690" cy="380364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6119286"/>
            <a:ext cx="5520690" cy="200024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CB25-E21C-CA4C-91E4-EE212DBABA05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434167"/>
            <a:ext cx="272034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434167"/>
            <a:ext cx="272034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CB25-E21C-CA4C-91E4-EE212DBABA05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6836"/>
            <a:ext cx="552069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241551"/>
            <a:ext cx="2707838" cy="109854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340100"/>
            <a:ext cx="2707838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241551"/>
            <a:ext cx="2721174" cy="109854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340100"/>
            <a:ext cx="2721174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CB25-E21C-CA4C-91E4-EE212DBABA05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CB25-E21C-CA4C-91E4-EE212DBABA05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CB25-E21C-CA4C-91E4-EE212DBABA05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4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09600"/>
            <a:ext cx="2064425" cy="21336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316569"/>
            <a:ext cx="3240405" cy="649816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743200"/>
            <a:ext cx="2064425" cy="508211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CB25-E21C-CA4C-91E4-EE212DBABA05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5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09600"/>
            <a:ext cx="2064425" cy="21336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316569"/>
            <a:ext cx="3240405" cy="649816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743200"/>
            <a:ext cx="2064425" cy="508211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CB25-E21C-CA4C-91E4-EE212DBABA05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3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86836"/>
            <a:ext cx="552069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434167"/>
            <a:ext cx="552069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8475136"/>
            <a:ext cx="144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DCB25-E21C-CA4C-91E4-EE212DBABA05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8475136"/>
            <a:ext cx="216027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8475136"/>
            <a:ext cx="144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2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" t="4531" r="4864" b="3236"/>
          <a:stretch/>
        </p:blipFill>
        <p:spPr>
          <a:xfrm>
            <a:off x="2906591" y="-1"/>
            <a:ext cx="587619" cy="7297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783"/>
            <a:ext cx="6400800" cy="3579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311421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-		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    1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HR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            	                           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+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4864100"/>
            <a:ext cx="54864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" y="5632224"/>
            <a:ext cx="54864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4895621"/>
            <a:ext cx="2622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Starts</a:t>
            </a:r>
          </a:p>
          <a:p>
            <a:pPr algn="ctr"/>
            <a:r>
              <a:rPr lang="en-US" sz="3000" b="1" dirty="0" smtClean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1:20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PM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9531" y="4893560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Ends Today </a:t>
            </a:r>
          </a:p>
          <a:p>
            <a:pPr algn="ctr"/>
            <a:r>
              <a:rPr lang="en-US" sz="3000" b="1" dirty="0" smtClean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en-US" sz="3000" b="1" dirty="0" smtClean="0">
                <a:solidFill>
                  <a:srgbClr val="00B0F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2:20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PM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079531" y="4864100"/>
            <a:ext cx="0" cy="76812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" y="6197152"/>
            <a:ext cx="54864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574400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$</a:t>
            </a:r>
            <a:r>
              <a:rPr lang="en-US" sz="1600" b="1" dirty="0" smtClean="0">
                <a:solidFill>
                  <a:srgbClr val="00B0F0"/>
                </a:solidFill>
                <a:latin typeface="Open Sans" charset="0"/>
                <a:ea typeface="Open Sans" charset="0"/>
                <a:cs typeface="Open Sans" charset="0"/>
              </a:rPr>
              <a:t>	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$1.00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6344232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Select Parking Lot Location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8" y="6376349"/>
            <a:ext cx="205740" cy="27432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457200" y="6825802"/>
            <a:ext cx="54864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8" y="6968819"/>
            <a:ext cx="365760" cy="3657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82138" y="6968819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Select Vehicle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50504" y="8004031"/>
            <a:ext cx="329979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PROCEED</a:t>
            </a:r>
            <a:endParaRPr lang="en-US" sz="2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8594269"/>
            <a:ext cx="5486400" cy="537791"/>
            <a:chOff x="457200" y="8594269"/>
            <a:chExt cx="5486400" cy="53779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457200" y="8608217"/>
              <a:ext cx="54864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88" y="8650408"/>
              <a:ext cx="341024" cy="34102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341" y="8724199"/>
              <a:ext cx="296174" cy="29617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787" y="8650408"/>
              <a:ext cx="365697" cy="36569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528" y="8594269"/>
              <a:ext cx="537791" cy="537791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9" y="7502559"/>
            <a:ext cx="289229" cy="289229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430399" y="7443097"/>
            <a:ext cx="54864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7200" y="7492039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Select Card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76428" y="7039055"/>
            <a:ext cx="225287" cy="22528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97444" y="7551332"/>
            <a:ext cx="225287" cy="22528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0"/>
            <a:ext cx="6400800" cy="729722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8608216"/>
            <a:ext cx="6400800" cy="523843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51131" y="510200"/>
            <a:ext cx="6400800" cy="7878493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0" y="431142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792330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0"/>
            <a:ext cx="6400800" cy="72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0" y="4304106"/>
            <a:ext cx="6400800" cy="4304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938" y="4320365"/>
            <a:ext cx="6400800" cy="563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2469" y="4893449"/>
            <a:ext cx="6400800" cy="779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-5323" y="4913042"/>
            <a:ext cx="3059916" cy="75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54593" y="4877017"/>
            <a:ext cx="3333738" cy="772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4938" y="5706023"/>
            <a:ext cx="6400800" cy="22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9876" y="5726952"/>
            <a:ext cx="6400800" cy="485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-26801" y="6240375"/>
            <a:ext cx="6400800" cy="485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2469" y="6751359"/>
            <a:ext cx="6400800" cy="58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4938" y="7962106"/>
            <a:ext cx="6400800" cy="653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" t="4531" r="4864" b="3236"/>
          <a:stretch/>
        </p:blipFill>
        <p:spPr>
          <a:xfrm>
            <a:off x="2906591" y="-1"/>
            <a:ext cx="587619" cy="729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8550"/>
            <a:ext cx="225287" cy="2252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782497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SELECT CAR PARK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36" y="2022112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Nearest Car Park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2400429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4404801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All Car Parks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" y="1328811"/>
            <a:ext cx="5486400" cy="307777"/>
          </a:xfrm>
          <a:prstGeom prst="rect">
            <a:avLst/>
          </a:prstGeom>
          <a:solidFill>
            <a:srgbClr val="CEE3F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87A1D3"/>
                </a:solidFill>
                <a:latin typeface="Open Sans" charset="0"/>
                <a:ea typeface="Open Sans" charset="0"/>
                <a:cs typeface="Open Sans" charset="0"/>
              </a:rPr>
              <a:t>Search Car Park</a:t>
            </a:r>
            <a:endParaRPr lang="en-US" sz="1400" b="1" dirty="0">
              <a:solidFill>
                <a:srgbClr val="87A1D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39" y="1358013"/>
            <a:ext cx="274320" cy="27432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66036" y="2712479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6036" y="3004304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4872" y="3342858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200" y="3634107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6036" y="3947799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036" y="4819065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4872" y="5131115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4872" y="5422940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3708" y="5761494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6036" y="6052743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4872" y="6366435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57200" y="8594269"/>
            <a:ext cx="5486400" cy="537791"/>
            <a:chOff x="457200" y="8594269"/>
            <a:chExt cx="5486400" cy="537791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57200" y="8608217"/>
              <a:ext cx="54864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88" y="8650408"/>
              <a:ext cx="341024" cy="34102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341" y="8724199"/>
              <a:ext cx="296174" cy="296174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787" y="8650408"/>
              <a:ext cx="365697" cy="36569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528" y="8594269"/>
              <a:ext cx="537791" cy="537791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0" y="0"/>
            <a:ext cx="6400800" cy="729722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8608216"/>
            <a:ext cx="6400800" cy="523843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0" y="438762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0" y="696318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0" y="0"/>
            <a:ext cx="6400800" cy="72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0" y="1218647"/>
            <a:ext cx="6400800" cy="641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1874266"/>
            <a:ext cx="6400800" cy="2528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0" y="4429812"/>
            <a:ext cx="6400800" cy="2528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0" y="724947"/>
            <a:ext cx="6400800" cy="505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" t="4531" r="4864" b="3236"/>
          <a:stretch/>
        </p:blipFill>
        <p:spPr>
          <a:xfrm>
            <a:off x="2906591" y="-1"/>
            <a:ext cx="587619" cy="7297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57200" y="782497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ADD VEHICLE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143282"/>
            <a:ext cx="5486400" cy="307777"/>
          </a:xfrm>
          <a:prstGeom prst="rect">
            <a:avLst/>
          </a:prstGeom>
          <a:solidFill>
            <a:srgbClr val="CEE3F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87A1D3"/>
                </a:solidFill>
                <a:latin typeface="Open Sans" charset="0"/>
                <a:ea typeface="Open Sans" charset="0"/>
                <a:cs typeface="Open Sans" charset="0"/>
              </a:rPr>
              <a:t>Enter Vehicle Registration Number</a:t>
            </a:r>
            <a:endParaRPr lang="en-US" sz="1400" b="1" dirty="0">
              <a:solidFill>
                <a:srgbClr val="87A1D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7950"/>
            <a:ext cx="365760" cy="36576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7731" y="1681553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Car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50504" y="7831755"/>
            <a:ext cx="329979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ADD VEHICLE</a:t>
            </a:r>
            <a:endParaRPr lang="en-US" sz="2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8550"/>
            <a:ext cx="225287" cy="22528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7200" y="3460051"/>
            <a:ext cx="5486400" cy="2178789"/>
            <a:chOff x="457200" y="2691426"/>
            <a:chExt cx="5486400" cy="2178789"/>
          </a:xfrm>
        </p:grpSpPr>
        <p:sp>
          <p:nvSpPr>
            <p:cNvPr id="30" name="TextBox 29"/>
            <p:cNvSpPr txBox="1"/>
            <p:nvPr/>
          </p:nvSpPr>
          <p:spPr>
            <a:xfrm>
              <a:off x="457200" y="2691426"/>
              <a:ext cx="548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SAVED VEHICLE(S)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" y="4531661"/>
              <a:ext cx="548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2493534"/>
            <a:ext cx="277633" cy="27763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9" y="2089234"/>
            <a:ext cx="315402" cy="31540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07731" y="2097907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Truck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731" y="2445994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Motorcycle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7200" y="3851335"/>
            <a:ext cx="5486400" cy="365822"/>
            <a:chOff x="457200" y="3851335"/>
            <a:chExt cx="5486400" cy="365822"/>
          </a:xfrm>
        </p:grpSpPr>
        <p:sp>
          <p:nvSpPr>
            <p:cNvPr id="39" name="TextBox 38"/>
            <p:cNvSpPr txBox="1"/>
            <p:nvPr/>
          </p:nvSpPr>
          <p:spPr>
            <a:xfrm>
              <a:off x="457200" y="3851335"/>
              <a:ext cx="54864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	KK 3605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379" y="3851397"/>
              <a:ext cx="365760" cy="365760"/>
            </a:xfrm>
            <a:prstGeom prst="rect">
              <a:avLst/>
            </a:prstGeom>
          </p:spPr>
        </p:pic>
      </p:grpSp>
      <p:sp>
        <p:nvSpPr>
          <p:cNvPr id="41" name="TextBox 40"/>
          <p:cNvSpPr txBox="1"/>
          <p:nvPr/>
        </p:nvSpPr>
        <p:spPr>
          <a:xfrm>
            <a:off x="457200" y="4271638"/>
            <a:ext cx="54864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BN 4490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96" y="4254604"/>
            <a:ext cx="365760" cy="36576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57200" y="8594269"/>
            <a:ext cx="5486400" cy="537791"/>
            <a:chOff x="457200" y="8594269"/>
            <a:chExt cx="5486400" cy="537791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457200" y="8608217"/>
              <a:ext cx="54864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88" y="8650408"/>
              <a:ext cx="341024" cy="341024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341" y="8724199"/>
              <a:ext cx="296174" cy="296174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787" y="8650408"/>
              <a:ext cx="365697" cy="365697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528" y="8594269"/>
              <a:ext cx="537791" cy="537791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" t="70289" r="71428" b="4162"/>
          <a:stretch/>
        </p:blipFill>
        <p:spPr>
          <a:xfrm>
            <a:off x="5697506" y="3965232"/>
            <a:ext cx="147881" cy="14661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" t="70289" r="71428" b="4162"/>
          <a:stretch/>
        </p:blipFill>
        <p:spPr>
          <a:xfrm>
            <a:off x="5694131" y="4378501"/>
            <a:ext cx="147881" cy="14661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0"/>
            <a:ext cx="6400800" cy="729722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8608216"/>
            <a:ext cx="6400800" cy="523843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0" y="283314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0" y="510390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0" y="766422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0" y="0"/>
            <a:ext cx="6400800" cy="72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1007149"/>
            <a:ext cx="6400800" cy="500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-4072" y="1537303"/>
            <a:ext cx="6400800" cy="130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72" y="3818283"/>
            <a:ext cx="6400800" cy="130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-4072" y="3830094"/>
            <a:ext cx="6400800" cy="500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072" y="4351560"/>
            <a:ext cx="6400800" cy="500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" t="4531" r="4864" b="3236"/>
          <a:stretch/>
        </p:blipFill>
        <p:spPr>
          <a:xfrm>
            <a:off x="2906591" y="-1"/>
            <a:ext cx="587619" cy="7297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50504" y="7831755"/>
            <a:ext cx="329979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ADD CARD</a:t>
            </a:r>
            <a:endParaRPr lang="en-US" sz="2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4622" y="739129"/>
            <a:ext cx="5552662" cy="4088390"/>
            <a:chOff x="457200" y="782497"/>
            <a:chExt cx="5552662" cy="4088390"/>
          </a:xfrm>
        </p:grpSpPr>
        <p:sp>
          <p:nvSpPr>
            <p:cNvPr id="24" name="TextBox 23"/>
            <p:cNvSpPr txBox="1"/>
            <p:nvPr/>
          </p:nvSpPr>
          <p:spPr>
            <a:xfrm>
              <a:off x="457200" y="782497"/>
              <a:ext cx="548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ADD CARD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" y="1294350"/>
              <a:ext cx="548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Name on card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3462" y="1661065"/>
              <a:ext cx="54864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As it appears on your credit card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" y="2231856"/>
              <a:ext cx="548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Card Number 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3462" y="2598571"/>
              <a:ext cx="54864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0000 0000 0000 0000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" y="3141499"/>
              <a:ext cx="548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Card Expiry Date (month </a:t>
              </a:r>
              <a:r>
                <a:rPr lang="mr-IN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year) 	       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3462" y="3550847"/>
              <a:ext cx="1199321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mm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06930" y="3550847"/>
              <a:ext cx="1199321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yyyy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7200" y="4076200"/>
              <a:ext cx="548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CVC/ CCV Code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3462" y="4532333"/>
              <a:ext cx="1358349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***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8550"/>
            <a:ext cx="225287" cy="2252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71" y="2579865"/>
            <a:ext cx="289229" cy="28922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57200" y="5203871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SAVED CARD(S)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0884" y="5644076"/>
            <a:ext cx="54864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0000 0000 0000 9921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1" y="5686508"/>
            <a:ext cx="289229" cy="289229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57200" y="8594269"/>
            <a:ext cx="5486400" cy="537791"/>
            <a:chOff x="457200" y="8594269"/>
            <a:chExt cx="5486400" cy="537791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7200" y="8608217"/>
              <a:ext cx="54864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88" y="8650408"/>
              <a:ext cx="341024" cy="341024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341" y="8724199"/>
              <a:ext cx="296174" cy="29617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787" y="8650408"/>
              <a:ext cx="365697" cy="365697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528" y="8594269"/>
              <a:ext cx="537791" cy="537791"/>
            </a:xfrm>
            <a:prstGeom prst="rect">
              <a:avLst/>
            </a:prstGeom>
          </p:spPr>
        </p:pic>
      </p:grp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" t="70289" r="71428" b="4162"/>
          <a:stretch/>
        </p:blipFill>
        <p:spPr>
          <a:xfrm>
            <a:off x="5724515" y="5757813"/>
            <a:ext cx="147881" cy="14661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0" y="0"/>
            <a:ext cx="6400800" cy="729722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8608216"/>
            <a:ext cx="6400800" cy="523843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0" y="507342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0" y="769470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528977"/>
            <a:ext cx="6400800" cy="541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0" y="2479395"/>
            <a:ext cx="6400800" cy="540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0" y="3416902"/>
            <a:ext cx="6400800" cy="537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330" y="4371386"/>
            <a:ext cx="6400800" cy="68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-15404" y="5562705"/>
            <a:ext cx="6400800" cy="540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330" y="3426855"/>
            <a:ext cx="2145457" cy="538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149787" y="3409847"/>
            <a:ext cx="4235609" cy="561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5404" y="-26377"/>
            <a:ext cx="6400800" cy="793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" t="4531" r="4864" b="3236"/>
          <a:stretch/>
        </p:blipFill>
        <p:spPr>
          <a:xfrm>
            <a:off x="2906591" y="-1"/>
            <a:ext cx="587619" cy="7297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57200" y="782497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CONFIRM DETAILS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294350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DURATION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  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      1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HR             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2154784"/>
            <a:ext cx="5365531" cy="740725"/>
            <a:chOff x="457200" y="1876489"/>
            <a:chExt cx="5365531" cy="740725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1878550"/>
              <a:ext cx="2743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2">
                      <a:lumMod val="50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Starts</a:t>
              </a:r>
            </a:p>
            <a:p>
              <a:pPr algn="ctr"/>
              <a:r>
                <a:rPr lang="en-US" sz="3000" b="1" dirty="0" smtClean="0">
                  <a:solidFill>
                    <a:schemeClr val="accent1"/>
                  </a:solidFill>
                  <a:latin typeface="Open Sans" charset="0"/>
                  <a:ea typeface="Open Sans" charset="0"/>
                  <a:cs typeface="Open Sans" charset="0"/>
                </a:rPr>
                <a:t>  </a:t>
              </a:r>
              <a:r>
                <a:rPr lang="en-US" sz="30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1:20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PM</a:t>
              </a:r>
              <a:r>
                <a:rPr lang="en-US" sz="1200" b="1" dirty="0" smtClean="0">
                  <a:solidFill>
                    <a:schemeClr val="bg2">
                      <a:lumMod val="50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	</a:t>
              </a:r>
              <a:endParaRPr lang="en-US" sz="2000" b="1" dirty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79531" y="1876489"/>
              <a:ext cx="2743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2">
                      <a:lumMod val="50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Ends Today </a:t>
              </a:r>
            </a:p>
            <a:p>
              <a:pPr algn="ctr"/>
              <a:r>
                <a:rPr lang="en-US" sz="3000" b="1" dirty="0" smtClean="0">
                  <a:solidFill>
                    <a:schemeClr val="accent1"/>
                  </a:solidFill>
                  <a:latin typeface="Open Sans" charset="0"/>
                  <a:ea typeface="Open Sans" charset="0"/>
                  <a:cs typeface="Open Sans" charset="0"/>
                </a:rPr>
                <a:t>  </a:t>
              </a:r>
              <a:r>
                <a:rPr lang="en-US" sz="3000" b="1" dirty="0" smtClean="0">
                  <a:solidFill>
                    <a:srgbClr val="00B0F0"/>
                  </a:solidFill>
                  <a:latin typeface="Open Sans" charset="0"/>
                  <a:ea typeface="Open Sans" charset="0"/>
                  <a:cs typeface="Open Sans" charset="0"/>
                </a:rPr>
                <a:t> </a:t>
              </a:r>
              <a:r>
                <a:rPr lang="en-US" sz="30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2:20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PM</a:t>
              </a:r>
              <a:r>
                <a:rPr lang="en-US" sz="1200" b="1" dirty="0" smtClean="0">
                  <a:solidFill>
                    <a:schemeClr val="bg2">
                      <a:lumMod val="50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	</a:t>
              </a:r>
              <a:endParaRPr lang="en-US" sz="2000" b="1" dirty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7200" y="3318616"/>
            <a:ext cx="5511338" cy="1563365"/>
            <a:chOff x="457200" y="5744008"/>
            <a:chExt cx="5511338" cy="1563365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5744008"/>
              <a:ext cx="548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$</a:t>
              </a:r>
              <a:r>
                <a:rPr lang="en-US" sz="1600" b="1" dirty="0" smtClean="0">
                  <a:solidFill>
                    <a:srgbClr val="00B0F0"/>
                  </a:solidFill>
                  <a:latin typeface="Open Sans" charset="0"/>
                  <a:ea typeface="Open Sans" charset="0"/>
                  <a:cs typeface="Open Sans" charset="0"/>
                </a:rPr>
                <a:t>	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$1.00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" y="6344232"/>
              <a:ext cx="548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F0"/>
                  </a:solidFill>
                  <a:latin typeface="Open Sans" charset="0"/>
                  <a:ea typeface="Open Sans" charset="0"/>
                  <a:cs typeface="Open Sans" charset="0"/>
                </a:rPr>
                <a:t>	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Reagent Square, </a:t>
              </a:r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Spg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150, Block B, </a:t>
              </a:r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Kiulap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2138" y="6968819"/>
              <a:ext cx="548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B0F0"/>
                  </a:solidFill>
                  <a:latin typeface="Open Sans" charset="0"/>
                  <a:ea typeface="Open Sans" charset="0"/>
                  <a:cs typeface="Open Sans" charset="0"/>
                </a:rPr>
                <a:t>	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KK 3605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7" y="3965668"/>
            <a:ext cx="205740" cy="2743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8" y="4514478"/>
            <a:ext cx="365760" cy="36576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50504" y="7831755"/>
            <a:ext cx="329979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START PARKING</a:t>
            </a:r>
            <a:endParaRPr lang="en-US" sz="2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88" y="5095467"/>
            <a:ext cx="289229" cy="28922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82138" y="5046142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**** **** **** 9921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8550"/>
            <a:ext cx="225287" cy="225287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57200" y="8594269"/>
            <a:ext cx="5486400" cy="537791"/>
            <a:chOff x="457200" y="8594269"/>
            <a:chExt cx="5486400" cy="53779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457200" y="8608217"/>
              <a:ext cx="54864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88" y="8650408"/>
              <a:ext cx="341024" cy="341024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341" y="8724199"/>
              <a:ext cx="296174" cy="296174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787" y="8650408"/>
              <a:ext cx="365697" cy="365697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528" y="8594269"/>
              <a:ext cx="537791" cy="537791"/>
            </a:xfrm>
            <a:prstGeom prst="rect">
              <a:avLst/>
            </a:prstGeom>
          </p:spPr>
        </p:pic>
      </p:grpSp>
      <p:sp>
        <p:nvSpPr>
          <p:cNvPr id="25" name="Rectangle 24"/>
          <p:cNvSpPr/>
          <p:nvPr/>
        </p:nvSpPr>
        <p:spPr>
          <a:xfrm>
            <a:off x="0" y="0"/>
            <a:ext cx="6400800" cy="729722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8608216"/>
            <a:ext cx="6400800" cy="523843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770994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0" y="1446944"/>
            <a:ext cx="6400800" cy="742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3363" y="2177658"/>
            <a:ext cx="6400800" cy="742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876" y="2189232"/>
            <a:ext cx="3150524" cy="742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25338" y="2182032"/>
            <a:ext cx="3150524" cy="742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" t="4531" r="4864" b="3236"/>
          <a:stretch/>
        </p:blipFill>
        <p:spPr>
          <a:xfrm>
            <a:off x="2906591" y="-1"/>
            <a:ext cx="587619" cy="729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8550"/>
            <a:ext cx="225287" cy="2252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782497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HISTORY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57200" y="8594269"/>
            <a:ext cx="5486400" cy="537791"/>
            <a:chOff x="457200" y="8594269"/>
            <a:chExt cx="5486400" cy="537791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457200" y="8608217"/>
              <a:ext cx="54864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88" y="8650408"/>
              <a:ext cx="341024" cy="34102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341" y="8724199"/>
              <a:ext cx="296174" cy="296174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787" y="8650408"/>
              <a:ext cx="365697" cy="365697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528" y="8594269"/>
              <a:ext cx="537791" cy="537791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0" y="0"/>
            <a:ext cx="6400800" cy="729722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8608216"/>
            <a:ext cx="6400800" cy="523843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57199" y="2924897"/>
            <a:ext cx="5775649" cy="850708"/>
            <a:chOff x="448364" y="3837944"/>
            <a:chExt cx="3964610" cy="850708"/>
          </a:xfrm>
        </p:grpSpPr>
        <p:sp>
          <p:nvSpPr>
            <p:cNvPr id="39" name="TextBox 38"/>
            <p:cNvSpPr txBox="1"/>
            <p:nvPr/>
          </p:nvSpPr>
          <p:spPr>
            <a:xfrm>
              <a:off x="448364" y="3857655"/>
              <a:ext cx="6210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JAN </a:t>
              </a:r>
            </a:p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 10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69419" y="3837945"/>
              <a:ext cx="244687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Baiduri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Bank	 1:20pm </a:t>
              </a:r>
              <a:r>
                <a:rPr lang="mr-IN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2.20pm </a:t>
              </a:r>
              <a:endPara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BSB 	 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79687" y="3837944"/>
              <a:ext cx="73328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$1.00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6035" y="3791652"/>
            <a:ext cx="5775649" cy="850708"/>
            <a:chOff x="448364" y="3837944"/>
            <a:chExt cx="3964610" cy="850708"/>
          </a:xfrm>
        </p:grpSpPr>
        <p:sp>
          <p:nvSpPr>
            <p:cNvPr id="59" name="TextBox 58"/>
            <p:cNvSpPr txBox="1"/>
            <p:nvPr/>
          </p:nvSpPr>
          <p:spPr>
            <a:xfrm>
              <a:off x="448364" y="3857655"/>
              <a:ext cx="6210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JAN </a:t>
              </a:r>
            </a:p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 9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69419" y="3837945"/>
              <a:ext cx="244081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Jolibee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,		5:20pm </a:t>
              </a:r>
              <a:r>
                <a:rPr lang="mr-IN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6:20pm BSB 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79687" y="3837944"/>
              <a:ext cx="73328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$2.00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57199" y="4602026"/>
            <a:ext cx="5775649" cy="850708"/>
            <a:chOff x="448364" y="3837944"/>
            <a:chExt cx="3964610" cy="850708"/>
          </a:xfrm>
        </p:grpSpPr>
        <p:sp>
          <p:nvSpPr>
            <p:cNvPr id="63" name="TextBox 62"/>
            <p:cNvSpPr txBox="1"/>
            <p:nvPr/>
          </p:nvSpPr>
          <p:spPr>
            <a:xfrm>
              <a:off x="448364" y="3857655"/>
              <a:ext cx="6210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JAN </a:t>
              </a:r>
            </a:p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 1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69419" y="3837945"/>
              <a:ext cx="244687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Central Hotel.            8:00pm </a:t>
              </a:r>
              <a:r>
                <a:rPr lang="mr-IN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8:20pm BSB 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79687" y="3837944"/>
              <a:ext cx="73328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$0.50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0" y="1446944"/>
            <a:ext cx="6400800" cy="716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466035" y="2462108"/>
            <a:ext cx="5775649" cy="595824"/>
            <a:chOff x="448364" y="3837944"/>
            <a:chExt cx="3964610" cy="1062838"/>
          </a:xfrm>
        </p:grpSpPr>
        <p:sp>
          <p:nvSpPr>
            <p:cNvPr id="68" name="TextBox 67"/>
            <p:cNvSpPr txBox="1"/>
            <p:nvPr/>
          </p:nvSpPr>
          <p:spPr>
            <a:xfrm>
              <a:off x="448364" y="3857653"/>
              <a:ext cx="621055" cy="1043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50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Date	</a:t>
              </a:r>
              <a:endParaRPr lang="en-US" sz="1600" b="1" dirty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69419" y="3837946"/>
              <a:ext cx="2446875" cy="6039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50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Location		  Time	 </a:t>
              </a:r>
              <a:endParaRPr lang="en-US" sz="1600" b="1" dirty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79687" y="3837944"/>
              <a:ext cx="733287" cy="1043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50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Cost	</a:t>
              </a:r>
              <a:endParaRPr lang="en-US" sz="1600" b="1" dirty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2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8705</TotalTime>
  <Words>1540</Words>
  <Application>Microsoft Macintosh PowerPoint</Application>
  <PresentationFormat>Custom</PresentationFormat>
  <Paragraphs>271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Mangal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88</cp:revision>
  <dcterms:created xsi:type="dcterms:W3CDTF">2019-03-26T08:55:50Z</dcterms:created>
  <dcterms:modified xsi:type="dcterms:W3CDTF">2019-04-14T13:17:22Z</dcterms:modified>
</cp:coreProperties>
</file>