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4008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5982"/>
  </p:normalViewPr>
  <p:slideViewPr>
    <p:cSldViewPr snapToGrid="0" snapToObjects="1">
      <p:cViewPr varScale="1">
        <p:scale>
          <a:sx n="84" d="100"/>
          <a:sy n="84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A0C0-3DBB-1546-A44D-EEA610C00BE1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1C08C-6D1C-2E46-AC3B-192D0362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map bigger?</a:t>
            </a:r>
            <a:r>
              <a:rPr lang="en-US" baseline="0" dirty="0" smtClean="0"/>
              <a:t> Or move </a:t>
            </a:r>
            <a:r>
              <a:rPr lang="en-US" baseline="0" dirty="0" err="1" smtClean="0"/>
              <a:t>everthing</a:t>
            </a:r>
            <a:r>
              <a:rPr lang="en-US" baseline="0" smtClean="0"/>
              <a:t> down?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08C-6D1C-2E46-AC3B-192D0362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vehicle will change color</a:t>
            </a:r>
            <a:r>
              <a:rPr lang="en-US" baseline="0" dirty="0" smtClean="0"/>
              <a:t> once vehicle registration number is added to the same as the “proceed” on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Card will change color</a:t>
            </a:r>
            <a:r>
              <a:rPr lang="en-US" baseline="0" dirty="0" smtClean="0"/>
              <a:t> once Correct card is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3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0C620-B4A1-2C4E-B16B-AF8EDF9B65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CB25-E21C-CA4C-91E4-EE212DBABA0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C6EF-3C84-334C-9D85-1FBA782B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783"/>
            <a:ext cx="6400800" cy="3579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311421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	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    1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HR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            	                           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+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864100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5632224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895621"/>
            <a:ext cx="2622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Starts</a:t>
            </a:r>
          </a:p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1:20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9531" y="489356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Ends Today </a:t>
            </a:r>
          </a:p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sz="3000" b="1" dirty="0" smtClean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2:20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PM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9531" y="4864100"/>
            <a:ext cx="0" cy="76812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6197152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74400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$</a:t>
            </a:r>
            <a:r>
              <a:rPr lang="en-US" sz="1600" b="1" dirty="0" smtClean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$1.00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34423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Select Parking Lot Location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" y="6376349"/>
            <a:ext cx="205740" cy="2743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57200" y="6825802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" y="6968819"/>
            <a:ext cx="365760" cy="3657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138" y="6968819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Select Vehicle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0504" y="8004031"/>
            <a:ext cx="3299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PROCEED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" y="7502559"/>
            <a:ext cx="289229" cy="289229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430399" y="7443097"/>
            <a:ext cx="548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" y="7492039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Select Card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76428" y="7039055"/>
            <a:ext cx="225287" cy="225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97444" y="7551332"/>
            <a:ext cx="225287" cy="22528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25338" y="-3052795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43114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792330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SELECT CAR PARK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36" y="202211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Nearest Car Park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40042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4404801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All Car Parks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1328811"/>
            <a:ext cx="5486400" cy="307777"/>
          </a:xfrm>
          <a:prstGeom prst="rect">
            <a:avLst/>
          </a:prstGeom>
          <a:solidFill>
            <a:srgbClr val="CEE3F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7A1D3"/>
                </a:solidFill>
                <a:latin typeface="Open Sans" charset="0"/>
                <a:ea typeface="Open Sans" charset="0"/>
                <a:cs typeface="Open Sans" charset="0"/>
              </a:rPr>
              <a:t>Search Car Park</a:t>
            </a:r>
            <a:endParaRPr lang="en-US" sz="1400" b="1" dirty="0">
              <a:solidFill>
                <a:srgbClr val="87A1D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9" y="1358013"/>
            <a:ext cx="274320" cy="2743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66036" y="271247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6036" y="3004304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4872" y="3342858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" y="3634107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6036" y="3947799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036" y="481906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872" y="513111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4872" y="5422940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3708" y="5761494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6036" y="6052743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4872" y="6366435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 of of car park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729721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182730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0" y="43876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696318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ADD VEHICLE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143282"/>
            <a:ext cx="5486400" cy="307777"/>
          </a:xfrm>
          <a:prstGeom prst="rect">
            <a:avLst/>
          </a:prstGeom>
          <a:solidFill>
            <a:srgbClr val="CEE3F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7A1D3"/>
                </a:solidFill>
                <a:latin typeface="Open Sans" charset="0"/>
                <a:ea typeface="Open Sans" charset="0"/>
                <a:cs typeface="Open Sans" charset="0"/>
              </a:rPr>
              <a:t>Enter Vehicle Registration Number</a:t>
            </a:r>
            <a:endParaRPr lang="en-US" sz="1400" b="1" dirty="0">
              <a:solidFill>
                <a:srgbClr val="87A1D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950"/>
            <a:ext cx="365760" cy="3657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7731" y="1681553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Car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ADD VEHICLE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3460051"/>
            <a:ext cx="5486400" cy="2178789"/>
            <a:chOff x="457200" y="2691426"/>
            <a:chExt cx="5486400" cy="2178789"/>
          </a:xfrm>
        </p:grpSpPr>
        <p:sp>
          <p:nvSpPr>
            <p:cNvPr id="30" name="TextBox 29"/>
            <p:cNvSpPr txBox="1"/>
            <p:nvPr/>
          </p:nvSpPr>
          <p:spPr>
            <a:xfrm>
              <a:off x="457200" y="2691426"/>
              <a:ext cx="54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SAVED VEHICLE(S)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4531661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493534"/>
            <a:ext cx="277633" cy="2776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" y="2089234"/>
            <a:ext cx="315402" cy="3154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7731" y="2097907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Truck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31" y="2445994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Motorcycle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7200" y="3851335"/>
            <a:ext cx="5486400" cy="365822"/>
            <a:chOff x="457200" y="3851335"/>
            <a:chExt cx="5486400" cy="365822"/>
          </a:xfrm>
        </p:grpSpPr>
        <p:sp>
          <p:nvSpPr>
            <p:cNvPr id="39" name="TextBox 38"/>
            <p:cNvSpPr txBox="1"/>
            <p:nvPr/>
          </p:nvSpPr>
          <p:spPr>
            <a:xfrm>
              <a:off x="457200" y="3851335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KK 3605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79" y="3851397"/>
              <a:ext cx="365760" cy="365760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457200" y="4271638"/>
            <a:ext cx="5486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BN 4490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6" y="4254604"/>
            <a:ext cx="365760" cy="36576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697506" y="3965232"/>
            <a:ext cx="147881" cy="1466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694131" y="4378501"/>
            <a:ext cx="147881" cy="14661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729721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283314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0" y="510390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0" y="76642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ADD CARD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4622" y="739129"/>
            <a:ext cx="5552662" cy="4088390"/>
            <a:chOff x="457200" y="782497"/>
            <a:chExt cx="5552662" cy="4088390"/>
          </a:xfrm>
        </p:grpSpPr>
        <p:sp>
          <p:nvSpPr>
            <p:cNvPr id="24" name="TextBox 23"/>
            <p:cNvSpPr txBox="1"/>
            <p:nvPr/>
          </p:nvSpPr>
          <p:spPr>
            <a:xfrm>
              <a:off x="457200" y="782497"/>
              <a:ext cx="548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ADD CARD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294350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Name on card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3462" y="1661065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As it appears on your credit card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2231856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Card Number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3462" y="2598571"/>
              <a:ext cx="54864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0000 0000 0000 0000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3141499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Card Number (month </a:t>
              </a:r>
              <a:r>
                <a:rPr lang="mr-IN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year) 	      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462" y="3550847"/>
              <a:ext cx="119932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mm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06930" y="3550847"/>
              <a:ext cx="119932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yyyy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" y="4076200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CVC/ CCV Code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462" y="4532333"/>
              <a:ext cx="1358349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***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71" y="2579865"/>
            <a:ext cx="289229" cy="2892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7200" y="5203871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SAVED CARD(S)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0884" y="5644076"/>
            <a:ext cx="5486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0000 0000 0000 9921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" y="5686508"/>
            <a:ext cx="289229" cy="2892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289" r="71428" b="4162"/>
          <a:stretch/>
        </p:blipFill>
        <p:spPr>
          <a:xfrm>
            <a:off x="5724515" y="5757813"/>
            <a:ext cx="147881" cy="1466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729721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07342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769470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CONFIRM DETAILS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294350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DURATION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 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		  1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HR          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2154784"/>
            <a:ext cx="5365531" cy="740725"/>
            <a:chOff x="457200" y="1876489"/>
            <a:chExt cx="5365531" cy="74072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878550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Starts</a:t>
              </a:r>
            </a:p>
            <a:p>
              <a:pPr algn="ctr"/>
              <a:r>
                <a:rPr lang="en-US" sz="3000" b="1" dirty="0" smtClean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  </a:t>
              </a:r>
              <a:r>
                <a:rPr lang="en-US" sz="30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1:20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PM</a:t>
              </a:r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9531" y="1876489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Ends Today </a:t>
              </a:r>
            </a:p>
            <a:p>
              <a:pPr algn="ctr"/>
              <a:r>
                <a:rPr lang="en-US" sz="3000" b="1" dirty="0" smtClean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  </a:t>
              </a:r>
              <a:r>
                <a:rPr lang="en-US" sz="30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r>
                <a:rPr lang="en-US" sz="30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2:20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PM</a:t>
              </a:r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3318616"/>
            <a:ext cx="5511338" cy="1563365"/>
            <a:chOff x="457200" y="5744008"/>
            <a:chExt cx="5511338" cy="1563365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744008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</a:t>
              </a:r>
              <a:r>
                <a:rPr lang="en-US" sz="16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$1.00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6344232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Reagent Square,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Spg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150, Block B,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Kiulap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2138" y="6968819"/>
              <a:ext cx="548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Open Sans" charset="0"/>
                  <a:ea typeface="Open Sans" charset="0"/>
                  <a:cs typeface="Open Sans" charset="0"/>
                </a:rPr>
                <a:t>	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KK 3605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7" y="3965668"/>
            <a:ext cx="205740" cy="2743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" y="4514478"/>
            <a:ext cx="365760" cy="3657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50504" y="7831755"/>
            <a:ext cx="3299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START PARKING</a:t>
            </a:r>
            <a:endParaRPr lang="en-US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8" y="5095467"/>
            <a:ext cx="289229" cy="28922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2138" y="504614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**** **** **** 9921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729721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770994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HISTORY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64" y="1554988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Recent Activity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8364" y="1929635"/>
            <a:ext cx="2502567" cy="850707"/>
            <a:chOff x="448364" y="3837945"/>
            <a:chExt cx="2502567" cy="850707"/>
          </a:xfrm>
        </p:grpSpPr>
        <p:sp>
          <p:nvSpPr>
            <p:cNvPr id="17" name="TextBox 16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Baiduri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Bank,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1:20pm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2.20pm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200" y="2796390"/>
            <a:ext cx="2502567" cy="850707"/>
            <a:chOff x="448364" y="3837945"/>
            <a:chExt cx="2502567" cy="850707"/>
          </a:xfrm>
        </p:grpSpPr>
        <p:sp>
          <p:nvSpPr>
            <p:cNvPr id="27" name="TextBox 26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9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Jolibee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5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6:20pm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8364" y="3606764"/>
            <a:ext cx="2502567" cy="850707"/>
            <a:chOff x="448364" y="3837945"/>
            <a:chExt cx="2502567" cy="850707"/>
          </a:xfrm>
        </p:grpSpPr>
        <p:sp>
          <p:nvSpPr>
            <p:cNvPr id="31" name="TextBox 30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Central Hotel,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8:00pm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8:20pm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1178849"/>
            <a:ext cx="333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Sessions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1422" y="1172761"/>
            <a:ext cx="333937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Bills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1172761"/>
            <a:ext cx="307953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39528" y="4409636"/>
            <a:ext cx="2502567" cy="850707"/>
            <a:chOff x="448364" y="3837945"/>
            <a:chExt cx="2502567" cy="850707"/>
          </a:xfrm>
        </p:grpSpPr>
        <p:sp>
          <p:nvSpPr>
            <p:cNvPr id="47" name="TextBox 46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Baiduri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Bank,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1:20pm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2.20pm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8364" y="5276391"/>
            <a:ext cx="2502567" cy="850707"/>
            <a:chOff x="448364" y="3837945"/>
            <a:chExt cx="2502567" cy="850707"/>
          </a:xfrm>
        </p:grpSpPr>
        <p:sp>
          <p:nvSpPr>
            <p:cNvPr id="50" name="TextBox 49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9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Jolibee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5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6:20pm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9528" y="6086765"/>
            <a:ext cx="2502567" cy="850707"/>
            <a:chOff x="448364" y="3837945"/>
            <a:chExt cx="2502567" cy="850707"/>
          </a:xfrm>
        </p:grpSpPr>
        <p:sp>
          <p:nvSpPr>
            <p:cNvPr id="53" name="TextBox 52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Central Hotel,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8:00pm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8:20pm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729721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158346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t="4531" r="4864" b="3236"/>
          <a:stretch/>
        </p:blipFill>
        <p:spPr>
          <a:xfrm>
            <a:off x="2906591" y="-1"/>
            <a:ext cx="587619" cy="72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550"/>
            <a:ext cx="225287" cy="225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78249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HISTORY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178849"/>
            <a:ext cx="306142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Sessions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1422" y="1172761"/>
            <a:ext cx="3339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Bills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61422" y="1172761"/>
            <a:ext cx="3331154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673" y="1850597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Payment History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48364" y="2234434"/>
            <a:ext cx="3964610" cy="850708"/>
            <a:chOff x="448364" y="3837944"/>
            <a:chExt cx="3964610" cy="850708"/>
          </a:xfrm>
        </p:grpSpPr>
        <p:sp>
          <p:nvSpPr>
            <p:cNvPr id="55" name="TextBox 54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Baiduri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Bank, 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1:20pm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2.20pm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$1.00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" y="3101189"/>
            <a:ext cx="3964610" cy="850708"/>
            <a:chOff x="448364" y="3837944"/>
            <a:chExt cx="3964610" cy="850708"/>
          </a:xfrm>
        </p:grpSpPr>
        <p:sp>
          <p:nvSpPr>
            <p:cNvPr id="59" name="TextBox 58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9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Jolibee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5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:20pm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6:20pm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$2.00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8364" y="3911563"/>
            <a:ext cx="3964610" cy="850708"/>
            <a:chOff x="448364" y="3837944"/>
            <a:chExt cx="3964610" cy="850708"/>
          </a:xfrm>
        </p:grpSpPr>
        <p:sp>
          <p:nvSpPr>
            <p:cNvPr id="63" name="TextBox 62"/>
            <p:cNvSpPr txBox="1"/>
            <p:nvPr/>
          </p:nvSpPr>
          <p:spPr>
            <a:xfrm>
              <a:off x="448364" y="3857655"/>
              <a:ext cx="6210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JAN </a:t>
              </a:r>
            </a:p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 1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9419" y="3837945"/>
              <a:ext cx="18815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Central Hotel,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BSB 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8:00pm </a:t>
              </a:r>
              <a:r>
                <a:rPr lang="mr-IN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–</a:t>
              </a:r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 8:20pm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79687" y="3837944"/>
              <a:ext cx="7332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$0.50	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" y="8594269"/>
            <a:ext cx="5486400" cy="537791"/>
            <a:chOff x="457200" y="8594269"/>
            <a:chExt cx="5486400" cy="53779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57200" y="8608217"/>
              <a:ext cx="54864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88" y="8650408"/>
              <a:ext cx="341024" cy="3410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341" y="8724199"/>
              <a:ext cx="296174" cy="29617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787" y="8650408"/>
              <a:ext cx="365697" cy="36569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528" y="8594269"/>
              <a:ext cx="537791" cy="537791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0" y="0"/>
            <a:ext cx="6400800" cy="72972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8608216"/>
            <a:ext cx="6400800" cy="5238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729721"/>
            <a:ext cx="6400800" cy="7878493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1735861"/>
            <a:ext cx="64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296</Words>
  <Application>Microsoft Macintosh PowerPoint</Application>
  <PresentationFormat>Custom</PresentationFormat>
  <Paragraphs>107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2019-03-26T08:55:50Z</dcterms:created>
  <dcterms:modified xsi:type="dcterms:W3CDTF">2019-04-05T15:13:29Z</dcterms:modified>
</cp:coreProperties>
</file>