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8" r:id="rId2"/>
    <p:sldId id="273" r:id="rId3"/>
    <p:sldId id="259" r:id="rId4"/>
    <p:sldId id="267" r:id="rId5"/>
    <p:sldId id="261" r:id="rId6"/>
    <p:sldId id="262" r:id="rId7"/>
    <p:sldId id="270" r:id="rId8"/>
    <p:sldId id="263" r:id="rId9"/>
    <p:sldId id="264" r:id="rId10"/>
    <p:sldId id="268" r:id="rId11"/>
    <p:sldId id="271" r:id="rId12"/>
    <p:sldId id="272" r:id="rId13"/>
    <p:sldId id="26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592E6-1CE6-4270-9B0B-B5BA7614DEBC}" type="doc">
      <dgm:prSet loTypeId="urn:microsoft.com/office/officeart/2005/8/layout/hList9" loCatId="list" qsTypeId="urn:microsoft.com/office/officeart/2005/8/quickstyle/3d1" qsCatId="3D" csTypeId="urn:microsoft.com/office/officeart/2005/8/colors/colorful1" csCatId="colorful" phldr="1"/>
      <dgm:spPr/>
      <dgm:t>
        <a:bodyPr/>
        <a:lstStyle/>
        <a:p>
          <a:endParaRPr lang="en-US"/>
        </a:p>
      </dgm:t>
    </dgm:pt>
    <dgm:pt modelId="{C962264C-8387-49F0-B949-6DE77611C0C0}">
      <dgm:prSet phldrT="[Text]"/>
      <dgm:spPr/>
      <dgm:t>
        <a:bodyPr/>
        <a:lstStyle/>
        <a:p>
          <a:r>
            <a:rPr lang="en-US" dirty="0"/>
            <a:t>It Informs</a:t>
          </a:r>
        </a:p>
      </dgm:t>
    </dgm:pt>
    <dgm:pt modelId="{7949B228-6ECA-4B8A-9B8E-9AB8174B375E}" type="parTrans" cxnId="{90C4D7E1-BD0D-46F1-A544-24C15146C480}">
      <dgm:prSet/>
      <dgm:spPr/>
      <dgm:t>
        <a:bodyPr/>
        <a:lstStyle/>
        <a:p>
          <a:endParaRPr lang="en-US"/>
        </a:p>
      </dgm:t>
    </dgm:pt>
    <dgm:pt modelId="{083A8DB5-93C4-4005-B7C9-2174169219E6}" type="sibTrans" cxnId="{90C4D7E1-BD0D-46F1-A544-24C15146C480}">
      <dgm:prSet/>
      <dgm:spPr/>
      <dgm:t>
        <a:bodyPr/>
        <a:lstStyle/>
        <a:p>
          <a:endParaRPr lang="en-US"/>
        </a:p>
      </dgm:t>
    </dgm:pt>
    <dgm:pt modelId="{0B6ED047-985D-47AF-84A8-1656B48C1552}">
      <dgm:prSet phldrT="[Text]"/>
      <dgm:spPr/>
      <dgm:t>
        <a:bodyPr/>
        <a:lstStyle/>
        <a:p>
          <a:r>
            <a:rPr lang="en-US" dirty="0"/>
            <a:t>1. Solid understanding of product</a:t>
          </a:r>
        </a:p>
      </dgm:t>
    </dgm:pt>
    <dgm:pt modelId="{D3BD09DC-789D-42EB-8639-3F0A8843EEFE}" type="parTrans" cxnId="{DD48647C-66B2-4157-9318-E620D2E868B7}">
      <dgm:prSet/>
      <dgm:spPr/>
      <dgm:t>
        <a:bodyPr/>
        <a:lstStyle/>
        <a:p>
          <a:endParaRPr lang="en-US"/>
        </a:p>
      </dgm:t>
    </dgm:pt>
    <dgm:pt modelId="{72EE314F-4ACD-4D39-9E62-1074A6834AF2}" type="sibTrans" cxnId="{DD48647C-66B2-4157-9318-E620D2E868B7}">
      <dgm:prSet/>
      <dgm:spPr/>
      <dgm:t>
        <a:bodyPr/>
        <a:lstStyle/>
        <a:p>
          <a:endParaRPr lang="en-US"/>
        </a:p>
      </dgm:t>
    </dgm:pt>
    <dgm:pt modelId="{3B2573B8-CCCE-4CA2-86C3-72EB1772BA05}">
      <dgm:prSet phldrT="[Text]"/>
      <dgm:spPr/>
      <dgm:t>
        <a:bodyPr/>
        <a:lstStyle/>
        <a:p>
          <a:r>
            <a:rPr lang="en-US" dirty="0"/>
            <a:t>2.Consumer Education</a:t>
          </a:r>
        </a:p>
      </dgm:t>
    </dgm:pt>
    <dgm:pt modelId="{D3437E95-2C64-488E-90BC-4CB1AC4C321D}" type="parTrans" cxnId="{3DD1065B-7BEA-4787-ABAE-7B99E19844E7}">
      <dgm:prSet/>
      <dgm:spPr/>
      <dgm:t>
        <a:bodyPr/>
        <a:lstStyle/>
        <a:p>
          <a:endParaRPr lang="en-US"/>
        </a:p>
      </dgm:t>
    </dgm:pt>
    <dgm:pt modelId="{4221CD58-BBDE-4761-AF46-CB2E99319448}" type="sibTrans" cxnId="{3DD1065B-7BEA-4787-ABAE-7B99E19844E7}">
      <dgm:prSet/>
      <dgm:spPr/>
      <dgm:t>
        <a:bodyPr/>
        <a:lstStyle/>
        <a:p>
          <a:endParaRPr lang="en-US"/>
        </a:p>
      </dgm:t>
    </dgm:pt>
    <dgm:pt modelId="{B9765330-8FB5-4FFF-BFF9-6D24A01FCEA3}">
      <dgm:prSet phldrT="[Text]"/>
      <dgm:spPr/>
      <dgm:t>
        <a:bodyPr/>
        <a:lstStyle/>
        <a:p>
          <a:r>
            <a:rPr lang="en-US" dirty="0"/>
            <a:t>It Sustains</a:t>
          </a:r>
        </a:p>
      </dgm:t>
    </dgm:pt>
    <dgm:pt modelId="{79EADB03-7248-4608-A597-EBE07D9C7693}" type="parTrans" cxnId="{5F10A97B-D24E-4840-9256-0F83E13B5F3D}">
      <dgm:prSet/>
      <dgm:spPr/>
      <dgm:t>
        <a:bodyPr/>
        <a:lstStyle/>
        <a:p>
          <a:endParaRPr lang="en-US"/>
        </a:p>
      </dgm:t>
    </dgm:pt>
    <dgm:pt modelId="{F9724A3A-8539-4879-BB14-7762551E5762}" type="sibTrans" cxnId="{5F10A97B-D24E-4840-9256-0F83E13B5F3D}">
      <dgm:prSet/>
      <dgm:spPr/>
      <dgm:t>
        <a:bodyPr/>
        <a:lstStyle/>
        <a:p>
          <a:endParaRPr lang="en-US"/>
        </a:p>
      </dgm:t>
    </dgm:pt>
    <dgm:pt modelId="{00E38BF9-6101-419D-8320-1C7974B61A99}">
      <dgm:prSet phldrT="[Text]"/>
      <dgm:spPr/>
      <dgm:t>
        <a:bodyPr/>
        <a:lstStyle/>
        <a:p>
          <a:r>
            <a:rPr lang="en-US" dirty="0"/>
            <a:t>1 Maintain healthy relationship</a:t>
          </a:r>
        </a:p>
      </dgm:t>
    </dgm:pt>
    <dgm:pt modelId="{3FEDB51B-EA16-4D45-A682-A7CD1F206F11}" type="parTrans" cxnId="{869E6E3D-B90B-4936-886C-A0FF1EC77249}">
      <dgm:prSet/>
      <dgm:spPr/>
      <dgm:t>
        <a:bodyPr/>
        <a:lstStyle/>
        <a:p>
          <a:endParaRPr lang="en-US"/>
        </a:p>
      </dgm:t>
    </dgm:pt>
    <dgm:pt modelId="{C1DF3E06-EB2C-4CBA-BE2A-AE1F93571ECA}" type="sibTrans" cxnId="{869E6E3D-B90B-4936-886C-A0FF1EC77249}">
      <dgm:prSet/>
      <dgm:spPr/>
      <dgm:t>
        <a:bodyPr/>
        <a:lstStyle/>
        <a:p>
          <a:endParaRPr lang="en-US"/>
        </a:p>
      </dgm:t>
    </dgm:pt>
    <dgm:pt modelId="{842D877D-DF6A-43D2-9F5B-EBDB0A627E79}">
      <dgm:prSet phldrT="[Text]"/>
      <dgm:spPr/>
      <dgm:t>
        <a:bodyPr/>
        <a:lstStyle/>
        <a:p>
          <a:r>
            <a:rPr lang="en-US" dirty="0"/>
            <a:t>2 Business Flourish</a:t>
          </a:r>
        </a:p>
      </dgm:t>
    </dgm:pt>
    <dgm:pt modelId="{8A43ACD9-4CD0-4CF0-818A-392440FF17C3}" type="parTrans" cxnId="{E6439044-3E12-4286-A1ED-C44371BF9F00}">
      <dgm:prSet/>
      <dgm:spPr/>
      <dgm:t>
        <a:bodyPr/>
        <a:lstStyle/>
        <a:p>
          <a:endParaRPr lang="en-US"/>
        </a:p>
      </dgm:t>
    </dgm:pt>
    <dgm:pt modelId="{72CD5456-C8FB-4E8F-AB6D-CD17D4B7EB8D}" type="sibTrans" cxnId="{E6439044-3E12-4286-A1ED-C44371BF9F00}">
      <dgm:prSet/>
      <dgm:spPr/>
      <dgm:t>
        <a:bodyPr/>
        <a:lstStyle/>
        <a:p>
          <a:endParaRPr lang="en-US"/>
        </a:p>
      </dgm:t>
    </dgm:pt>
    <dgm:pt modelId="{521A6763-18D3-4908-AB01-51EB7182FCCF}">
      <dgm:prSet phldrT="[Text]"/>
      <dgm:spPr/>
      <dgm:t>
        <a:bodyPr/>
        <a:lstStyle/>
        <a:p>
          <a:r>
            <a:rPr lang="en-US" dirty="0"/>
            <a:t>It Engages</a:t>
          </a:r>
        </a:p>
      </dgm:t>
    </dgm:pt>
    <dgm:pt modelId="{7E1BFD13-F436-4263-92E8-8584E606F536}" type="parTrans" cxnId="{34D939A7-0ECB-4769-8A50-7D40DD7AC8B6}">
      <dgm:prSet/>
      <dgm:spPr/>
      <dgm:t>
        <a:bodyPr/>
        <a:lstStyle/>
        <a:p>
          <a:endParaRPr lang="en-US"/>
        </a:p>
      </dgm:t>
    </dgm:pt>
    <dgm:pt modelId="{7A5810CA-D74D-4B9F-B300-157A0F23B004}" type="sibTrans" cxnId="{34D939A7-0ECB-4769-8A50-7D40DD7AC8B6}">
      <dgm:prSet/>
      <dgm:spPr/>
      <dgm:t>
        <a:bodyPr/>
        <a:lstStyle/>
        <a:p>
          <a:endParaRPr lang="en-US"/>
        </a:p>
      </dgm:t>
    </dgm:pt>
    <dgm:pt modelId="{332FDDBE-9FDF-4C13-82D9-2A6D9995DB90}">
      <dgm:prSet phldrT="[Text]"/>
      <dgm:spPr/>
      <dgm:t>
        <a:bodyPr/>
        <a:lstStyle/>
        <a:p>
          <a:r>
            <a:rPr lang="en-US" dirty="0"/>
            <a:t>It Sells</a:t>
          </a:r>
        </a:p>
      </dgm:t>
    </dgm:pt>
    <dgm:pt modelId="{95CBE2A2-9B67-4478-AB1A-B37EAE574CE0}" type="parTrans" cxnId="{D600BF13-F445-4808-8F98-9E067E2A2E5A}">
      <dgm:prSet/>
      <dgm:spPr/>
      <dgm:t>
        <a:bodyPr/>
        <a:lstStyle/>
        <a:p>
          <a:endParaRPr lang="en-US"/>
        </a:p>
      </dgm:t>
    </dgm:pt>
    <dgm:pt modelId="{FF64DBEC-952A-4578-AD4F-039C63788B53}" type="sibTrans" cxnId="{D600BF13-F445-4808-8F98-9E067E2A2E5A}">
      <dgm:prSet/>
      <dgm:spPr/>
      <dgm:t>
        <a:bodyPr/>
        <a:lstStyle/>
        <a:p>
          <a:endParaRPr lang="en-US"/>
        </a:p>
      </dgm:t>
    </dgm:pt>
    <dgm:pt modelId="{B628AD8B-C228-431D-8990-C51911191E23}">
      <dgm:prSet phldrT="[Text]"/>
      <dgm:spPr/>
      <dgm:t>
        <a:bodyPr/>
        <a:lstStyle/>
        <a:p>
          <a:r>
            <a:rPr lang="en-US" dirty="0"/>
            <a:t>1 Customer engagement outside store</a:t>
          </a:r>
        </a:p>
      </dgm:t>
    </dgm:pt>
    <dgm:pt modelId="{04277DAC-58A5-4E52-B2CF-85FC1875A8DF}" type="parTrans" cxnId="{106FC326-50EE-4FF3-896D-79CFB7FB9260}">
      <dgm:prSet/>
      <dgm:spPr/>
      <dgm:t>
        <a:bodyPr/>
        <a:lstStyle/>
        <a:p>
          <a:endParaRPr lang="en-US"/>
        </a:p>
      </dgm:t>
    </dgm:pt>
    <dgm:pt modelId="{4D41F610-D9D1-4DE5-ACF7-B729F121CB53}" type="sibTrans" cxnId="{106FC326-50EE-4FF3-896D-79CFB7FB9260}">
      <dgm:prSet/>
      <dgm:spPr/>
      <dgm:t>
        <a:bodyPr/>
        <a:lstStyle/>
        <a:p>
          <a:endParaRPr lang="en-US"/>
        </a:p>
      </dgm:t>
    </dgm:pt>
    <dgm:pt modelId="{826CA565-C79F-415B-A382-C0D0AE4CB787}">
      <dgm:prSet phldrT="[Text]"/>
      <dgm:spPr/>
      <dgm:t>
        <a:bodyPr/>
        <a:lstStyle/>
        <a:p>
          <a:r>
            <a:rPr lang="en-US" dirty="0"/>
            <a:t>2 Form a bond with brand</a:t>
          </a:r>
        </a:p>
      </dgm:t>
    </dgm:pt>
    <dgm:pt modelId="{DB3FA188-A0C3-4A4C-B9C3-7DE06B12C89A}" type="parTrans" cxnId="{7B34108A-B27C-4DBE-9F6B-ED9C8D45C6DD}">
      <dgm:prSet/>
      <dgm:spPr/>
      <dgm:t>
        <a:bodyPr/>
        <a:lstStyle/>
        <a:p>
          <a:endParaRPr lang="en-US"/>
        </a:p>
      </dgm:t>
    </dgm:pt>
    <dgm:pt modelId="{2E5E0CB5-C167-4E10-992E-1D77DAD3B308}" type="sibTrans" cxnId="{7B34108A-B27C-4DBE-9F6B-ED9C8D45C6DD}">
      <dgm:prSet/>
      <dgm:spPr/>
      <dgm:t>
        <a:bodyPr/>
        <a:lstStyle/>
        <a:p>
          <a:endParaRPr lang="en-US"/>
        </a:p>
      </dgm:t>
    </dgm:pt>
    <dgm:pt modelId="{1EE31BC2-84D0-4D97-A0EB-E1F44ED266C5}">
      <dgm:prSet phldrT="[Text]"/>
      <dgm:spPr/>
      <dgm:t>
        <a:bodyPr/>
        <a:lstStyle/>
        <a:p>
          <a:r>
            <a:rPr lang="en-US" dirty="0"/>
            <a:t>It Grows</a:t>
          </a:r>
        </a:p>
      </dgm:t>
    </dgm:pt>
    <dgm:pt modelId="{793BBF67-7673-4AE1-AC02-4B0AE1E0814A}" type="parTrans" cxnId="{7104144A-B7B0-4656-BC38-E5C3E7D70A89}">
      <dgm:prSet/>
      <dgm:spPr/>
      <dgm:t>
        <a:bodyPr/>
        <a:lstStyle/>
        <a:p>
          <a:endParaRPr lang="en-US"/>
        </a:p>
      </dgm:t>
    </dgm:pt>
    <dgm:pt modelId="{3692B061-33C1-4E20-B8B7-95520FFBE773}" type="sibTrans" cxnId="{7104144A-B7B0-4656-BC38-E5C3E7D70A89}">
      <dgm:prSet/>
      <dgm:spPr/>
      <dgm:t>
        <a:bodyPr/>
        <a:lstStyle/>
        <a:p>
          <a:endParaRPr lang="en-US"/>
        </a:p>
      </dgm:t>
    </dgm:pt>
    <dgm:pt modelId="{BC8542FB-7208-4E1D-9982-DACF6000BED4}">
      <dgm:prSet phldrT="[Text]"/>
      <dgm:spPr/>
      <dgm:t>
        <a:bodyPr/>
        <a:lstStyle/>
        <a:p>
          <a:r>
            <a:rPr lang="en-US" dirty="0"/>
            <a:t>1. Sell your product and Service</a:t>
          </a:r>
        </a:p>
      </dgm:t>
    </dgm:pt>
    <dgm:pt modelId="{D3C017A1-C43F-4245-AAD7-E0211F12DF74}" type="parTrans" cxnId="{227A8783-98E7-4E0F-859C-C06E2679A65C}">
      <dgm:prSet/>
      <dgm:spPr/>
      <dgm:t>
        <a:bodyPr/>
        <a:lstStyle/>
        <a:p>
          <a:endParaRPr lang="en-US"/>
        </a:p>
      </dgm:t>
    </dgm:pt>
    <dgm:pt modelId="{B3C0462D-9F0D-48AF-ABDC-C7094DABAC5E}" type="sibTrans" cxnId="{227A8783-98E7-4E0F-859C-C06E2679A65C}">
      <dgm:prSet/>
      <dgm:spPr/>
      <dgm:t>
        <a:bodyPr/>
        <a:lstStyle/>
        <a:p>
          <a:endParaRPr lang="en-US"/>
        </a:p>
      </dgm:t>
    </dgm:pt>
    <dgm:pt modelId="{DFC5ED97-6605-4515-9202-05E8FAA2DCEE}">
      <dgm:prSet phldrT="[Text]"/>
      <dgm:spPr/>
      <dgm:t>
        <a:bodyPr/>
        <a:lstStyle/>
        <a:p>
          <a:r>
            <a:rPr lang="en-US" dirty="0"/>
            <a:t>2. Business to make money</a:t>
          </a:r>
        </a:p>
      </dgm:t>
    </dgm:pt>
    <dgm:pt modelId="{377E19D1-1326-4F5A-8E27-7EE88006BBBE}" type="parTrans" cxnId="{BE7D234F-4D74-4C85-97E4-30E6013D5463}">
      <dgm:prSet/>
      <dgm:spPr/>
      <dgm:t>
        <a:bodyPr/>
        <a:lstStyle/>
        <a:p>
          <a:endParaRPr lang="en-US"/>
        </a:p>
      </dgm:t>
    </dgm:pt>
    <dgm:pt modelId="{FB8A5966-B89F-4F6D-BF6C-E7C4540114C9}" type="sibTrans" cxnId="{BE7D234F-4D74-4C85-97E4-30E6013D5463}">
      <dgm:prSet/>
      <dgm:spPr/>
      <dgm:t>
        <a:bodyPr/>
        <a:lstStyle/>
        <a:p>
          <a:endParaRPr lang="en-US"/>
        </a:p>
      </dgm:t>
    </dgm:pt>
    <dgm:pt modelId="{88EE54AF-CB7A-4BF7-B932-71F4B06F97C4}">
      <dgm:prSet phldrT="[Text]"/>
      <dgm:spPr/>
      <dgm:t>
        <a:bodyPr/>
        <a:lstStyle/>
        <a:p>
          <a:r>
            <a:rPr lang="en-US" dirty="0"/>
            <a:t>2. Spread word to new Customers</a:t>
          </a:r>
        </a:p>
      </dgm:t>
    </dgm:pt>
    <dgm:pt modelId="{4203399A-451F-4EDC-8063-F1F226957293}" type="parTrans" cxnId="{9B44554E-F3E9-4807-8FDF-E7FCE7A1D529}">
      <dgm:prSet/>
      <dgm:spPr/>
      <dgm:t>
        <a:bodyPr/>
        <a:lstStyle/>
        <a:p>
          <a:endParaRPr lang="en-US"/>
        </a:p>
      </dgm:t>
    </dgm:pt>
    <dgm:pt modelId="{BF958B7D-CC11-4762-9BB5-A648FD144E9B}" type="sibTrans" cxnId="{9B44554E-F3E9-4807-8FDF-E7FCE7A1D529}">
      <dgm:prSet/>
      <dgm:spPr/>
      <dgm:t>
        <a:bodyPr/>
        <a:lstStyle/>
        <a:p>
          <a:endParaRPr lang="en-US"/>
        </a:p>
      </dgm:t>
    </dgm:pt>
    <dgm:pt modelId="{5A711E00-89CA-490D-A780-741F00A1AE89}">
      <dgm:prSet phldrT="[Text]"/>
      <dgm:spPr/>
      <dgm:t>
        <a:bodyPr/>
        <a:lstStyle/>
        <a:p>
          <a:r>
            <a:rPr lang="en-US" dirty="0"/>
            <a:t>1. Growth of business</a:t>
          </a:r>
        </a:p>
      </dgm:t>
    </dgm:pt>
    <dgm:pt modelId="{073879B5-4141-41D6-B5F3-D9F35C7AAC36}" type="parTrans" cxnId="{2CA11000-CC58-409D-BB87-7E452BADEF4D}">
      <dgm:prSet/>
      <dgm:spPr/>
      <dgm:t>
        <a:bodyPr/>
        <a:lstStyle/>
        <a:p>
          <a:endParaRPr lang="en-US"/>
        </a:p>
      </dgm:t>
    </dgm:pt>
    <dgm:pt modelId="{7AF64804-DE6E-4A27-BD7F-4F69DBE0238C}" type="sibTrans" cxnId="{2CA11000-CC58-409D-BB87-7E452BADEF4D}">
      <dgm:prSet/>
      <dgm:spPr/>
      <dgm:t>
        <a:bodyPr/>
        <a:lstStyle/>
        <a:p>
          <a:endParaRPr lang="en-US"/>
        </a:p>
      </dgm:t>
    </dgm:pt>
    <dgm:pt modelId="{9FEEFF84-F65B-4339-94FA-C2FEC1689051}" type="pres">
      <dgm:prSet presAssocID="{35B592E6-1CE6-4270-9B0B-B5BA7614DEBC}" presName="list" presStyleCnt="0">
        <dgm:presLayoutVars>
          <dgm:dir/>
          <dgm:animLvl val="lvl"/>
        </dgm:presLayoutVars>
      </dgm:prSet>
      <dgm:spPr/>
    </dgm:pt>
    <dgm:pt modelId="{1916758A-E17C-419F-83AA-E67D51C87A45}" type="pres">
      <dgm:prSet presAssocID="{C962264C-8387-49F0-B949-6DE77611C0C0}" presName="posSpace" presStyleCnt="0"/>
      <dgm:spPr/>
    </dgm:pt>
    <dgm:pt modelId="{F753E956-81AB-4BDC-8A81-49B8EA3F41AA}" type="pres">
      <dgm:prSet presAssocID="{C962264C-8387-49F0-B949-6DE77611C0C0}" presName="vertFlow" presStyleCnt="0"/>
      <dgm:spPr/>
    </dgm:pt>
    <dgm:pt modelId="{D2279A74-0D69-4492-A66C-FD3B72F02A16}" type="pres">
      <dgm:prSet presAssocID="{C962264C-8387-49F0-B949-6DE77611C0C0}" presName="topSpace" presStyleCnt="0"/>
      <dgm:spPr/>
    </dgm:pt>
    <dgm:pt modelId="{79EE4612-162F-45E9-901A-3498366BC892}" type="pres">
      <dgm:prSet presAssocID="{C962264C-8387-49F0-B949-6DE77611C0C0}" presName="firstComp" presStyleCnt="0"/>
      <dgm:spPr/>
    </dgm:pt>
    <dgm:pt modelId="{9CF2E0DE-3C22-4ADD-9516-6C2525B6DC8F}" type="pres">
      <dgm:prSet presAssocID="{C962264C-8387-49F0-B949-6DE77611C0C0}" presName="firstChild" presStyleLbl="bgAccFollowNode1" presStyleIdx="0" presStyleCnt="10"/>
      <dgm:spPr/>
    </dgm:pt>
    <dgm:pt modelId="{0EB5D95A-216F-4665-8377-0C0624487C85}" type="pres">
      <dgm:prSet presAssocID="{C962264C-8387-49F0-B949-6DE77611C0C0}" presName="firstChildTx" presStyleLbl="bgAccFollowNode1" presStyleIdx="0" presStyleCnt="10">
        <dgm:presLayoutVars>
          <dgm:bulletEnabled val="1"/>
        </dgm:presLayoutVars>
      </dgm:prSet>
      <dgm:spPr/>
    </dgm:pt>
    <dgm:pt modelId="{06D8DFBE-D8D5-4674-89BD-1EB228F83E5C}" type="pres">
      <dgm:prSet presAssocID="{3B2573B8-CCCE-4CA2-86C3-72EB1772BA05}" presName="comp" presStyleCnt="0"/>
      <dgm:spPr/>
    </dgm:pt>
    <dgm:pt modelId="{54B89B06-8B32-4FA3-BBF3-01614AA0557D}" type="pres">
      <dgm:prSet presAssocID="{3B2573B8-CCCE-4CA2-86C3-72EB1772BA05}" presName="child" presStyleLbl="bgAccFollowNode1" presStyleIdx="1" presStyleCnt="10"/>
      <dgm:spPr/>
    </dgm:pt>
    <dgm:pt modelId="{4EF72292-11E5-4B8A-BACC-58035397CE0B}" type="pres">
      <dgm:prSet presAssocID="{3B2573B8-CCCE-4CA2-86C3-72EB1772BA05}" presName="childTx" presStyleLbl="bgAccFollowNode1" presStyleIdx="1" presStyleCnt="10">
        <dgm:presLayoutVars>
          <dgm:bulletEnabled val="1"/>
        </dgm:presLayoutVars>
      </dgm:prSet>
      <dgm:spPr/>
    </dgm:pt>
    <dgm:pt modelId="{6CFDE8EE-5B06-49C4-80CF-122DCA48A9A7}" type="pres">
      <dgm:prSet presAssocID="{C962264C-8387-49F0-B949-6DE77611C0C0}" presName="negSpace" presStyleCnt="0"/>
      <dgm:spPr/>
    </dgm:pt>
    <dgm:pt modelId="{7BC1A43F-7887-4378-AF7C-C96597D44CC2}" type="pres">
      <dgm:prSet presAssocID="{C962264C-8387-49F0-B949-6DE77611C0C0}" presName="circle" presStyleLbl="node1" presStyleIdx="0" presStyleCnt="5"/>
      <dgm:spPr/>
    </dgm:pt>
    <dgm:pt modelId="{2E601807-108A-468F-94C5-9706605032CE}" type="pres">
      <dgm:prSet presAssocID="{083A8DB5-93C4-4005-B7C9-2174169219E6}" presName="transSpace" presStyleCnt="0"/>
      <dgm:spPr/>
    </dgm:pt>
    <dgm:pt modelId="{1A1B5510-B2C5-4795-9E25-735DB73E632B}" type="pres">
      <dgm:prSet presAssocID="{B9765330-8FB5-4FFF-BFF9-6D24A01FCEA3}" presName="posSpace" presStyleCnt="0"/>
      <dgm:spPr/>
    </dgm:pt>
    <dgm:pt modelId="{0123C35D-7C2F-47E5-8B76-5D976B1D6F92}" type="pres">
      <dgm:prSet presAssocID="{B9765330-8FB5-4FFF-BFF9-6D24A01FCEA3}" presName="vertFlow" presStyleCnt="0"/>
      <dgm:spPr/>
    </dgm:pt>
    <dgm:pt modelId="{297A9CC2-2A92-46C2-99B9-E7C051300DAB}" type="pres">
      <dgm:prSet presAssocID="{B9765330-8FB5-4FFF-BFF9-6D24A01FCEA3}" presName="topSpace" presStyleCnt="0"/>
      <dgm:spPr/>
    </dgm:pt>
    <dgm:pt modelId="{1866C963-4A6E-48AE-A93F-E668F03254B7}" type="pres">
      <dgm:prSet presAssocID="{B9765330-8FB5-4FFF-BFF9-6D24A01FCEA3}" presName="firstComp" presStyleCnt="0"/>
      <dgm:spPr/>
    </dgm:pt>
    <dgm:pt modelId="{FFD2A5C3-5A90-48C6-99C4-A51D8CB1CAAA}" type="pres">
      <dgm:prSet presAssocID="{B9765330-8FB5-4FFF-BFF9-6D24A01FCEA3}" presName="firstChild" presStyleLbl="bgAccFollowNode1" presStyleIdx="2" presStyleCnt="10"/>
      <dgm:spPr/>
    </dgm:pt>
    <dgm:pt modelId="{D6B35201-2D46-481A-8EC9-26BCEAA4502E}" type="pres">
      <dgm:prSet presAssocID="{B9765330-8FB5-4FFF-BFF9-6D24A01FCEA3}" presName="firstChildTx" presStyleLbl="bgAccFollowNode1" presStyleIdx="2" presStyleCnt="10">
        <dgm:presLayoutVars>
          <dgm:bulletEnabled val="1"/>
        </dgm:presLayoutVars>
      </dgm:prSet>
      <dgm:spPr/>
    </dgm:pt>
    <dgm:pt modelId="{776E4F63-13FD-445D-BB31-F97F98B64823}" type="pres">
      <dgm:prSet presAssocID="{842D877D-DF6A-43D2-9F5B-EBDB0A627E79}" presName="comp" presStyleCnt="0"/>
      <dgm:spPr/>
    </dgm:pt>
    <dgm:pt modelId="{FE3F83EA-853C-4611-8DA1-A49626422E29}" type="pres">
      <dgm:prSet presAssocID="{842D877D-DF6A-43D2-9F5B-EBDB0A627E79}" presName="child" presStyleLbl="bgAccFollowNode1" presStyleIdx="3" presStyleCnt="10"/>
      <dgm:spPr/>
    </dgm:pt>
    <dgm:pt modelId="{79044C99-5587-4C39-BBA5-12F9CC52550C}" type="pres">
      <dgm:prSet presAssocID="{842D877D-DF6A-43D2-9F5B-EBDB0A627E79}" presName="childTx" presStyleLbl="bgAccFollowNode1" presStyleIdx="3" presStyleCnt="10">
        <dgm:presLayoutVars>
          <dgm:bulletEnabled val="1"/>
        </dgm:presLayoutVars>
      </dgm:prSet>
      <dgm:spPr/>
    </dgm:pt>
    <dgm:pt modelId="{7B49B18F-BD1F-42BD-85C9-29BD28900340}" type="pres">
      <dgm:prSet presAssocID="{B9765330-8FB5-4FFF-BFF9-6D24A01FCEA3}" presName="negSpace" presStyleCnt="0"/>
      <dgm:spPr/>
    </dgm:pt>
    <dgm:pt modelId="{9A5A0854-C687-49EF-BE06-ABA28EFE35AA}" type="pres">
      <dgm:prSet presAssocID="{B9765330-8FB5-4FFF-BFF9-6D24A01FCEA3}" presName="circle" presStyleLbl="node1" presStyleIdx="1" presStyleCnt="5"/>
      <dgm:spPr/>
    </dgm:pt>
    <dgm:pt modelId="{39DBB206-221F-4F77-B5ED-3378EA0E51D1}" type="pres">
      <dgm:prSet presAssocID="{F9724A3A-8539-4879-BB14-7762551E5762}" presName="transSpace" presStyleCnt="0"/>
      <dgm:spPr/>
    </dgm:pt>
    <dgm:pt modelId="{4CC42382-985E-408C-B842-78D957C12035}" type="pres">
      <dgm:prSet presAssocID="{521A6763-18D3-4908-AB01-51EB7182FCCF}" presName="posSpace" presStyleCnt="0"/>
      <dgm:spPr/>
    </dgm:pt>
    <dgm:pt modelId="{1F500402-48ED-413D-A208-869F1AFA01BF}" type="pres">
      <dgm:prSet presAssocID="{521A6763-18D3-4908-AB01-51EB7182FCCF}" presName="vertFlow" presStyleCnt="0"/>
      <dgm:spPr/>
    </dgm:pt>
    <dgm:pt modelId="{2F6ACBDB-C5ED-4524-A0D3-82761564BC74}" type="pres">
      <dgm:prSet presAssocID="{521A6763-18D3-4908-AB01-51EB7182FCCF}" presName="topSpace" presStyleCnt="0"/>
      <dgm:spPr/>
    </dgm:pt>
    <dgm:pt modelId="{0877D440-FEB4-4A9F-800B-CD841EB9DDB8}" type="pres">
      <dgm:prSet presAssocID="{521A6763-18D3-4908-AB01-51EB7182FCCF}" presName="firstComp" presStyleCnt="0"/>
      <dgm:spPr/>
    </dgm:pt>
    <dgm:pt modelId="{2FCDAB28-1696-44E4-8E85-38D52580458D}" type="pres">
      <dgm:prSet presAssocID="{521A6763-18D3-4908-AB01-51EB7182FCCF}" presName="firstChild" presStyleLbl="bgAccFollowNode1" presStyleIdx="4" presStyleCnt="10"/>
      <dgm:spPr/>
    </dgm:pt>
    <dgm:pt modelId="{CF2AA8A7-CE50-4213-9BCC-16578B35297D}" type="pres">
      <dgm:prSet presAssocID="{521A6763-18D3-4908-AB01-51EB7182FCCF}" presName="firstChildTx" presStyleLbl="bgAccFollowNode1" presStyleIdx="4" presStyleCnt="10">
        <dgm:presLayoutVars>
          <dgm:bulletEnabled val="1"/>
        </dgm:presLayoutVars>
      </dgm:prSet>
      <dgm:spPr/>
    </dgm:pt>
    <dgm:pt modelId="{C1492AE2-03F2-4138-9E92-0C9F0B6A538D}" type="pres">
      <dgm:prSet presAssocID="{826CA565-C79F-415B-A382-C0D0AE4CB787}" presName="comp" presStyleCnt="0"/>
      <dgm:spPr/>
    </dgm:pt>
    <dgm:pt modelId="{A1760327-0F13-4991-8886-7F49CDC5B845}" type="pres">
      <dgm:prSet presAssocID="{826CA565-C79F-415B-A382-C0D0AE4CB787}" presName="child" presStyleLbl="bgAccFollowNode1" presStyleIdx="5" presStyleCnt="10"/>
      <dgm:spPr/>
    </dgm:pt>
    <dgm:pt modelId="{65230D81-6F2E-468A-AD39-9C36D627F50B}" type="pres">
      <dgm:prSet presAssocID="{826CA565-C79F-415B-A382-C0D0AE4CB787}" presName="childTx" presStyleLbl="bgAccFollowNode1" presStyleIdx="5" presStyleCnt="10">
        <dgm:presLayoutVars>
          <dgm:bulletEnabled val="1"/>
        </dgm:presLayoutVars>
      </dgm:prSet>
      <dgm:spPr/>
    </dgm:pt>
    <dgm:pt modelId="{36E4F6E2-CA92-456B-8845-821632D86719}" type="pres">
      <dgm:prSet presAssocID="{521A6763-18D3-4908-AB01-51EB7182FCCF}" presName="negSpace" presStyleCnt="0"/>
      <dgm:spPr/>
    </dgm:pt>
    <dgm:pt modelId="{190315CF-5C39-4DD8-A347-14FF1B4473D3}" type="pres">
      <dgm:prSet presAssocID="{521A6763-18D3-4908-AB01-51EB7182FCCF}" presName="circle" presStyleLbl="node1" presStyleIdx="2" presStyleCnt="5"/>
      <dgm:spPr/>
    </dgm:pt>
    <dgm:pt modelId="{C6A273C9-317D-42E9-BC6B-7F0D0A155818}" type="pres">
      <dgm:prSet presAssocID="{7A5810CA-D74D-4B9F-B300-157A0F23B004}" presName="transSpace" presStyleCnt="0"/>
      <dgm:spPr/>
    </dgm:pt>
    <dgm:pt modelId="{1EC868D4-1347-4D96-93C8-28460BE09520}" type="pres">
      <dgm:prSet presAssocID="{332FDDBE-9FDF-4C13-82D9-2A6D9995DB90}" presName="posSpace" presStyleCnt="0"/>
      <dgm:spPr/>
    </dgm:pt>
    <dgm:pt modelId="{820E6BAD-18DC-4D51-9119-0CDF499F43BE}" type="pres">
      <dgm:prSet presAssocID="{332FDDBE-9FDF-4C13-82D9-2A6D9995DB90}" presName="vertFlow" presStyleCnt="0"/>
      <dgm:spPr/>
    </dgm:pt>
    <dgm:pt modelId="{942356A5-AFAB-42C8-A3A2-C1FBC72E948D}" type="pres">
      <dgm:prSet presAssocID="{332FDDBE-9FDF-4C13-82D9-2A6D9995DB90}" presName="topSpace" presStyleCnt="0"/>
      <dgm:spPr/>
    </dgm:pt>
    <dgm:pt modelId="{E00DB401-5FFB-4D0E-9118-D56A35D4DEB0}" type="pres">
      <dgm:prSet presAssocID="{332FDDBE-9FDF-4C13-82D9-2A6D9995DB90}" presName="firstComp" presStyleCnt="0"/>
      <dgm:spPr/>
    </dgm:pt>
    <dgm:pt modelId="{9218EF43-DF02-4E24-B33C-0041CFA65670}" type="pres">
      <dgm:prSet presAssocID="{332FDDBE-9FDF-4C13-82D9-2A6D9995DB90}" presName="firstChild" presStyleLbl="bgAccFollowNode1" presStyleIdx="6" presStyleCnt="10"/>
      <dgm:spPr/>
    </dgm:pt>
    <dgm:pt modelId="{0FF91E88-FB3F-4B1E-B69C-68D35DC31EF2}" type="pres">
      <dgm:prSet presAssocID="{332FDDBE-9FDF-4C13-82D9-2A6D9995DB90}" presName="firstChildTx" presStyleLbl="bgAccFollowNode1" presStyleIdx="6" presStyleCnt="10">
        <dgm:presLayoutVars>
          <dgm:bulletEnabled val="1"/>
        </dgm:presLayoutVars>
      </dgm:prSet>
      <dgm:spPr/>
    </dgm:pt>
    <dgm:pt modelId="{489227CC-D429-4C78-AF05-BF4EE2313AA8}" type="pres">
      <dgm:prSet presAssocID="{DFC5ED97-6605-4515-9202-05E8FAA2DCEE}" presName="comp" presStyleCnt="0"/>
      <dgm:spPr/>
    </dgm:pt>
    <dgm:pt modelId="{4012EDD4-A178-434C-A8F2-73F70351A8BC}" type="pres">
      <dgm:prSet presAssocID="{DFC5ED97-6605-4515-9202-05E8FAA2DCEE}" presName="child" presStyleLbl="bgAccFollowNode1" presStyleIdx="7" presStyleCnt="10"/>
      <dgm:spPr/>
    </dgm:pt>
    <dgm:pt modelId="{162179C7-4E00-4E40-AEAE-C83F9D3DF633}" type="pres">
      <dgm:prSet presAssocID="{DFC5ED97-6605-4515-9202-05E8FAA2DCEE}" presName="childTx" presStyleLbl="bgAccFollowNode1" presStyleIdx="7" presStyleCnt="10">
        <dgm:presLayoutVars>
          <dgm:bulletEnabled val="1"/>
        </dgm:presLayoutVars>
      </dgm:prSet>
      <dgm:spPr/>
    </dgm:pt>
    <dgm:pt modelId="{A2D98DE8-D3E4-466F-BABB-845B7DD526D6}" type="pres">
      <dgm:prSet presAssocID="{332FDDBE-9FDF-4C13-82D9-2A6D9995DB90}" presName="negSpace" presStyleCnt="0"/>
      <dgm:spPr/>
    </dgm:pt>
    <dgm:pt modelId="{8938768A-FC6F-4A37-9B83-417BED68C4FE}" type="pres">
      <dgm:prSet presAssocID="{332FDDBE-9FDF-4C13-82D9-2A6D9995DB90}" presName="circle" presStyleLbl="node1" presStyleIdx="3" presStyleCnt="5"/>
      <dgm:spPr/>
    </dgm:pt>
    <dgm:pt modelId="{D1ACF5A2-A774-4E02-AD07-67DAC722FC81}" type="pres">
      <dgm:prSet presAssocID="{FF64DBEC-952A-4578-AD4F-039C63788B53}" presName="transSpace" presStyleCnt="0"/>
      <dgm:spPr/>
    </dgm:pt>
    <dgm:pt modelId="{19409C0E-473B-4A29-8F49-1C9BF6DBBF35}" type="pres">
      <dgm:prSet presAssocID="{1EE31BC2-84D0-4D97-A0EB-E1F44ED266C5}" presName="posSpace" presStyleCnt="0"/>
      <dgm:spPr/>
    </dgm:pt>
    <dgm:pt modelId="{15CEB6F7-B0D5-44F0-9B21-55E72E4FCA7E}" type="pres">
      <dgm:prSet presAssocID="{1EE31BC2-84D0-4D97-A0EB-E1F44ED266C5}" presName="vertFlow" presStyleCnt="0"/>
      <dgm:spPr/>
    </dgm:pt>
    <dgm:pt modelId="{64B98235-1A18-4ADC-B1E0-F647EDB3B145}" type="pres">
      <dgm:prSet presAssocID="{1EE31BC2-84D0-4D97-A0EB-E1F44ED266C5}" presName="topSpace" presStyleCnt="0"/>
      <dgm:spPr/>
    </dgm:pt>
    <dgm:pt modelId="{1C7C0E31-0303-41BC-A5EA-9AB3206141BE}" type="pres">
      <dgm:prSet presAssocID="{1EE31BC2-84D0-4D97-A0EB-E1F44ED266C5}" presName="firstComp" presStyleCnt="0"/>
      <dgm:spPr/>
    </dgm:pt>
    <dgm:pt modelId="{13EBC58E-8FCF-4B04-99C5-7650021C676F}" type="pres">
      <dgm:prSet presAssocID="{1EE31BC2-84D0-4D97-A0EB-E1F44ED266C5}" presName="firstChild" presStyleLbl="bgAccFollowNode1" presStyleIdx="8" presStyleCnt="10"/>
      <dgm:spPr/>
    </dgm:pt>
    <dgm:pt modelId="{DA12763F-5AC1-4126-8E0E-EDF01CF89ADB}" type="pres">
      <dgm:prSet presAssocID="{1EE31BC2-84D0-4D97-A0EB-E1F44ED266C5}" presName="firstChildTx" presStyleLbl="bgAccFollowNode1" presStyleIdx="8" presStyleCnt="10">
        <dgm:presLayoutVars>
          <dgm:bulletEnabled val="1"/>
        </dgm:presLayoutVars>
      </dgm:prSet>
      <dgm:spPr/>
    </dgm:pt>
    <dgm:pt modelId="{22C0269A-1B4A-4D2B-A6C2-65DA7F1723BF}" type="pres">
      <dgm:prSet presAssocID="{88EE54AF-CB7A-4BF7-B932-71F4B06F97C4}" presName="comp" presStyleCnt="0"/>
      <dgm:spPr/>
    </dgm:pt>
    <dgm:pt modelId="{1BB6FD9F-456C-4618-B0AD-ADCCA2DBDD5D}" type="pres">
      <dgm:prSet presAssocID="{88EE54AF-CB7A-4BF7-B932-71F4B06F97C4}" presName="child" presStyleLbl="bgAccFollowNode1" presStyleIdx="9" presStyleCnt="10"/>
      <dgm:spPr/>
    </dgm:pt>
    <dgm:pt modelId="{A53AE095-C1E8-4E9A-A927-1FAEEC07218B}" type="pres">
      <dgm:prSet presAssocID="{88EE54AF-CB7A-4BF7-B932-71F4B06F97C4}" presName="childTx" presStyleLbl="bgAccFollowNode1" presStyleIdx="9" presStyleCnt="10">
        <dgm:presLayoutVars>
          <dgm:bulletEnabled val="1"/>
        </dgm:presLayoutVars>
      </dgm:prSet>
      <dgm:spPr/>
    </dgm:pt>
    <dgm:pt modelId="{D69CD4B5-53F4-4F4B-A590-B71AF232F7B1}" type="pres">
      <dgm:prSet presAssocID="{1EE31BC2-84D0-4D97-A0EB-E1F44ED266C5}" presName="negSpace" presStyleCnt="0"/>
      <dgm:spPr/>
    </dgm:pt>
    <dgm:pt modelId="{BA1F90C8-0475-4227-B98E-521C93B4435F}" type="pres">
      <dgm:prSet presAssocID="{1EE31BC2-84D0-4D97-A0EB-E1F44ED266C5}" presName="circle" presStyleLbl="node1" presStyleIdx="4" presStyleCnt="5"/>
      <dgm:spPr/>
    </dgm:pt>
  </dgm:ptLst>
  <dgm:cxnLst>
    <dgm:cxn modelId="{2CA11000-CC58-409D-BB87-7E452BADEF4D}" srcId="{1EE31BC2-84D0-4D97-A0EB-E1F44ED266C5}" destId="{5A711E00-89CA-490D-A780-741F00A1AE89}" srcOrd="0" destOrd="0" parTransId="{073879B5-4141-41D6-B5F3-D9F35C7AAC36}" sibTransId="{7AF64804-DE6E-4A27-BD7F-4F69DBE0238C}"/>
    <dgm:cxn modelId="{D600BF13-F445-4808-8F98-9E067E2A2E5A}" srcId="{35B592E6-1CE6-4270-9B0B-B5BA7614DEBC}" destId="{332FDDBE-9FDF-4C13-82D9-2A6D9995DB90}" srcOrd="3" destOrd="0" parTransId="{95CBE2A2-9B67-4478-AB1A-B37EAE574CE0}" sibTransId="{FF64DBEC-952A-4578-AD4F-039C63788B53}"/>
    <dgm:cxn modelId="{106FC326-50EE-4FF3-896D-79CFB7FB9260}" srcId="{521A6763-18D3-4908-AB01-51EB7182FCCF}" destId="{B628AD8B-C228-431D-8990-C51911191E23}" srcOrd="0" destOrd="0" parTransId="{04277DAC-58A5-4E52-B2CF-85FC1875A8DF}" sibTransId="{4D41F610-D9D1-4DE5-ACF7-B729F121CB53}"/>
    <dgm:cxn modelId="{6129DF30-BFC0-411A-A34B-BD932D4F62A9}" type="presOf" srcId="{5A711E00-89CA-490D-A780-741F00A1AE89}" destId="{13EBC58E-8FCF-4B04-99C5-7650021C676F}" srcOrd="0" destOrd="0" presId="urn:microsoft.com/office/officeart/2005/8/layout/hList9"/>
    <dgm:cxn modelId="{DE55C03B-2822-483B-A265-FF3E34E15CEF}" type="presOf" srcId="{842D877D-DF6A-43D2-9F5B-EBDB0A627E79}" destId="{FE3F83EA-853C-4611-8DA1-A49626422E29}" srcOrd="0" destOrd="0" presId="urn:microsoft.com/office/officeart/2005/8/layout/hList9"/>
    <dgm:cxn modelId="{869E6E3D-B90B-4936-886C-A0FF1EC77249}" srcId="{B9765330-8FB5-4FFF-BFF9-6D24A01FCEA3}" destId="{00E38BF9-6101-419D-8320-1C7974B61A99}" srcOrd="0" destOrd="0" parTransId="{3FEDB51B-EA16-4D45-A682-A7CD1F206F11}" sibTransId="{C1DF3E06-EB2C-4CBA-BE2A-AE1F93571ECA}"/>
    <dgm:cxn modelId="{3DD1065B-7BEA-4787-ABAE-7B99E19844E7}" srcId="{C962264C-8387-49F0-B949-6DE77611C0C0}" destId="{3B2573B8-CCCE-4CA2-86C3-72EB1772BA05}" srcOrd="1" destOrd="0" parTransId="{D3437E95-2C64-488E-90BC-4CB1AC4C321D}" sibTransId="{4221CD58-BBDE-4761-AF46-CB2E99319448}"/>
    <dgm:cxn modelId="{5869E243-4EBB-451F-A78E-C85EF4F147C0}" type="presOf" srcId="{BC8542FB-7208-4E1D-9982-DACF6000BED4}" destId="{9218EF43-DF02-4E24-B33C-0041CFA65670}" srcOrd="0" destOrd="0" presId="urn:microsoft.com/office/officeart/2005/8/layout/hList9"/>
    <dgm:cxn modelId="{6E3D8A44-A5DB-4F91-BCEC-18FA696929C1}" type="presOf" srcId="{826CA565-C79F-415B-A382-C0D0AE4CB787}" destId="{65230D81-6F2E-468A-AD39-9C36D627F50B}" srcOrd="1" destOrd="0" presId="urn:microsoft.com/office/officeart/2005/8/layout/hList9"/>
    <dgm:cxn modelId="{E6439044-3E12-4286-A1ED-C44371BF9F00}" srcId="{B9765330-8FB5-4FFF-BFF9-6D24A01FCEA3}" destId="{842D877D-DF6A-43D2-9F5B-EBDB0A627E79}" srcOrd="1" destOrd="0" parTransId="{8A43ACD9-4CD0-4CF0-818A-392440FF17C3}" sibTransId="{72CD5456-C8FB-4E8F-AB6D-CD17D4B7EB8D}"/>
    <dgm:cxn modelId="{4FF3DF48-0699-43FE-8D3C-E57F96EF5A07}" type="presOf" srcId="{BC8542FB-7208-4E1D-9982-DACF6000BED4}" destId="{0FF91E88-FB3F-4B1E-B69C-68D35DC31EF2}" srcOrd="1" destOrd="0" presId="urn:microsoft.com/office/officeart/2005/8/layout/hList9"/>
    <dgm:cxn modelId="{7104144A-B7B0-4656-BC38-E5C3E7D70A89}" srcId="{35B592E6-1CE6-4270-9B0B-B5BA7614DEBC}" destId="{1EE31BC2-84D0-4D97-A0EB-E1F44ED266C5}" srcOrd="4" destOrd="0" parTransId="{793BBF67-7673-4AE1-AC02-4B0AE1E0814A}" sibTransId="{3692B061-33C1-4E20-B8B7-95520FFBE773}"/>
    <dgm:cxn modelId="{837BE46A-6570-4F4E-A434-5CBA3402B403}" type="presOf" srcId="{C962264C-8387-49F0-B949-6DE77611C0C0}" destId="{7BC1A43F-7887-4378-AF7C-C96597D44CC2}" srcOrd="0" destOrd="0" presId="urn:microsoft.com/office/officeart/2005/8/layout/hList9"/>
    <dgm:cxn modelId="{9B44554E-F3E9-4807-8FDF-E7FCE7A1D529}" srcId="{1EE31BC2-84D0-4D97-A0EB-E1F44ED266C5}" destId="{88EE54AF-CB7A-4BF7-B932-71F4B06F97C4}" srcOrd="1" destOrd="0" parTransId="{4203399A-451F-4EDC-8063-F1F226957293}" sibTransId="{BF958B7D-CC11-4762-9BB5-A648FD144E9B}"/>
    <dgm:cxn modelId="{BE7D234F-4D74-4C85-97E4-30E6013D5463}" srcId="{332FDDBE-9FDF-4C13-82D9-2A6D9995DB90}" destId="{DFC5ED97-6605-4515-9202-05E8FAA2DCEE}" srcOrd="1" destOrd="0" parTransId="{377E19D1-1326-4F5A-8E27-7EE88006BBBE}" sibTransId="{FB8A5966-B89F-4F6D-BF6C-E7C4540114C9}"/>
    <dgm:cxn modelId="{6DE6316F-85A6-44B4-A55F-C92F9C6A6D5B}" type="presOf" srcId="{521A6763-18D3-4908-AB01-51EB7182FCCF}" destId="{190315CF-5C39-4DD8-A347-14FF1B4473D3}" srcOrd="0" destOrd="0" presId="urn:microsoft.com/office/officeart/2005/8/layout/hList9"/>
    <dgm:cxn modelId="{16F53579-7548-4AAE-943C-18A4D648F10F}" type="presOf" srcId="{88EE54AF-CB7A-4BF7-B932-71F4B06F97C4}" destId="{A53AE095-C1E8-4E9A-A927-1FAEEC07218B}" srcOrd="1" destOrd="0" presId="urn:microsoft.com/office/officeart/2005/8/layout/hList9"/>
    <dgm:cxn modelId="{14A2887B-DBF9-4188-8B22-2776831466EF}" type="presOf" srcId="{DFC5ED97-6605-4515-9202-05E8FAA2DCEE}" destId="{162179C7-4E00-4E40-AEAE-C83F9D3DF633}" srcOrd="1" destOrd="0" presId="urn:microsoft.com/office/officeart/2005/8/layout/hList9"/>
    <dgm:cxn modelId="{5F10A97B-D24E-4840-9256-0F83E13B5F3D}" srcId="{35B592E6-1CE6-4270-9B0B-B5BA7614DEBC}" destId="{B9765330-8FB5-4FFF-BFF9-6D24A01FCEA3}" srcOrd="1" destOrd="0" parTransId="{79EADB03-7248-4608-A597-EBE07D9C7693}" sibTransId="{F9724A3A-8539-4879-BB14-7762551E5762}"/>
    <dgm:cxn modelId="{DD48647C-66B2-4157-9318-E620D2E868B7}" srcId="{C962264C-8387-49F0-B949-6DE77611C0C0}" destId="{0B6ED047-985D-47AF-84A8-1656B48C1552}" srcOrd="0" destOrd="0" parTransId="{D3BD09DC-789D-42EB-8639-3F0A8843EEFE}" sibTransId="{72EE314F-4ACD-4D39-9E62-1074A6834AF2}"/>
    <dgm:cxn modelId="{227A8783-98E7-4E0F-859C-C06E2679A65C}" srcId="{332FDDBE-9FDF-4C13-82D9-2A6D9995DB90}" destId="{BC8542FB-7208-4E1D-9982-DACF6000BED4}" srcOrd="0" destOrd="0" parTransId="{D3C017A1-C43F-4245-AAD7-E0211F12DF74}" sibTransId="{B3C0462D-9F0D-48AF-ABDC-C7094DABAC5E}"/>
    <dgm:cxn modelId="{51828384-C7AE-4F22-A86F-E9E670A3CA36}" type="presOf" srcId="{826CA565-C79F-415B-A382-C0D0AE4CB787}" destId="{A1760327-0F13-4991-8886-7F49CDC5B845}" srcOrd="0" destOrd="0" presId="urn:microsoft.com/office/officeart/2005/8/layout/hList9"/>
    <dgm:cxn modelId="{7B34108A-B27C-4DBE-9F6B-ED9C8D45C6DD}" srcId="{521A6763-18D3-4908-AB01-51EB7182FCCF}" destId="{826CA565-C79F-415B-A382-C0D0AE4CB787}" srcOrd="1" destOrd="0" parTransId="{DB3FA188-A0C3-4A4C-B9C3-7DE06B12C89A}" sibTransId="{2E5E0CB5-C167-4E10-992E-1D77DAD3B308}"/>
    <dgm:cxn modelId="{C2D37FA5-CD8E-4E07-9526-898386754AAC}" type="presOf" srcId="{88EE54AF-CB7A-4BF7-B932-71F4B06F97C4}" destId="{1BB6FD9F-456C-4618-B0AD-ADCCA2DBDD5D}" srcOrd="0" destOrd="0" presId="urn:microsoft.com/office/officeart/2005/8/layout/hList9"/>
    <dgm:cxn modelId="{34D939A7-0ECB-4769-8A50-7D40DD7AC8B6}" srcId="{35B592E6-1CE6-4270-9B0B-B5BA7614DEBC}" destId="{521A6763-18D3-4908-AB01-51EB7182FCCF}" srcOrd="2" destOrd="0" parTransId="{7E1BFD13-F436-4263-92E8-8584E606F536}" sibTransId="{7A5810CA-D74D-4B9F-B300-157A0F23B004}"/>
    <dgm:cxn modelId="{EE7A2DAD-7B73-418D-A757-B71CF8108410}" type="presOf" srcId="{842D877D-DF6A-43D2-9F5B-EBDB0A627E79}" destId="{79044C99-5587-4C39-BBA5-12F9CC52550C}" srcOrd="1" destOrd="0" presId="urn:microsoft.com/office/officeart/2005/8/layout/hList9"/>
    <dgm:cxn modelId="{58565CAE-1CA8-429C-AE5F-82E78297B241}" type="presOf" srcId="{332FDDBE-9FDF-4C13-82D9-2A6D9995DB90}" destId="{8938768A-FC6F-4A37-9B83-417BED68C4FE}" srcOrd="0" destOrd="0" presId="urn:microsoft.com/office/officeart/2005/8/layout/hList9"/>
    <dgm:cxn modelId="{64FC6ABA-270E-441A-8700-A41FCC99F471}" type="presOf" srcId="{0B6ED047-985D-47AF-84A8-1656B48C1552}" destId="{9CF2E0DE-3C22-4ADD-9516-6C2525B6DC8F}" srcOrd="0" destOrd="0" presId="urn:microsoft.com/office/officeart/2005/8/layout/hList9"/>
    <dgm:cxn modelId="{3F8B80C6-C12B-4C8A-B530-C6C9DB095F46}" type="presOf" srcId="{0B6ED047-985D-47AF-84A8-1656B48C1552}" destId="{0EB5D95A-216F-4665-8377-0C0624487C85}" srcOrd="1" destOrd="0" presId="urn:microsoft.com/office/officeart/2005/8/layout/hList9"/>
    <dgm:cxn modelId="{43D54FC9-1005-4018-B2CD-5EB0885EC1F0}" type="presOf" srcId="{B628AD8B-C228-431D-8990-C51911191E23}" destId="{2FCDAB28-1696-44E4-8E85-38D52580458D}" srcOrd="0" destOrd="0" presId="urn:microsoft.com/office/officeart/2005/8/layout/hList9"/>
    <dgm:cxn modelId="{25BF82CB-7379-4B50-93E5-391CA12EE96F}" type="presOf" srcId="{5A711E00-89CA-490D-A780-741F00A1AE89}" destId="{DA12763F-5AC1-4126-8E0E-EDF01CF89ADB}" srcOrd="1" destOrd="0" presId="urn:microsoft.com/office/officeart/2005/8/layout/hList9"/>
    <dgm:cxn modelId="{FEDB3FDB-DF11-42A3-A831-FC98C3ACD7CE}" type="presOf" srcId="{B9765330-8FB5-4FFF-BFF9-6D24A01FCEA3}" destId="{9A5A0854-C687-49EF-BE06-ABA28EFE35AA}" srcOrd="0" destOrd="0" presId="urn:microsoft.com/office/officeart/2005/8/layout/hList9"/>
    <dgm:cxn modelId="{295D2FDF-B091-446F-A297-EDEBDD852A60}" type="presOf" srcId="{1EE31BC2-84D0-4D97-A0EB-E1F44ED266C5}" destId="{BA1F90C8-0475-4227-B98E-521C93B4435F}" srcOrd="0" destOrd="0" presId="urn:microsoft.com/office/officeart/2005/8/layout/hList9"/>
    <dgm:cxn modelId="{90C4D7E1-BD0D-46F1-A544-24C15146C480}" srcId="{35B592E6-1CE6-4270-9B0B-B5BA7614DEBC}" destId="{C962264C-8387-49F0-B949-6DE77611C0C0}" srcOrd="0" destOrd="0" parTransId="{7949B228-6ECA-4B8A-9B8E-9AB8174B375E}" sibTransId="{083A8DB5-93C4-4005-B7C9-2174169219E6}"/>
    <dgm:cxn modelId="{3C4DF3E1-24B1-4996-9120-C6D6E7E2E793}" type="presOf" srcId="{00E38BF9-6101-419D-8320-1C7974B61A99}" destId="{D6B35201-2D46-481A-8EC9-26BCEAA4502E}" srcOrd="1" destOrd="0" presId="urn:microsoft.com/office/officeart/2005/8/layout/hList9"/>
    <dgm:cxn modelId="{61B524E3-CE7B-41BD-A1C2-3D6C53563C10}" type="presOf" srcId="{3B2573B8-CCCE-4CA2-86C3-72EB1772BA05}" destId="{4EF72292-11E5-4B8A-BACC-58035397CE0B}" srcOrd="1" destOrd="0" presId="urn:microsoft.com/office/officeart/2005/8/layout/hList9"/>
    <dgm:cxn modelId="{73E0DBE7-7AD7-4D3B-9AE2-4E0979167216}" type="presOf" srcId="{3B2573B8-CCCE-4CA2-86C3-72EB1772BA05}" destId="{54B89B06-8B32-4FA3-BBF3-01614AA0557D}" srcOrd="0" destOrd="0" presId="urn:microsoft.com/office/officeart/2005/8/layout/hList9"/>
    <dgm:cxn modelId="{CAC5EFE8-7408-471C-911C-D7FCC57EECB5}" type="presOf" srcId="{B628AD8B-C228-431D-8990-C51911191E23}" destId="{CF2AA8A7-CE50-4213-9BCC-16578B35297D}" srcOrd="1" destOrd="0" presId="urn:microsoft.com/office/officeart/2005/8/layout/hList9"/>
    <dgm:cxn modelId="{F957EBEB-041C-45A8-9069-FC5D5D94707A}" type="presOf" srcId="{00E38BF9-6101-419D-8320-1C7974B61A99}" destId="{FFD2A5C3-5A90-48C6-99C4-A51D8CB1CAAA}" srcOrd="0" destOrd="0" presId="urn:microsoft.com/office/officeart/2005/8/layout/hList9"/>
    <dgm:cxn modelId="{83DC0CF5-7C94-44BA-A45D-A9CF0112C1B4}" type="presOf" srcId="{35B592E6-1CE6-4270-9B0B-B5BA7614DEBC}" destId="{9FEEFF84-F65B-4339-94FA-C2FEC1689051}" srcOrd="0" destOrd="0" presId="urn:microsoft.com/office/officeart/2005/8/layout/hList9"/>
    <dgm:cxn modelId="{73D768FD-595B-410A-AC0A-884726E78E43}" type="presOf" srcId="{DFC5ED97-6605-4515-9202-05E8FAA2DCEE}" destId="{4012EDD4-A178-434C-A8F2-73F70351A8BC}" srcOrd="0" destOrd="0" presId="urn:microsoft.com/office/officeart/2005/8/layout/hList9"/>
    <dgm:cxn modelId="{4B775435-2D1E-45F8-965C-3B295BC3AF7C}" type="presParOf" srcId="{9FEEFF84-F65B-4339-94FA-C2FEC1689051}" destId="{1916758A-E17C-419F-83AA-E67D51C87A45}" srcOrd="0" destOrd="0" presId="urn:microsoft.com/office/officeart/2005/8/layout/hList9"/>
    <dgm:cxn modelId="{A5F1AE9A-768D-45A3-A969-C5C07A543828}" type="presParOf" srcId="{9FEEFF84-F65B-4339-94FA-C2FEC1689051}" destId="{F753E956-81AB-4BDC-8A81-49B8EA3F41AA}" srcOrd="1" destOrd="0" presId="urn:microsoft.com/office/officeart/2005/8/layout/hList9"/>
    <dgm:cxn modelId="{4AC0EEFC-7D35-46D7-87B5-A9FACE74214E}" type="presParOf" srcId="{F753E956-81AB-4BDC-8A81-49B8EA3F41AA}" destId="{D2279A74-0D69-4492-A66C-FD3B72F02A16}" srcOrd="0" destOrd="0" presId="urn:microsoft.com/office/officeart/2005/8/layout/hList9"/>
    <dgm:cxn modelId="{86095FBF-EC42-48D8-9640-1E19FCF82581}" type="presParOf" srcId="{F753E956-81AB-4BDC-8A81-49B8EA3F41AA}" destId="{79EE4612-162F-45E9-901A-3498366BC892}" srcOrd="1" destOrd="0" presId="urn:microsoft.com/office/officeart/2005/8/layout/hList9"/>
    <dgm:cxn modelId="{17F9CB2B-0A90-41F3-BC53-F9EB16174283}" type="presParOf" srcId="{79EE4612-162F-45E9-901A-3498366BC892}" destId="{9CF2E0DE-3C22-4ADD-9516-6C2525B6DC8F}" srcOrd="0" destOrd="0" presId="urn:microsoft.com/office/officeart/2005/8/layout/hList9"/>
    <dgm:cxn modelId="{39536A30-D212-4BF7-9FA1-AC788D2851AC}" type="presParOf" srcId="{79EE4612-162F-45E9-901A-3498366BC892}" destId="{0EB5D95A-216F-4665-8377-0C0624487C85}" srcOrd="1" destOrd="0" presId="urn:microsoft.com/office/officeart/2005/8/layout/hList9"/>
    <dgm:cxn modelId="{365E5FA4-0854-448B-BFD1-EDF5093A7435}" type="presParOf" srcId="{F753E956-81AB-4BDC-8A81-49B8EA3F41AA}" destId="{06D8DFBE-D8D5-4674-89BD-1EB228F83E5C}" srcOrd="2" destOrd="0" presId="urn:microsoft.com/office/officeart/2005/8/layout/hList9"/>
    <dgm:cxn modelId="{AE2D9971-5826-415B-9322-748A7A8C2A09}" type="presParOf" srcId="{06D8DFBE-D8D5-4674-89BD-1EB228F83E5C}" destId="{54B89B06-8B32-4FA3-BBF3-01614AA0557D}" srcOrd="0" destOrd="0" presId="urn:microsoft.com/office/officeart/2005/8/layout/hList9"/>
    <dgm:cxn modelId="{2529E532-7813-47D1-8663-22D2348D24F7}" type="presParOf" srcId="{06D8DFBE-D8D5-4674-89BD-1EB228F83E5C}" destId="{4EF72292-11E5-4B8A-BACC-58035397CE0B}" srcOrd="1" destOrd="0" presId="urn:microsoft.com/office/officeart/2005/8/layout/hList9"/>
    <dgm:cxn modelId="{CF2AFC65-267E-4333-A838-7C8CE15010BA}" type="presParOf" srcId="{9FEEFF84-F65B-4339-94FA-C2FEC1689051}" destId="{6CFDE8EE-5B06-49C4-80CF-122DCA48A9A7}" srcOrd="2" destOrd="0" presId="urn:microsoft.com/office/officeart/2005/8/layout/hList9"/>
    <dgm:cxn modelId="{FEDB80AE-DD20-455A-B0CD-4F88684C5DB2}" type="presParOf" srcId="{9FEEFF84-F65B-4339-94FA-C2FEC1689051}" destId="{7BC1A43F-7887-4378-AF7C-C96597D44CC2}" srcOrd="3" destOrd="0" presId="urn:microsoft.com/office/officeart/2005/8/layout/hList9"/>
    <dgm:cxn modelId="{A8F302F8-4556-437C-875A-48D838CDEB28}" type="presParOf" srcId="{9FEEFF84-F65B-4339-94FA-C2FEC1689051}" destId="{2E601807-108A-468F-94C5-9706605032CE}" srcOrd="4" destOrd="0" presId="urn:microsoft.com/office/officeart/2005/8/layout/hList9"/>
    <dgm:cxn modelId="{CE81D550-2753-4208-8121-BBFC41CC4033}" type="presParOf" srcId="{9FEEFF84-F65B-4339-94FA-C2FEC1689051}" destId="{1A1B5510-B2C5-4795-9E25-735DB73E632B}" srcOrd="5" destOrd="0" presId="urn:microsoft.com/office/officeart/2005/8/layout/hList9"/>
    <dgm:cxn modelId="{2F6C44F2-4A2F-4084-A84D-4AA6CEB1A978}" type="presParOf" srcId="{9FEEFF84-F65B-4339-94FA-C2FEC1689051}" destId="{0123C35D-7C2F-47E5-8B76-5D976B1D6F92}" srcOrd="6" destOrd="0" presId="urn:microsoft.com/office/officeart/2005/8/layout/hList9"/>
    <dgm:cxn modelId="{EA01000C-9492-4B56-9C6B-DA76E6A7F1A6}" type="presParOf" srcId="{0123C35D-7C2F-47E5-8B76-5D976B1D6F92}" destId="{297A9CC2-2A92-46C2-99B9-E7C051300DAB}" srcOrd="0" destOrd="0" presId="urn:microsoft.com/office/officeart/2005/8/layout/hList9"/>
    <dgm:cxn modelId="{501F2DDA-A181-48E4-A9DA-CE9154D7F0D6}" type="presParOf" srcId="{0123C35D-7C2F-47E5-8B76-5D976B1D6F92}" destId="{1866C963-4A6E-48AE-A93F-E668F03254B7}" srcOrd="1" destOrd="0" presId="urn:microsoft.com/office/officeart/2005/8/layout/hList9"/>
    <dgm:cxn modelId="{89A9F549-5D0E-417E-AA4E-FD663FE99A98}" type="presParOf" srcId="{1866C963-4A6E-48AE-A93F-E668F03254B7}" destId="{FFD2A5C3-5A90-48C6-99C4-A51D8CB1CAAA}" srcOrd="0" destOrd="0" presId="urn:microsoft.com/office/officeart/2005/8/layout/hList9"/>
    <dgm:cxn modelId="{0153A501-1404-4136-8775-149E3BF797C0}" type="presParOf" srcId="{1866C963-4A6E-48AE-A93F-E668F03254B7}" destId="{D6B35201-2D46-481A-8EC9-26BCEAA4502E}" srcOrd="1" destOrd="0" presId="urn:microsoft.com/office/officeart/2005/8/layout/hList9"/>
    <dgm:cxn modelId="{683360E0-9851-4B23-AC00-04357DB87BBD}" type="presParOf" srcId="{0123C35D-7C2F-47E5-8B76-5D976B1D6F92}" destId="{776E4F63-13FD-445D-BB31-F97F98B64823}" srcOrd="2" destOrd="0" presId="urn:microsoft.com/office/officeart/2005/8/layout/hList9"/>
    <dgm:cxn modelId="{B6E842DD-1AEC-488C-A40F-E51471BCF485}" type="presParOf" srcId="{776E4F63-13FD-445D-BB31-F97F98B64823}" destId="{FE3F83EA-853C-4611-8DA1-A49626422E29}" srcOrd="0" destOrd="0" presId="urn:microsoft.com/office/officeart/2005/8/layout/hList9"/>
    <dgm:cxn modelId="{FAEBE375-BDE1-44F2-A8A0-00C033C593F9}" type="presParOf" srcId="{776E4F63-13FD-445D-BB31-F97F98B64823}" destId="{79044C99-5587-4C39-BBA5-12F9CC52550C}" srcOrd="1" destOrd="0" presId="urn:microsoft.com/office/officeart/2005/8/layout/hList9"/>
    <dgm:cxn modelId="{62C79342-A49E-48F2-A4B4-476765C03932}" type="presParOf" srcId="{9FEEFF84-F65B-4339-94FA-C2FEC1689051}" destId="{7B49B18F-BD1F-42BD-85C9-29BD28900340}" srcOrd="7" destOrd="0" presId="urn:microsoft.com/office/officeart/2005/8/layout/hList9"/>
    <dgm:cxn modelId="{C48AB237-95B7-45EE-A2EC-300BF00EF571}" type="presParOf" srcId="{9FEEFF84-F65B-4339-94FA-C2FEC1689051}" destId="{9A5A0854-C687-49EF-BE06-ABA28EFE35AA}" srcOrd="8" destOrd="0" presId="urn:microsoft.com/office/officeart/2005/8/layout/hList9"/>
    <dgm:cxn modelId="{435A0D84-EC36-4C36-AE75-68A5A294C0C0}" type="presParOf" srcId="{9FEEFF84-F65B-4339-94FA-C2FEC1689051}" destId="{39DBB206-221F-4F77-B5ED-3378EA0E51D1}" srcOrd="9" destOrd="0" presId="urn:microsoft.com/office/officeart/2005/8/layout/hList9"/>
    <dgm:cxn modelId="{29836510-4969-48E9-A999-73457EBBF7B0}" type="presParOf" srcId="{9FEEFF84-F65B-4339-94FA-C2FEC1689051}" destId="{4CC42382-985E-408C-B842-78D957C12035}" srcOrd="10" destOrd="0" presId="urn:microsoft.com/office/officeart/2005/8/layout/hList9"/>
    <dgm:cxn modelId="{F779E752-C5B2-404B-99A5-89E626B4D74F}" type="presParOf" srcId="{9FEEFF84-F65B-4339-94FA-C2FEC1689051}" destId="{1F500402-48ED-413D-A208-869F1AFA01BF}" srcOrd="11" destOrd="0" presId="urn:microsoft.com/office/officeart/2005/8/layout/hList9"/>
    <dgm:cxn modelId="{0EFBF616-81E8-44F7-969E-85285E668AE8}" type="presParOf" srcId="{1F500402-48ED-413D-A208-869F1AFA01BF}" destId="{2F6ACBDB-C5ED-4524-A0D3-82761564BC74}" srcOrd="0" destOrd="0" presId="urn:microsoft.com/office/officeart/2005/8/layout/hList9"/>
    <dgm:cxn modelId="{017E71F1-2236-4AB2-B2E1-2A0AA8F9FC55}" type="presParOf" srcId="{1F500402-48ED-413D-A208-869F1AFA01BF}" destId="{0877D440-FEB4-4A9F-800B-CD841EB9DDB8}" srcOrd="1" destOrd="0" presId="urn:microsoft.com/office/officeart/2005/8/layout/hList9"/>
    <dgm:cxn modelId="{86784A2F-9B40-4E35-AA3F-7695C31CD8B2}" type="presParOf" srcId="{0877D440-FEB4-4A9F-800B-CD841EB9DDB8}" destId="{2FCDAB28-1696-44E4-8E85-38D52580458D}" srcOrd="0" destOrd="0" presId="urn:microsoft.com/office/officeart/2005/8/layout/hList9"/>
    <dgm:cxn modelId="{C735E0D2-BCF9-4656-9F03-31B9AC2A6132}" type="presParOf" srcId="{0877D440-FEB4-4A9F-800B-CD841EB9DDB8}" destId="{CF2AA8A7-CE50-4213-9BCC-16578B35297D}" srcOrd="1" destOrd="0" presId="urn:microsoft.com/office/officeart/2005/8/layout/hList9"/>
    <dgm:cxn modelId="{5F8A051D-1296-4EED-B66E-8513F8084414}" type="presParOf" srcId="{1F500402-48ED-413D-A208-869F1AFA01BF}" destId="{C1492AE2-03F2-4138-9E92-0C9F0B6A538D}" srcOrd="2" destOrd="0" presId="urn:microsoft.com/office/officeart/2005/8/layout/hList9"/>
    <dgm:cxn modelId="{9F95DC89-ED23-4C93-A895-51C3F0079BCA}" type="presParOf" srcId="{C1492AE2-03F2-4138-9E92-0C9F0B6A538D}" destId="{A1760327-0F13-4991-8886-7F49CDC5B845}" srcOrd="0" destOrd="0" presId="urn:microsoft.com/office/officeart/2005/8/layout/hList9"/>
    <dgm:cxn modelId="{6F70D998-D9DC-4469-8E25-A52BA4E4FA50}" type="presParOf" srcId="{C1492AE2-03F2-4138-9E92-0C9F0B6A538D}" destId="{65230D81-6F2E-468A-AD39-9C36D627F50B}" srcOrd="1" destOrd="0" presId="urn:microsoft.com/office/officeart/2005/8/layout/hList9"/>
    <dgm:cxn modelId="{2E922672-CCCB-4F7C-8654-01B4B71AA699}" type="presParOf" srcId="{9FEEFF84-F65B-4339-94FA-C2FEC1689051}" destId="{36E4F6E2-CA92-456B-8845-821632D86719}" srcOrd="12" destOrd="0" presId="urn:microsoft.com/office/officeart/2005/8/layout/hList9"/>
    <dgm:cxn modelId="{CEC2864A-7691-488D-9A4B-A263021A943C}" type="presParOf" srcId="{9FEEFF84-F65B-4339-94FA-C2FEC1689051}" destId="{190315CF-5C39-4DD8-A347-14FF1B4473D3}" srcOrd="13" destOrd="0" presId="urn:microsoft.com/office/officeart/2005/8/layout/hList9"/>
    <dgm:cxn modelId="{67829157-10A3-4FDA-99EA-7089973AA580}" type="presParOf" srcId="{9FEEFF84-F65B-4339-94FA-C2FEC1689051}" destId="{C6A273C9-317D-42E9-BC6B-7F0D0A155818}" srcOrd="14" destOrd="0" presId="urn:microsoft.com/office/officeart/2005/8/layout/hList9"/>
    <dgm:cxn modelId="{19938272-D642-44E0-B1DC-AAB0CC5B83F2}" type="presParOf" srcId="{9FEEFF84-F65B-4339-94FA-C2FEC1689051}" destId="{1EC868D4-1347-4D96-93C8-28460BE09520}" srcOrd="15" destOrd="0" presId="urn:microsoft.com/office/officeart/2005/8/layout/hList9"/>
    <dgm:cxn modelId="{D81D1E38-30E4-4058-96D0-79833D36C847}" type="presParOf" srcId="{9FEEFF84-F65B-4339-94FA-C2FEC1689051}" destId="{820E6BAD-18DC-4D51-9119-0CDF499F43BE}" srcOrd="16" destOrd="0" presId="urn:microsoft.com/office/officeart/2005/8/layout/hList9"/>
    <dgm:cxn modelId="{0AFAD49F-5514-474B-9E15-7C9A0F139894}" type="presParOf" srcId="{820E6BAD-18DC-4D51-9119-0CDF499F43BE}" destId="{942356A5-AFAB-42C8-A3A2-C1FBC72E948D}" srcOrd="0" destOrd="0" presId="urn:microsoft.com/office/officeart/2005/8/layout/hList9"/>
    <dgm:cxn modelId="{D189799D-77E2-48F2-ABEB-06DADB2D70BB}" type="presParOf" srcId="{820E6BAD-18DC-4D51-9119-0CDF499F43BE}" destId="{E00DB401-5FFB-4D0E-9118-D56A35D4DEB0}" srcOrd="1" destOrd="0" presId="urn:microsoft.com/office/officeart/2005/8/layout/hList9"/>
    <dgm:cxn modelId="{ED7F4385-864D-45E7-8749-E8D470ACF5EE}" type="presParOf" srcId="{E00DB401-5FFB-4D0E-9118-D56A35D4DEB0}" destId="{9218EF43-DF02-4E24-B33C-0041CFA65670}" srcOrd="0" destOrd="0" presId="urn:microsoft.com/office/officeart/2005/8/layout/hList9"/>
    <dgm:cxn modelId="{3D2BC661-583C-4564-BE49-C381502545DC}" type="presParOf" srcId="{E00DB401-5FFB-4D0E-9118-D56A35D4DEB0}" destId="{0FF91E88-FB3F-4B1E-B69C-68D35DC31EF2}" srcOrd="1" destOrd="0" presId="urn:microsoft.com/office/officeart/2005/8/layout/hList9"/>
    <dgm:cxn modelId="{58903808-B4E2-413B-8BFA-046DF01B0323}" type="presParOf" srcId="{820E6BAD-18DC-4D51-9119-0CDF499F43BE}" destId="{489227CC-D429-4C78-AF05-BF4EE2313AA8}" srcOrd="2" destOrd="0" presId="urn:microsoft.com/office/officeart/2005/8/layout/hList9"/>
    <dgm:cxn modelId="{A5FC1E98-BD78-4CBF-9DC1-97A5952FEA46}" type="presParOf" srcId="{489227CC-D429-4C78-AF05-BF4EE2313AA8}" destId="{4012EDD4-A178-434C-A8F2-73F70351A8BC}" srcOrd="0" destOrd="0" presId="urn:microsoft.com/office/officeart/2005/8/layout/hList9"/>
    <dgm:cxn modelId="{C72BA9C2-95A0-4204-8075-C9875C482604}" type="presParOf" srcId="{489227CC-D429-4C78-AF05-BF4EE2313AA8}" destId="{162179C7-4E00-4E40-AEAE-C83F9D3DF633}" srcOrd="1" destOrd="0" presId="urn:microsoft.com/office/officeart/2005/8/layout/hList9"/>
    <dgm:cxn modelId="{477DDB56-DAB1-41E8-B1E8-533D82E76A97}" type="presParOf" srcId="{9FEEFF84-F65B-4339-94FA-C2FEC1689051}" destId="{A2D98DE8-D3E4-466F-BABB-845B7DD526D6}" srcOrd="17" destOrd="0" presId="urn:microsoft.com/office/officeart/2005/8/layout/hList9"/>
    <dgm:cxn modelId="{06199566-7D43-4793-92C5-B8318FC131DB}" type="presParOf" srcId="{9FEEFF84-F65B-4339-94FA-C2FEC1689051}" destId="{8938768A-FC6F-4A37-9B83-417BED68C4FE}" srcOrd="18" destOrd="0" presId="urn:microsoft.com/office/officeart/2005/8/layout/hList9"/>
    <dgm:cxn modelId="{4D687527-9726-4AB4-AB10-7214682D8C7D}" type="presParOf" srcId="{9FEEFF84-F65B-4339-94FA-C2FEC1689051}" destId="{D1ACF5A2-A774-4E02-AD07-67DAC722FC81}" srcOrd="19" destOrd="0" presId="urn:microsoft.com/office/officeart/2005/8/layout/hList9"/>
    <dgm:cxn modelId="{680AC66D-36ED-4BD0-BF07-73724C52FDFE}" type="presParOf" srcId="{9FEEFF84-F65B-4339-94FA-C2FEC1689051}" destId="{19409C0E-473B-4A29-8F49-1C9BF6DBBF35}" srcOrd="20" destOrd="0" presId="urn:microsoft.com/office/officeart/2005/8/layout/hList9"/>
    <dgm:cxn modelId="{462265DE-B7CC-41A8-A05D-1211B46C3106}" type="presParOf" srcId="{9FEEFF84-F65B-4339-94FA-C2FEC1689051}" destId="{15CEB6F7-B0D5-44F0-9B21-55E72E4FCA7E}" srcOrd="21" destOrd="0" presId="urn:microsoft.com/office/officeart/2005/8/layout/hList9"/>
    <dgm:cxn modelId="{D508445E-FF8E-4C4E-BE4C-CFCF063517EC}" type="presParOf" srcId="{15CEB6F7-B0D5-44F0-9B21-55E72E4FCA7E}" destId="{64B98235-1A18-4ADC-B1E0-F647EDB3B145}" srcOrd="0" destOrd="0" presId="urn:microsoft.com/office/officeart/2005/8/layout/hList9"/>
    <dgm:cxn modelId="{63CAA59F-B7C7-4D95-9B32-1911F2FAA6C6}" type="presParOf" srcId="{15CEB6F7-B0D5-44F0-9B21-55E72E4FCA7E}" destId="{1C7C0E31-0303-41BC-A5EA-9AB3206141BE}" srcOrd="1" destOrd="0" presId="urn:microsoft.com/office/officeart/2005/8/layout/hList9"/>
    <dgm:cxn modelId="{BAC551BA-8BE0-4C1D-A9ED-0560167048B8}" type="presParOf" srcId="{1C7C0E31-0303-41BC-A5EA-9AB3206141BE}" destId="{13EBC58E-8FCF-4B04-99C5-7650021C676F}" srcOrd="0" destOrd="0" presId="urn:microsoft.com/office/officeart/2005/8/layout/hList9"/>
    <dgm:cxn modelId="{BC64346E-AF97-4940-A5DE-06647FAC03D7}" type="presParOf" srcId="{1C7C0E31-0303-41BC-A5EA-9AB3206141BE}" destId="{DA12763F-5AC1-4126-8E0E-EDF01CF89ADB}" srcOrd="1" destOrd="0" presId="urn:microsoft.com/office/officeart/2005/8/layout/hList9"/>
    <dgm:cxn modelId="{BA9264C5-B138-47C3-AB3B-A38BDBFA6142}" type="presParOf" srcId="{15CEB6F7-B0D5-44F0-9B21-55E72E4FCA7E}" destId="{22C0269A-1B4A-4D2B-A6C2-65DA7F1723BF}" srcOrd="2" destOrd="0" presId="urn:microsoft.com/office/officeart/2005/8/layout/hList9"/>
    <dgm:cxn modelId="{D8DA4958-D94A-4013-A7D6-0E509A2551C4}" type="presParOf" srcId="{22C0269A-1B4A-4D2B-A6C2-65DA7F1723BF}" destId="{1BB6FD9F-456C-4618-B0AD-ADCCA2DBDD5D}" srcOrd="0" destOrd="0" presId="urn:microsoft.com/office/officeart/2005/8/layout/hList9"/>
    <dgm:cxn modelId="{544EFE3E-6803-4809-B7CD-E56878853DB2}" type="presParOf" srcId="{22C0269A-1B4A-4D2B-A6C2-65DA7F1723BF}" destId="{A53AE095-C1E8-4E9A-A927-1FAEEC07218B}" srcOrd="1" destOrd="0" presId="urn:microsoft.com/office/officeart/2005/8/layout/hList9"/>
    <dgm:cxn modelId="{27A434EC-EF42-42B7-BEA3-F045336DB9FF}" type="presParOf" srcId="{9FEEFF84-F65B-4339-94FA-C2FEC1689051}" destId="{D69CD4B5-53F4-4F4B-A590-B71AF232F7B1}" srcOrd="22" destOrd="0" presId="urn:microsoft.com/office/officeart/2005/8/layout/hList9"/>
    <dgm:cxn modelId="{A6D02421-7FAB-420F-9F37-57813150DB40}" type="presParOf" srcId="{9FEEFF84-F65B-4339-94FA-C2FEC1689051}" destId="{BA1F90C8-0475-4227-B98E-521C93B4435F}" srcOrd="2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45869A-04B1-4974-9F96-F16EB7297E3F}"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AFAF1B88-4D10-4021-B3F4-7B23BAC1D21B}">
      <dgm:prSet phldrT="[Text]"/>
      <dgm:spPr/>
      <dgm:t>
        <a:bodyPr/>
        <a:lstStyle/>
        <a:p>
          <a:r>
            <a:rPr lang="en-US" dirty="0"/>
            <a:t>Understand the market condition</a:t>
          </a:r>
        </a:p>
      </dgm:t>
    </dgm:pt>
    <dgm:pt modelId="{EEF45826-E20A-43E3-8E5D-1681603D04F7}" type="parTrans" cxnId="{6EFA532D-598C-439F-9EC5-7DFA37D9BF62}">
      <dgm:prSet/>
      <dgm:spPr/>
      <dgm:t>
        <a:bodyPr/>
        <a:lstStyle/>
        <a:p>
          <a:endParaRPr lang="en-US"/>
        </a:p>
      </dgm:t>
    </dgm:pt>
    <dgm:pt modelId="{01A36510-34B7-4433-84D5-B8008703009B}" type="sibTrans" cxnId="{6EFA532D-598C-439F-9EC5-7DFA37D9BF62}">
      <dgm:prSet/>
      <dgm:spPr/>
      <dgm:t>
        <a:bodyPr/>
        <a:lstStyle/>
        <a:p>
          <a:endParaRPr lang="en-US"/>
        </a:p>
      </dgm:t>
    </dgm:pt>
    <dgm:pt modelId="{20A2B32E-009F-4F7F-B30E-5D9490A7D022}">
      <dgm:prSet phldrT="[Text]"/>
      <dgm:spPr/>
      <dgm:t>
        <a:bodyPr/>
        <a:lstStyle/>
        <a:p>
          <a:r>
            <a:rPr lang="en-US" dirty="0"/>
            <a:t>Retaining Customer</a:t>
          </a:r>
        </a:p>
      </dgm:t>
    </dgm:pt>
    <dgm:pt modelId="{759FD8A4-7731-425C-80A6-9F041532248A}" type="parTrans" cxnId="{D6024A68-36E3-4C61-B0A1-F0B71B2FFDF4}">
      <dgm:prSet/>
      <dgm:spPr/>
      <dgm:t>
        <a:bodyPr/>
        <a:lstStyle/>
        <a:p>
          <a:endParaRPr lang="en-US"/>
        </a:p>
      </dgm:t>
    </dgm:pt>
    <dgm:pt modelId="{927A436F-D232-467A-95AA-7A56A723B343}" type="sibTrans" cxnId="{D6024A68-36E3-4C61-B0A1-F0B71B2FFDF4}">
      <dgm:prSet/>
      <dgm:spPr/>
      <dgm:t>
        <a:bodyPr/>
        <a:lstStyle/>
        <a:p>
          <a:endParaRPr lang="en-US"/>
        </a:p>
      </dgm:t>
    </dgm:pt>
    <dgm:pt modelId="{A81F7196-D0C7-44B3-AA8A-551A22738197}">
      <dgm:prSet phldrT="[Text]"/>
      <dgm:spPr/>
      <dgm:t>
        <a:bodyPr/>
        <a:lstStyle/>
        <a:p>
          <a:r>
            <a:rPr lang="en-US" dirty="0"/>
            <a:t>Making right offer at right time</a:t>
          </a:r>
        </a:p>
      </dgm:t>
    </dgm:pt>
    <dgm:pt modelId="{9557D460-AF6D-4D70-A740-E8CCB4840CEF}" type="parTrans" cxnId="{447F0884-0DB6-4BEF-A8C2-C211CDCBB9D1}">
      <dgm:prSet/>
      <dgm:spPr/>
      <dgm:t>
        <a:bodyPr/>
        <a:lstStyle/>
        <a:p>
          <a:endParaRPr lang="en-US"/>
        </a:p>
      </dgm:t>
    </dgm:pt>
    <dgm:pt modelId="{C5FDEA57-EAE0-48DF-BECC-B2683B3F44DF}" type="sibTrans" cxnId="{447F0884-0DB6-4BEF-A8C2-C211CDCBB9D1}">
      <dgm:prSet/>
      <dgm:spPr/>
      <dgm:t>
        <a:bodyPr/>
        <a:lstStyle/>
        <a:p>
          <a:endParaRPr lang="en-US"/>
        </a:p>
      </dgm:t>
    </dgm:pt>
    <dgm:pt modelId="{EE515A0C-0CD9-43FD-AC51-E4CC19296096}">
      <dgm:prSet phldrT="[Text]"/>
      <dgm:spPr/>
      <dgm:t>
        <a:bodyPr/>
        <a:lstStyle/>
        <a:p>
          <a:r>
            <a:rPr lang="en-US" dirty="0"/>
            <a:t>Upselling and Cross-Selling New Products</a:t>
          </a:r>
        </a:p>
      </dgm:t>
    </dgm:pt>
    <dgm:pt modelId="{E9AEE12B-F0CD-476E-8CA4-A6A26DC8A923}" type="parTrans" cxnId="{CBB47745-55A0-4E1F-9E13-4379159FE011}">
      <dgm:prSet/>
      <dgm:spPr/>
      <dgm:t>
        <a:bodyPr/>
        <a:lstStyle/>
        <a:p>
          <a:endParaRPr lang="en-US"/>
        </a:p>
      </dgm:t>
    </dgm:pt>
    <dgm:pt modelId="{5C6EF221-1563-4D81-9543-D6E14FB7FE2A}" type="sibTrans" cxnId="{CBB47745-55A0-4E1F-9E13-4379159FE011}">
      <dgm:prSet/>
      <dgm:spPr/>
      <dgm:t>
        <a:bodyPr/>
        <a:lstStyle/>
        <a:p>
          <a:endParaRPr lang="en-US"/>
        </a:p>
      </dgm:t>
    </dgm:pt>
    <dgm:pt modelId="{3A7F7415-AB6B-480B-9CB2-1CBFF0E82BD0}" type="pres">
      <dgm:prSet presAssocID="{5345869A-04B1-4974-9F96-F16EB7297E3F}" presName="linear" presStyleCnt="0">
        <dgm:presLayoutVars>
          <dgm:dir/>
          <dgm:animLvl val="lvl"/>
          <dgm:resizeHandles val="exact"/>
        </dgm:presLayoutVars>
      </dgm:prSet>
      <dgm:spPr/>
    </dgm:pt>
    <dgm:pt modelId="{057E9324-1029-45A3-B683-2F1207B5B0C1}" type="pres">
      <dgm:prSet presAssocID="{AFAF1B88-4D10-4021-B3F4-7B23BAC1D21B}" presName="parentLin" presStyleCnt="0"/>
      <dgm:spPr/>
    </dgm:pt>
    <dgm:pt modelId="{F4E41958-3DB5-4D94-AD58-44960912539B}" type="pres">
      <dgm:prSet presAssocID="{AFAF1B88-4D10-4021-B3F4-7B23BAC1D21B}" presName="parentLeftMargin" presStyleLbl="node1" presStyleIdx="0" presStyleCnt="4"/>
      <dgm:spPr/>
    </dgm:pt>
    <dgm:pt modelId="{82071C3A-4E6C-4716-BDD8-A9CCC8BECBBE}" type="pres">
      <dgm:prSet presAssocID="{AFAF1B88-4D10-4021-B3F4-7B23BAC1D21B}" presName="parentText" presStyleLbl="node1" presStyleIdx="0" presStyleCnt="4" custLinFactNeighborX="-14343" custLinFactNeighborY="4354">
        <dgm:presLayoutVars>
          <dgm:chMax val="0"/>
          <dgm:bulletEnabled val="1"/>
        </dgm:presLayoutVars>
      </dgm:prSet>
      <dgm:spPr/>
    </dgm:pt>
    <dgm:pt modelId="{FA2A8F1B-6339-47D2-B441-21BDBF6E0293}" type="pres">
      <dgm:prSet presAssocID="{AFAF1B88-4D10-4021-B3F4-7B23BAC1D21B}" presName="negativeSpace" presStyleCnt="0"/>
      <dgm:spPr/>
    </dgm:pt>
    <dgm:pt modelId="{244AA4BE-A85C-4CB3-8F82-D138F368F7AF}" type="pres">
      <dgm:prSet presAssocID="{AFAF1B88-4D10-4021-B3F4-7B23BAC1D21B}" presName="childText" presStyleLbl="conFgAcc1" presStyleIdx="0" presStyleCnt="4" custLinFactNeighborX="310" custLinFactNeighborY="-12627">
        <dgm:presLayoutVars>
          <dgm:bulletEnabled val="1"/>
        </dgm:presLayoutVars>
      </dgm:prSet>
      <dgm:spPr/>
    </dgm:pt>
    <dgm:pt modelId="{C45E8D8B-4E2E-4FC3-974F-F8EEF92E82E2}" type="pres">
      <dgm:prSet presAssocID="{01A36510-34B7-4433-84D5-B8008703009B}" presName="spaceBetweenRectangles" presStyleCnt="0"/>
      <dgm:spPr/>
    </dgm:pt>
    <dgm:pt modelId="{EAFF3B16-AE09-433D-9361-473AAB02EBCB}" type="pres">
      <dgm:prSet presAssocID="{20A2B32E-009F-4F7F-B30E-5D9490A7D022}" presName="parentLin" presStyleCnt="0"/>
      <dgm:spPr/>
    </dgm:pt>
    <dgm:pt modelId="{01715B8C-7037-4745-9E82-1E87E892F0BF}" type="pres">
      <dgm:prSet presAssocID="{20A2B32E-009F-4F7F-B30E-5D9490A7D022}" presName="parentLeftMargin" presStyleLbl="node1" presStyleIdx="0" presStyleCnt="4"/>
      <dgm:spPr/>
    </dgm:pt>
    <dgm:pt modelId="{7CEE47B7-503E-43AA-8B63-B512E3F200AB}" type="pres">
      <dgm:prSet presAssocID="{20A2B32E-009F-4F7F-B30E-5D9490A7D022}" presName="parentText" presStyleLbl="node1" presStyleIdx="1" presStyleCnt="4">
        <dgm:presLayoutVars>
          <dgm:chMax val="0"/>
          <dgm:bulletEnabled val="1"/>
        </dgm:presLayoutVars>
      </dgm:prSet>
      <dgm:spPr/>
    </dgm:pt>
    <dgm:pt modelId="{3413F1FA-B2EA-4280-AD1A-D02BB530306F}" type="pres">
      <dgm:prSet presAssocID="{20A2B32E-009F-4F7F-B30E-5D9490A7D022}" presName="negativeSpace" presStyleCnt="0"/>
      <dgm:spPr/>
    </dgm:pt>
    <dgm:pt modelId="{8FA9386B-4463-46FA-ACAC-0C397C88F6F2}" type="pres">
      <dgm:prSet presAssocID="{20A2B32E-009F-4F7F-B30E-5D9490A7D022}" presName="childText" presStyleLbl="conFgAcc1" presStyleIdx="1" presStyleCnt="4">
        <dgm:presLayoutVars>
          <dgm:bulletEnabled val="1"/>
        </dgm:presLayoutVars>
      </dgm:prSet>
      <dgm:spPr/>
    </dgm:pt>
    <dgm:pt modelId="{D6926B58-5B29-435C-8903-AF8129225D67}" type="pres">
      <dgm:prSet presAssocID="{927A436F-D232-467A-95AA-7A56A723B343}" presName="spaceBetweenRectangles" presStyleCnt="0"/>
      <dgm:spPr/>
    </dgm:pt>
    <dgm:pt modelId="{C5578ABA-0E35-41D5-835A-D7084F5E7DAD}" type="pres">
      <dgm:prSet presAssocID="{A81F7196-D0C7-44B3-AA8A-551A22738197}" presName="parentLin" presStyleCnt="0"/>
      <dgm:spPr/>
    </dgm:pt>
    <dgm:pt modelId="{607F0632-238B-44A0-BCD2-96AEFADF9793}" type="pres">
      <dgm:prSet presAssocID="{A81F7196-D0C7-44B3-AA8A-551A22738197}" presName="parentLeftMargin" presStyleLbl="node1" presStyleIdx="1" presStyleCnt="4"/>
      <dgm:spPr/>
    </dgm:pt>
    <dgm:pt modelId="{CAC28EDF-0D57-4DD1-BF7C-978B07F02519}" type="pres">
      <dgm:prSet presAssocID="{A81F7196-D0C7-44B3-AA8A-551A22738197}" presName="parentText" presStyleLbl="node1" presStyleIdx="2" presStyleCnt="4">
        <dgm:presLayoutVars>
          <dgm:chMax val="0"/>
          <dgm:bulletEnabled val="1"/>
        </dgm:presLayoutVars>
      </dgm:prSet>
      <dgm:spPr/>
    </dgm:pt>
    <dgm:pt modelId="{2A174D2F-C8F6-4EB1-A29E-5DC12BD7F0ED}" type="pres">
      <dgm:prSet presAssocID="{A81F7196-D0C7-44B3-AA8A-551A22738197}" presName="negativeSpace" presStyleCnt="0"/>
      <dgm:spPr/>
    </dgm:pt>
    <dgm:pt modelId="{C655655C-8EE7-4413-AC87-43E03C9D5B16}" type="pres">
      <dgm:prSet presAssocID="{A81F7196-D0C7-44B3-AA8A-551A22738197}" presName="childText" presStyleLbl="conFgAcc1" presStyleIdx="2" presStyleCnt="4">
        <dgm:presLayoutVars>
          <dgm:bulletEnabled val="1"/>
        </dgm:presLayoutVars>
      </dgm:prSet>
      <dgm:spPr/>
    </dgm:pt>
    <dgm:pt modelId="{45EA4B99-7D71-44D0-825F-25FB905EC7EF}" type="pres">
      <dgm:prSet presAssocID="{C5FDEA57-EAE0-48DF-BECC-B2683B3F44DF}" presName="spaceBetweenRectangles" presStyleCnt="0"/>
      <dgm:spPr/>
    </dgm:pt>
    <dgm:pt modelId="{0A7B9FC5-60E9-4CEE-8C02-A7777AB27E29}" type="pres">
      <dgm:prSet presAssocID="{EE515A0C-0CD9-43FD-AC51-E4CC19296096}" presName="parentLin" presStyleCnt="0"/>
      <dgm:spPr/>
    </dgm:pt>
    <dgm:pt modelId="{AD3B3A3E-ABC8-4F7E-9A2D-9C9A1EF6D252}" type="pres">
      <dgm:prSet presAssocID="{EE515A0C-0CD9-43FD-AC51-E4CC19296096}" presName="parentLeftMargin" presStyleLbl="node1" presStyleIdx="2" presStyleCnt="4"/>
      <dgm:spPr/>
    </dgm:pt>
    <dgm:pt modelId="{77FB2B7D-91AA-4CAD-BEC5-F12EF1AE2456}" type="pres">
      <dgm:prSet presAssocID="{EE515A0C-0CD9-43FD-AC51-E4CC19296096}" presName="parentText" presStyleLbl="node1" presStyleIdx="3" presStyleCnt="4">
        <dgm:presLayoutVars>
          <dgm:chMax val="0"/>
          <dgm:bulletEnabled val="1"/>
        </dgm:presLayoutVars>
      </dgm:prSet>
      <dgm:spPr/>
    </dgm:pt>
    <dgm:pt modelId="{A52EDC10-0DFC-4C26-B197-45D1C677984C}" type="pres">
      <dgm:prSet presAssocID="{EE515A0C-0CD9-43FD-AC51-E4CC19296096}" presName="negativeSpace" presStyleCnt="0"/>
      <dgm:spPr/>
    </dgm:pt>
    <dgm:pt modelId="{ACE4AF58-F553-4B2F-BC15-F46AB77595C2}" type="pres">
      <dgm:prSet presAssocID="{EE515A0C-0CD9-43FD-AC51-E4CC19296096}" presName="childText" presStyleLbl="conFgAcc1" presStyleIdx="3" presStyleCnt="4">
        <dgm:presLayoutVars>
          <dgm:bulletEnabled val="1"/>
        </dgm:presLayoutVars>
      </dgm:prSet>
      <dgm:spPr/>
    </dgm:pt>
  </dgm:ptLst>
  <dgm:cxnLst>
    <dgm:cxn modelId="{27EE0709-CBB0-4319-9C25-22E04920D9ED}" type="presOf" srcId="{EE515A0C-0CD9-43FD-AC51-E4CC19296096}" destId="{AD3B3A3E-ABC8-4F7E-9A2D-9C9A1EF6D252}" srcOrd="0" destOrd="0" presId="urn:microsoft.com/office/officeart/2005/8/layout/list1"/>
    <dgm:cxn modelId="{BF03CF17-EC0C-4F7E-97AA-FC14A86A10C4}" type="presOf" srcId="{EE515A0C-0CD9-43FD-AC51-E4CC19296096}" destId="{77FB2B7D-91AA-4CAD-BEC5-F12EF1AE2456}" srcOrd="1" destOrd="0" presId="urn:microsoft.com/office/officeart/2005/8/layout/list1"/>
    <dgm:cxn modelId="{BAE2901B-7B69-43C8-8266-C98B8EB70BDE}" type="presOf" srcId="{A81F7196-D0C7-44B3-AA8A-551A22738197}" destId="{607F0632-238B-44A0-BCD2-96AEFADF9793}" srcOrd="0" destOrd="0" presId="urn:microsoft.com/office/officeart/2005/8/layout/list1"/>
    <dgm:cxn modelId="{DECE3B2A-D20B-419F-9D45-8EBF3D24C338}" type="presOf" srcId="{AFAF1B88-4D10-4021-B3F4-7B23BAC1D21B}" destId="{82071C3A-4E6C-4716-BDD8-A9CCC8BECBBE}" srcOrd="1" destOrd="0" presId="urn:microsoft.com/office/officeart/2005/8/layout/list1"/>
    <dgm:cxn modelId="{6EFA532D-598C-439F-9EC5-7DFA37D9BF62}" srcId="{5345869A-04B1-4974-9F96-F16EB7297E3F}" destId="{AFAF1B88-4D10-4021-B3F4-7B23BAC1D21B}" srcOrd="0" destOrd="0" parTransId="{EEF45826-E20A-43E3-8E5D-1681603D04F7}" sibTransId="{01A36510-34B7-4433-84D5-B8008703009B}"/>
    <dgm:cxn modelId="{AD149364-8A2D-43E3-8179-9494CBABC180}" type="presOf" srcId="{A81F7196-D0C7-44B3-AA8A-551A22738197}" destId="{CAC28EDF-0D57-4DD1-BF7C-978B07F02519}" srcOrd="1" destOrd="0" presId="urn:microsoft.com/office/officeart/2005/8/layout/list1"/>
    <dgm:cxn modelId="{CBB47745-55A0-4E1F-9E13-4379159FE011}" srcId="{5345869A-04B1-4974-9F96-F16EB7297E3F}" destId="{EE515A0C-0CD9-43FD-AC51-E4CC19296096}" srcOrd="3" destOrd="0" parTransId="{E9AEE12B-F0CD-476E-8CA4-A6A26DC8A923}" sibTransId="{5C6EF221-1563-4D81-9543-D6E14FB7FE2A}"/>
    <dgm:cxn modelId="{D6024A68-36E3-4C61-B0A1-F0B71B2FFDF4}" srcId="{5345869A-04B1-4974-9F96-F16EB7297E3F}" destId="{20A2B32E-009F-4F7F-B30E-5D9490A7D022}" srcOrd="1" destOrd="0" parTransId="{759FD8A4-7731-425C-80A6-9F041532248A}" sibTransId="{927A436F-D232-467A-95AA-7A56A723B343}"/>
    <dgm:cxn modelId="{E15FC56F-42E8-4730-BA0A-D020C9323D83}" type="presOf" srcId="{AFAF1B88-4D10-4021-B3F4-7B23BAC1D21B}" destId="{F4E41958-3DB5-4D94-AD58-44960912539B}" srcOrd="0" destOrd="0" presId="urn:microsoft.com/office/officeart/2005/8/layout/list1"/>
    <dgm:cxn modelId="{DEA3297E-1159-4546-86CB-38BDCE8CC03F}" type="presOf" srcId="{5345869A-04B1-4974-9F96-F16EB7297E3F}" destId="{3A7F7415-AB6B-480B-9CB2-1CBFF0E82BD0}" srcOrd="0" destOrd="0" presId="urn:microsoft.com/office/officeart/2005/8/layout/list1"/>
    <dgm:cxn modelId="{447F0884-0DB6-4BEF-A8C2-C211CDCBB9D1}" srcId="{5345869A-04B1-4974-9F96-F16EB7297E3F}" destId="{A81F7196-D0C7-44B3-AA8A-551A22738197}" srcOrd="2" destOrd="0" parTransId="{9557D460-AF6D-4D70-A740-E8CCB4840CEF}" sibTransId="{C5FDEA57-EAE0-48DF-BECC-B2683B3F44DF}"/>
    <dgm:cxn modelId="{0C468D88-9319-4BF0-8FFD-F88FFC2F3DBA}" type="presOf" srcId="{20A2B32E-009F-4F7F-B30E-5D9490A7D022}" destId="{01715B8C-7037-4745-9E82-1E87E892F0BF}" srcOrd="0" destOrd="0" presId="urn:microsoft.com/office/officeart/2005/8/layout/list1"/>
    <dgm:cxn modelId="{E84C5EAB-6F69-4F36-A1E6-2925B7D4F88C}" type="presOf" srcId="{20A2B32E-009F-4F7F-B30E-5D9490A7D022}" destId="{7CEE47B7-503E-43AA-8B63-B512E3F200AB}" srcOrd="1" destOrd="0" presId="urn:microsoft.com/office/officeart/2005/8/layout/list1"/>
    <dgm:cxn modelId="{21B15F95-7219-445D-B564-D3D61BA2D677}" type="presParOf" srcId="{3A7F7415-AB6B-480B-9CB2-1CBFF0E82BD0}" destId="{057E9324-1029-45A3-B683-2F1207B5B0C1}" srcOrd="0" destOrd="0" presId="urn:microsoft.com/office/officeart/2005/8/layout/list1"/>
    <dgm:cxn modelId="{62C3368A-7901-4FAA-AD16-A64B7E948291}" type="presParOf" srcId="{057E9324-1029-45A3-B683-2F1207B5B0C1}" destId="{F4E41958-3DB5-4D94-AD58-44960912539B}" srcOrd="0" destOrd="0" presId="urn:microsoft.com/office/officeart/2005/8/layout/list1"/>
    <dgm:cxn modelId="{658255B6-A281-49E9-8CDE-788575DAF80F}" type="presParOf" srcId="{057E9324-1029-45A3-B683-2F1207B5B0C1}" destId="{82071C3A-4E6C-4716-BDD8-A9CCC8BECBBE}" srcOrd="1" destOrd="0" presId="urn:microsoft.com/office/officeart/2005/8/layout/list1"/>
    <dgm:cxn modelId="{60D5D0AC-7841-48D0-9812-4B7BC6C08A9D}" type="presParOf" srcId="{3A7F7415-AB6B-480B-9CB2-1CBFF0E82BD0}" destId="{FA2A8F1B-6339-47D2-B441-21BDBF6E0293}" srcOrd="1" destOrd="0" presId="urn:microsoft.com/office/officeart/2005/8/layout/list1"/>
    <dgm:cxn modelId="{CA048187-FEC5-4F4E-9F72-DC2715D90161}" type="presParOf" srcId="{3A7F7415-AB6B-480B-9CB2-1CBFF0E82BD0}" destId="{244AA4BE-A85C-4CB3-8F82-D138F368F7AF}" srcOrd="2" destOrd="0" presId="urn:microsoft.com/office/officeart/2005/8/layout/list1"/>
    <dgm:cxn modelId="{A85C7A8C-233C-4BC1-A083-E487AECC9A49}" type="presParOf" srcId="{3A7F7415-AB6B-480B-9CB2-1CBFF0E82BD0}" destId="{C45E8D8B-4E2E-4FC3-974F-F8EEF92E82E2}" srcOrd="3" destOrd="0" presId="urn:microsoft.com/office/officeart/2005/8/layout/list1"/>
    <dgm:cxn modelId="{44D3A97D-A0CB-4D75-9F87-2738153901B3}" type="presParOf" srcId="{3A7F7415-AB6B-480B-9CB2-1CBFF0E82BD0}" destId="{EAFF3B16-AE09-433D-9361-473AAB02EBCB}" srcOrd="4" destOrd="0" presId="urn:microsoft.com/office/officeart/2005/8/layout/list1"/>
    <dgm:cxn modelId="{7C81E46F-A404-4FF3-8C6F-CB3B424BC629}" type="presParOf" srcId="{EAFF3B16-AE09-433D-9361-473AAB02EBCB}" destId="{01715B8C-7037-4745-9E82-1E87E892F0BF}" srcOrd="0" destOrd="0" presId="urn:microsoft.com/office/officeart/2005/8/layout/list1"/>
    <dgm:cxn modelId="{384B9117-A91E-4DC8-A888-E0CA01248675}" type="presParOf" srcId="{EAFF3B16-AE09-433D-9361-473AAB02EBCB}" destId="{7CEE47B7-503E-43AA-8B63-B512E3F200AB}" srcOrd="1" destOrd="0" presId="urn:microsoft.com/office/officeart/2005/8/layout/list1"/>
    <dgm:cxn modelId="{1BDC1C3F-2B6A-4D51-867A-E8915A655B9D}" type="presParOf" srcId="{3A7F7415-AB6B-480B-9CB2-1CBFF0E82BD0}" destId="{3413F1FA-B2EA-4280-AD1A-D02BB530306F}" srcOrd="5" destOrd="0" presId="urn:microsoft.com/office/officeart/2005/8/layout/list1"/>
    <dgm:cxn modelId="{A2D6AAD8-9198-46F5-B16A-276A6A70FDE2}" type="presParOf" srcId="{3A7F7415-AB6B-480B-9CB2-1CBFF0E82BD0}" destId="{8FA9386B-4463-46FA-ACAC-0C397C88F6F2}" srcOrd="6" destOrd="0" presId="urn:microsoft.com/office/officeart/2005/8/layout/list1"/>
    <dgm:cxn modelId="{093A6BA8-9AF5-49CC-8F8C-54FC63DE83B8}" type="presParOf" srcId="{3A7F7415-AB6B-480B-9CB2-1CBFF0E82BD0}" destId="{D6926B58-5B29-435C-8903-AF8129225D67}" srcOrd="7" destOrd="0" presId="urn:microsoft.com/office/officeart/2005/8/layout/list1"/>
    <dgm:cxn modelId="{55421465-F10E-4204-8FE4-A817750FD624}" type="presParOf" srcId="{3A7F7415-AB6B-480B-9CB2-1CBFF0E82BD0}" destId="{C5578ABA-0E35-41D5-835A-D7084F5E7DAD}" srcOrd="8" destOrd="0" presId="urn:microsoft.com/office/officeart/2005/8/layout/list1"/>
    <dgm:cxn modelId="{D961B6C6-A36A-4EA4-B4FA-5785CE548F14}" type="presParOf" srcId="{C5578ABA-0E35-41D5-835A-D7084F5E7DAD}" destId="{607F0632-238B-44A0-BCD2-96AEFADF9793}" srcOrd="0" destOrd="0" presId="urn:microsoft.com/office/officeart/2005/8/layout/list1"/>
    <dgm:cxn modelId="{4AEAF9B0-4697-432C-B0B5-C115AFEBFFDD}" type="presParOf" srcId="{C5578ABA-0E35-41D5-835A-D7084F5E7DAD}" destId="{CAC28EDF-0D57-4DD1-BF7C-978B07F02519}" srcOrd="1" destOrd="0" presId="urn:microsoft.com/office/officeart/2005/8/layout/list1"/>
    <dgm:cxn modelId="{B1BC6674-F8B3-4B4B-87A8-88744738D833}" type="presParOf" srcId="{3A7F7415-AB6B-480B-9CB2-1CBFF0E82BD0}" destId="{2A174D2F-C8F6-4EB1-A29E-5DC12BD7F0ED}" srcOrd="9" destOrd="0" presId="urn:microsoft.com/office/officeart/2005/8/layout/list1"/>
    <dgm:cxn modelId="{A6535D08-FA12-458A-AE86-7C0B3B051426}" type="presParOf" srcId="{3A7F7415-AB6B-480B-9CB2-1CBFF0E82BD0}" destId="{C655655C-8EE7-4413-AC87-43E03C9D5B16}" srcOrd="10" destOrd="0" presId="urn:microsoft.com/office/officeart/2005/8/layout/list1"/>
    <dgm:cxn modelId="{C62E1E44-2BB3-4570-B9D6-A4C4EB5886E8}" type="presParOf" srcId="{3A7F7415-AB6B-480B-9CB2-1CBFF0E82BD0}" destId="{45EA4B99-7D71-44D0-825F-25FB905EC7EF}" srcOrd="11" destOrd="0" presId="urn:microsoft.com/office/officeart/2005/8/layout/list1"/>
    <dgm:cxn modelId="{42808994-B29A-4647-80AD-FB1F1D8E12B2}" type="presParOf" srcId="{3A7F7415-AB6B-480B-9CB2-1CBFF0E82BD0}" destId="{0A7B9FC5-60E9-4CEE-8C02-A7777AB27E29}" srcOrd="12" destOrd="0" presId="urn:microsoft.com/office/officeart/2005/8/layout/list1"/>
    <dgm:cxn modelId="{EF228705-3AAB-4790-A817-D239DA464710}" type="presParOf" srcId="{0A7B9FC5-60E9-4CEE-8C02-A7777AB27E29}" destId="{AD3B3A3E-ABC8-4F7E-9A2D-9C9A1EF6D252}" srcOrd="0" destOrd="0" presId="urn:microsoft.com/office/officeart/2005/8/layout/list1"/>
    <dgm:cxn modelId="{6C229412-A288-46C0-8077-2684556BCC66}" type="presParOf" srcId="{0A7B9FC5-60E9-4CEE-8C02-A7777AB27E29}" destId="{77FB2B7D-91AA-4CAD-BEC5-F12EF1AE2456}" srcOrd="1" destOrd="0" presId="urn:microsoft.com/office/officeart/2005/8/layout/list1"/>
    <dgm:cxn modelId="{2172F218-86E8-4661-A55F-EEEBFC913BAE}" type="presParOf" srcId="{3A7F7415-AB6B-480B-9CB2-1CBFF0E82BD0}" destId="{A52EDC10-0DFC-4C26-B197-45D1C677984C}" srcOrd="13" destOrd="0" presId="urn:microsoft.com/office/officeart/2005/8/layout/list1"/>
    <dgm:cxn modelId="{936AC360-0899-402D-9D3A-A6787B648225}" type="presParOf" srcId="{3A7F7415-AB6B-480B-9CB2-1CBFF0E82BD0}" destId="{ACE4AF58-F553-4B2F-BC15-F46AB77595C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E0DE-3C22-4ADD-9516-6C2525B6DC8F}">
      <dsp:nvSpPr>
        <dsp:cNvPr id="0" name=""/>
        <dsp:cNvSpPr/>
      </dsp:nvSpPr>
      <dsp:spPr>
        <a:xfrm>
          <a:off x="691377" y="2150502"/>
          <a:ext cx="1296089" cy="86449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1. Solid understanding of product</a:t>
          </a:r>
        </a:p>
      </dsp:txBody>
      <dsp:txXfrm>
        <a:off x="898752" y="2150502"/>
        <a:ext cx="1088715" cy="864491"/>
      </dsp:txXfrm>
    </dsp:sp>
    <dsp:sp modelId="{54B89B06-8B32-4FA3-BBF3-01614AA0557D}">
      <dsp:nvSpPr>
        <dsp:cNvPr id="0" name=""/>
        <dsp:cNvSpPr/>
      </dsp:nvSpPr>
      <dsp:spPr>
        <a:xfrm>
          <a:off x="691377" y="3014994"/>
          <a:ext cx="1296089" cy="86449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2.Consumer Education</a:t>
          </a:r>
        </a:p>
      </dsp:txBody>
      <dsp:txXfrm>
        <a:off x="898752" y="3014994"/>
        <a:ext cx="1088715" cy="864491"/>
      </dsp:txXfrm>
    </dsp:sp>
    <dsp:sp modelId="{7BC1A43F-7887-4378-AF7C-C96597D44CC2}">
      <dsp:nvSpPr>
        <dsp:cNvPr id="0" name=""/>
        <dsp:cNvSpPr/>
      </dsp:nvSpPr>
      <dsp:spPr>
        <a:xfrm>
          <a:off x="129" y="1804878"/>
          <a:ext cx="864059" cy="864059"/>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It Informs</a:t>
          </a:r>
        </a:p>
      </dsp:txBody>
      <dsp:txXfrm>
        <a:off x="126668" y="1931417"/>
        <a:ext cx="610981" cy="610981"/>
      </dsp:txXfrm>
    </dsp:sp>
    <dsp:sp modelId="{FFD2A5C3-5A90-48C6-99C4-A51D8CB1CAAA}">
      <dsp:nvSpPr>
        <dsp:cNvPr id="0" name=""/>
        <dsp:cNvSpPr/>
      </dsp:nvSpPr>
      <dsp:spPr>
        <a:xfrm>
          <a:off x="2851527" y="2150502"/>
          <a:ext cx="1296089" cy="86449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1 Maintain healthy relationship</a:t>
          </a:r>
        </a:p>
      </dsp:txBody>
      <dsp:txXfrm>
        <a:off x="3058902" y="2150502"/>
        <a:ext cx="1088715" cy="864491"/>
      </dsp:txXfrm>
    </dsp:sp>
    <dsp:sp modelId="{FE3F83EA-853C-4611-8DA1-A49626422E29}">
      <dsp:nvSpPr>
        <dsp:cNvPr id="0" name=""/>
        <dsp:cNvSpPr/>
      </dsp:nvSpPr>
      <dsp:spPr>
        <a:xfrm>
          <a:off x="2851527" y="3014994"/>
          <a:ext cx="1296089" cy="86449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2 Business Flourish</a:t>
          </a:r>
        </a:p>
      </dsp:txBody>
      <dsp:txXfrm>
        <a:off x="3058902" y="3014994"/>
        <a:ext cx="1088715" cy="864491"/>
      </dsp:txXfrm>
    </dsp:sp>
    <dsp:sp modelId="{9A5A0854-C687-49EF-BE06-ABA28EFE35AA}">
      <dsp:nvSpPr>
        <dsp:cNvPr id="0" name=""/>
        <dsp:cNvSpPr/>
      </dsp:nvSpPr>
      <dsp:spPr>
        <a:xfrm>
          <a:off x="2160279" y="1804878"/>
          <a:ext cx="864059" cy="864059"/>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It Sustains</a:t>
          </a:r>
        </a:p>
      </dsp:txBody>
      <dsp:txXfrm>
        <a:off x="2286818" y="1931417"/>
        <a:ext cx="610981" cy="610981"/>
      </dsp:txXfrm>
    </dsp:sp>
    <dsp:sp modelId="{2FCDAB28-1696-44E4-8E85-38D52580458D}">
      <dsp:nvSpPr>
        <dsp:cNvPr id="0" name=""/>
        <dsp:cNvSpPr/>
      </dsp:nvSpPr>
      <dsp:spPr>
        <a:xfrm>
          <a:off x="5011677" y="2150502"/>
          <a:ext cx="1296089" cy="86449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1 Customer engagement outside store</a:t>
          </a:r>
        </a:p>
      </dsp:txBody>
      <dsp:txXfrm>
        <a:off x="5219051" y="2150502"/>
        <a:ext cx="1088715" cy="864491"/>
      </dsp:txXfrm>
    </dsp:sp>
    <dsp:sp modelId="{A1760327-0F13-4991-8886-7F49CDC5B845}">
      <dsp:nvSpPr>
        <dsp:cNvPr id="0" name=""/>
        <dsp:cNvSpPr/>
      </dsp:nvSpPr>
      <dsp:spPr>
        <a:xfrm>
          <a:off x="5011677" y="3014994"/>
          <a:ext cx="1296089" cy="86449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2 Form a bond with brand</a:t>
          </a:r>
        </a:p>
      </dsp:txBody>
      <dsp:txXfrm>
        <a:off x="5219051" y="3014994"/>
        <a:ext cx="1088715" cy="864491"/>
      </dsp:txXfrm>
    </dsp:sp>
    <dsp:sp modelId="{190315CF-5C39-4DD8-A347-14FF1B4473D3}">
      <dsp:nvSpPr>
        <dsp:cNvPr id="0" name=""/>
        <dsp:cNvSpPr/>
      </dsp:nvSpPr>
      <dsp:spPr>
        <a:xfrm>
          <a:off x="4320429" y="1804878"/>
          <a:ext cx="864059" cy="864059"/>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It Engages</a:t>
          </a:r>
        </a:p>
      </dsp:txBody>
      <dsp:txXfrm>
        <a:off x="4446968" y="1931417"/>
        <a:ext cx="610981" cy="610981"/>
      </dsp:txXfrm>
    </dsp:sp>
    <dsp:sp modelId="{9218EF43-DF02-4E24-B33C-0041CFA65670}">
      <dsp:nvSpPr>
        <dsp:cNvPr id="0" name=""/>
        <dsp:cNvSpPr/>
      </dsp:nvSpPr>
      <dsp:spPr>
        <a:xfrm>
          <a:off x="7171827" y="2150502"/>
          <a:ext cx="1296089" cy="86449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1. Sell your product and Service</a:t>
          </a:r>
        </a:p>
      </dsp:txBody>
      <dsp:txXfrm>
        <a:off x="7379201" y="2150502"/>
        <a:ext cx="1088715" cy="864491"/>
      </dsp:txXfrm>
    </dsp:sp>
    <dsp:sp modelId="{4012EDD4-A178-434C-A8F2-73F70351A8BC}">
      <dsp:nvSpPr>
        <dsp:cNvPr id="0" name=""/>
        <dsp:cNvSpPr/>
      </dsp:nvSpPr>
      <dsp:spPr>
        <a:xfrm>
          <a:off x="7171827" y="3014994"/>
          <a:ext cx="1296089" cy="86449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2. Business to make money</a:t>
          </a:r>
        </a:p>
      </dsp:txBody>
      <dsp:txXfrm>
        <a:off x="7379201" y="3014994"/>
        <a:ext cx="1088715" cy="864491"/>
      </dsp:txXfrm>
    </dsp:sp>
    <dsp:sp modelId="{8938768A-FC6F-4A37-9B83-417BED68C4FE}">
      <dsp:nvSpPr>
        <dsp:cNvPr id="0" name=""/>
        <dsp:cNvSpPr/>
      </dsp:nvSpPr>
      <dsp:spPr>
        <a:xfrm>
          <a:off x="6480579" y="1804878"/>
          <a:ext cx="864059" cy="864059"/>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It Sells</a:t>
          </a:r>
        </a:p>
      </dsp:txBody>
      <dsp:txXfrm>
        <a:off x="6607118" y="1931417"/>
        <a:ext cx="610981" cy="610981"/>
      </dsp:txXfrm>
    </dsp:sp>
    <dsp:sp modelId="{13EBC58E-8FCF-4B04-99C5-7650021C676F}">
      <dsp:nvSpPr>
        <dsp:cNvPr id="0" name=""/>
        <dsp:cNvSpPr/>
      </dsp:nvSpPr>
      <dsp:spPr>
        <a:xfrm>
          <a:off x="9331977" y="2150502"/>
          <a:ext cx="1296089" cy="86449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1. Growth of business</a:t>
          </a:r>
        </a:p>
      </dsp:txBody>
      <dsp:txXfrm>
        <a:off x="9539351" y="2150502"/>
        <a:ext cx="1088715" cy="864491"/>
      </dsp:txXfrm>
    </dsp:sp>
    <dsp:sp modelId="{1BB6FD9F-456C-4618-B0AD-ADCCA2DBDD5D}">
      <dsp:nvSpPr>
        <dsp:cNvPr id="0" name=""/>
        <dsp:cNvSpPr/>
      </dsp:nvSpPr>
      <dsp:spPr>
        <a:xfrm>
          <a:off x="9331977" y="3014994"/>
          <a:ext cx="1296089" cy="86449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2. Spread word to new Customers</a:t>
          </a:r>
        </a:p>
      </dsp:txBody>
      <dsp:txXfrm>
        <a:off x="9539351" y="3014994"/>
        <a:ext cx="1088715" cy="864491"/>
      </dsp:txXfrm>
    </dsp:sp>
    <dsp:sp modelId="{BA1F90C8-0475-4227-B98E-521C93B4435F}">
      <dsp:nvSpPr>
        <dsp:cNvPr id="0" name=""/>
        <dsp:cNvSpPr/>
      </dsp:nvSpPr>
      <dsp:spPr>
        <a:xfrm>
          <a:off x="8640729" y="1804878"/>
          <a:ext cx="864059" cy="864059"/>
        </a:xfrm>
        <a:prstGeom prst="ellipse">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It Grows</a:t>
          </a:r>
        </a:p>
      </dsp:txBody>
      <dsp:txXfrm>
        <a:off x="8767268" y="1931417"/>
        <a:ext cx="610981" cy="610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AA4BE-A85C-4CB3-8F82-D138F368F7AF}">
      <dsp:nvSpPr>
        <dsp:cNvPr id="0" name=""/>
        <dsp:cNvSpPr/>
      </dsp:nvSpPr>
      <dsp:spPr>
        <a:xfrm>
          <a:off x="0" y="401064"/>
          <a:ext cx="912593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071C3A-4E6C-4716-BDD8-A9CCC8BECBBE}">
      <dsp:nvSpPr>
        <dsp:cNvPr id="0" name=""/>
        <dsp:cNvSpPr/>
      </dsp:nvSpPr>
      <dsp:spPr>
        <a:xfrm>
          <a:off x="390849" y="94036"/>
          <a:ext cx="6388152" cy="7084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457" tIns="0" rIns="241457" bIns="0" numCol="1" spcCol="1270" anchor="ctr" anchorCtr="0">
          <a:noAutofit/>
        </a:bodyPr>
        <a:lstStyle/>
        <a:p>
          <a:pPr marL="0" lvl="0" indent="0" algn="l" defTabSz="1066800">
            <a:lnSpc>
              <a:spcPct val="90000"/>
            </a:lnSpc>
            <a:spcBef>
              <a:spcPct val="0"/>
            </a:spcBef>
            <a:spcAft>
              <a:spcPct val="35000"/>
            </a:spcAft>
            <a:buNone/>
          </a:pPr>
          <a:r>
            <a:rPr lang="en-US" sz="2400" kern="1200" dirty="0"/>
            <a:t>Understand the market condition</a:t>
          </a:r>
        </a:p>
      </dsp:txBody>
      <dsp:txXfrm>
        <a:off x="425434" y="128621"/>
        <a:ext cx="6318982" cy="639310"/>
      </dsp:txXfrm>
    </dsp:sp>
    <dsp:sp modelId="{8FA9386B-4463-46FA-ACAC-0C397C88F6F2}">
      <dsp:nvSpPr>
        <dsp:cNvPr id="0" name=""/>
        <dsp:cNvSpPr/>
      </dsp:nvSpPr>
      <dsp:spPr>
        <a:xfrm>
          <a:off x="0" y="1506069"/>
          <a:ext cx="912593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CEE47B7-503E-43AA-8B63-B512E3F200AB}">
      <dsp:nvSpPr>
        <dsp:cNvPr id="0" name=""/>
        <dsp:cNvSpPr/>
      </dsp:nvSpPr>
      <dsp:spPr>
        <a:xfrm>
          <a:off x="456296" y="1151829"/>
          <a:ext cx="6388152" cy="7084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457" tIns="0" rIns="241457" bIns="0" numCol="1" spcCol="1270" anchor="ctr" anchorCtr="0">
          <a:noAutofit/>
        </a:bodyPr>
        <a:lstStyle/>
        <a:p>
          <a:pPr marL="0" lvl="0" indent="0" algn="l" defTabSz="1066800">
            <a:lnSpc>
              <a:spcPct val="90000"/>
            </a:lnSpc>
            <a:spcBef>
              <a:spcPct val="0"/>
            </a:spcBef>
            <a:spcAft>
              <a:spcPct val="35000"/>
            </a:spcAft>
            <a:buNone/>
          </a:pPr>
          <a:r>
            <a:rPr lang="en-US" sz="2400" kern="1200" dirty="0"/>
            <a:t>Retaining Customer</a:t>
          </a:r>
        </a:p>
      </dsp:txBody>
      <dsp:txXfrm>
        <a:off x="490881" y="1186414"/>
        <a:ext cx="6318982" cy="639310"/>
      </dsp:txXfrm>
    </dsp:sp>
    <dsp:sp modelId="{C655655C-8EE7-4413-AC87-43E03C9D5B16}">
      <dsp:nvSpPr>
        <dsp:cNvPr id="0" name=""/>
        <dsp:cNvSpPr/>
      </dsp:nvSpPr>
      <dsp:spPr>
        <a:xfrm>
          <a:off x="0" y="2594709"/>
          <a:ext cx="912593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AC28EDF-0D57-4DD1-BF7C-978B07F02519}">
      <dsp:nvSpPr>
        <dsp:cNvPr id="0" name=""/>
        <dsp:cNvSpPr/>
      </dsp:nvSpPr>
      <dsp:spPr>
        <a:xfrm>
          <a:off x="456296" y="2240469"/>
          <a:ext cx="6388152" cy="7084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457" tIns="0" rIns="241457" bIns="0" numCol="1" spcCol="1270" anchor="ctr" anchorCtr="0">
          <a:noAutofit/>
        </a:bodyPr>
        <a:lstStyle/>
        <a:p>
          <a:pPr marL="0" lvl="0" indent="0" algn="l" defTabSz="1066800">
            <a:lnSpc>
              <a:spcPct val="90000"/>
            </a:lnSpc>
            <a:spcBef>
              <a:spcPct val="0"/>
            </a:spcBef>
            <a:spcAft>
              <a:spcPct val="35000"/>
            </a:spcAft>
            <a:buNone/>
          </a:pPr>
          <a:r>
            <a:rPr lang="en-US" sz="2400" kern="1200" dirty="0"/>
            <a:t>Making right offer at right time</a:t>
          </a:r>
        </a:p>
      </dsp:txBody>
      <dsp:txXfrm>
        <a:off x="490881" y="2275054"/>
        <a:ext cx="6318982" cy="639310"/>
      </dsp:txXfrm>
    </dsp:sp>
    <dsp:sp modelId="{ACE4AF58-F553-4B2F-BC15-F46AB77595C2}">
      <dsp:nvSpPr>
        <dsp:cNvPr id="0" name=""/>
        <dsp:cNvSpPr/>
      </dsp:nvSpPr>
      <dsp:spPr>
        <a:xfrm>
          <a:off x="0" y="3683349"/>
          <a:ext cx="912593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7FB2B7D-91AA-4CAD-BEC5-F12EF1AE2456}">
      <dsp:nvSpPr>
        <dsp:cNvPr id="0" name=""/>
        <dsp:cNvSpPr/>
      </dsp:nvSpPr>
      <dsp:spPr>
        <a:xfrm>
          <a:off x="456296" y="3329109"/>
          <a:ext cx="6388152" cy="70848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457" tIns="0" rIns="241457" bIns="0" numCol="1" spcCol="1270" anchor="ctr" anchorCtr="0">
          <a:noAutofit/>
        </a:bodyPr>
        <a:lstStyle/>
        <a:p>
          <a:pPr marL="0" lvl="0" indent="0" algn="l" defTabSz="1066800">
            <a:lnSpc>
              <a:spcPct val="90000"/>
            </a:lnSpc>
            <a:spcBef>
              <a:spcPct val="0"/>
            </a:spcBef>
            <a:spcAft>
              <a:spcPct val="35000"/>
            </a:spcAft>
            <a:buNone/>
          </a:pPr>
          <a:r>
            <a:rPr lang="en-US" sz="2400" kern="1200" dirty="0"/>
            <a:t>Upselling and Cross-Selling New Products</a:t>
          </a:r>
        </a:p>
      </dsp:txBody>
      <dsp:txXfrm>
        <a:off x="490881" y="3363694"/>
        <a:ext cx="631898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F2D28-3288-4771-B307-1FBE2A55CE17}"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E0413-E846-4DDB-8D2A-2B0D533C68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13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F2D28-3288-4771-B307-1FBE2A55CE17}"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292058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F2D28-3288-4771-B307-1FBE2A55CE17}"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336046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F2D28-3288-4771-B307-1FBE2A55CE17}"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381290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F2D28-3288-4771-B307-1FBE2A55CE17}"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E0413-E846-4DDB-8D2A-2B0D533C68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01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F2D28-3288-4771-B307-1FBE2A55CE17}"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321304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F2D28-3288-4771-B307-1FBE2A55CE17}"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105867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F2D28-3288-4771-B307-1FBE2A55CE17}"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414561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DF2D28-3288-4771-B307-1FBE2A55CE17}" type="datetimeFigureOut">
              <a:rPr lang="en-US" smtClean="0"/>
              <a:t>10/21/2018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16144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F2D28-3288-4771-B307-1FBE2A55CE17}" type="datetimeFigureOut">
              <a:rPr lang="en-US" smtClean="0"/>
              <a:t>10/21/2018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4E0413-E846-4DDB-8D2A-2B0D533C68BA}" type="slidenum">
              <a:rPr lang="en-US" smtClean="0"/>
              <a:t>‹#›</a:t>
            </a:fld>
            <a:endParaRPr lang="en-US"/>
          </a:p>
        </p:txBody>
      </p:sp>
    </p:spTree>
    <p:extLst>
      <p:ext uri="{BB962C8B-B14F-4D97-AF65-F5344CB8AC3E}">
        <p14:creationId xmlns:p14="http://schemas.microsoft.com/office/powerpoint/2010/main" val="243781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DF2D28-3288-4771-B307-1FBE2A55CE17}"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E0413-E846-4DDB-8D2A-2B0D533C68BA}" type="slidenum">
              <a:rPr lang="en-US" smtClean="0"/>
              <a:t>‹#›</a:t>
            </a:fld>
            <a:endParaRPr lang="en-US"/>
          </a:p>
        </p:txBody>
      </p:sp>
    </p:spTree>
    <p:extLst>
      <p:ext uri="{BB962C8B-B14F-4D97-AF65-F5344CB8AC3E}">
        <p14:creationId xmlns:p14="http://schemas.microsoft.com/office/powerpoint/2010/main" val="299598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F2D28-3288-4771-B307-1FBE2A55CE17}" type="datetimeFigureOut">
              <a:rPr lang="en-US" smtClean="0"/>
              <a:t>10/21/2018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4E0413-E846-4DDB-8D2A-2B0D533C68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6223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vortini.com/blog/forecasting-predictive-analytics/" TargetMode="External"/><Relationship Id="rId3" Type="http://schemas.openxmlformats.org/officeDocument/2006/relationships/hyperlink" Target="https://netflix.com/" TargetMode="External"/><Relationship Id="rId7" Type="http://schemas.openxmlformats.org/officeDocument/2006/relationships/hyperlink" Target="https://blog.reachforce.com/blog/5-ways-to-use-predictive-analytics-to-support-sales" TargetMode="External"/><Relationship Id="rId2" Type="http://schemas.openxmlformats.org/officeDocument/2006/relationships/hyperlink" Target="https://bigdata-madesimple.com/5-examples-predictive-analytics-travel-industry/" TargetMode="External"/><Relationship Id="rId1" Type="http://schemas.openxmlformats.org/officeDocument/2006/relationships/slideLayout" Target="../slideLayouts/slideLayout2.xml"/><Relationship Id="rId6" Type="http://schemas.openxmlformats.org/officeDocument/2006/relationships/hyperlink" Target="https://movingtargets.com/blog/business/why-marketing-is-so-important/" TargetMode="External"/><Relationship Id="rId5" Type="http://schemas.openxmlformats.org/officeDocument/2006/relationships/hyperlink" Target="https://developer.ibm.com/recipes/tutorials/impact-of-big-data-on-social-media-marketing-strategies/" TargetMode="External"/><Relationship Id="rId4" Type="http://schemas.openxmlformats.org/officeDocument/2006/relationships/hyperlink" Target="https://www.mni.com/future-of-big-data-digital-marketing.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28509-19C1-41A6-A883-7FB9B8C5479C}"/>
              </a:ext>
            </a:extLst>
          </p:cNvPr>
          <p:cNvSpPr txBox="1"/>
          <p:nvPr/>
        </p:nvSpPr>
        <p:spPr>
          <a:xfrm>
            <a:off x="2262433" y="612743"/>
            <a:ext cx="9172280" cy="2031325"/>
          </a:xfrm>
          <a:prstGeom prst="rect">
            <a:avLst/>
          </a:prstGeom>
          <a:noFill/>
        </p:spPr>
        <p:txBody>
          <a:bodyPr wrap="square" rtlCol="0">
            <a:spAutoFit/>
          </a:bodyPr>
          <a:lstStyle/>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3D4054FE-0FB7-4D6D-8711-BA8C5FAB2D82}"/>
              </a:ext>
            </a:extLst>
          </p:cNvPr>
          <p:cNvSpPr/>
          <p:nvPr/>
        </p:nvSpPr>
        <p:spPr>
          <a:xfrm>
            <a:off x="1153256" y="2439434"/>
            <a:ext cx="10545387"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Marketing and Predictive </a:t>
            </a:r>
            <a:r>
              <a:rPr lang="en-US" sz="4000" dirty="0">
                <a:ln w="0"/>
                <a:solidFill>
                  <a:schemeClr val="accent1"/>
                </a:solidFill>
                <a:effectLst>
                  <a:outerShdw blurRad="38100" dist="25400" dir="5400000" algn="ctr" rotWithShape="0">
                    <a:srgbClr val="6E747A">
                      <a:alpha val="43000"/>
                    </a:srgbClr>
                  </a:outerShdw>
                </a:effectLst>
              </a:rPr>
              <a:t>Analytics using </a:t>
            </a:r>
            <a:r>
              <a:rPr lang="en-US" sz="4000" b="0" cap="none" spc="0" dirty="0">
                <a:ln w="0"/>
                <a:solidFill>
                  <a:schemeClr val="accent1"/>
                </a:solidFill>
                <a:effectLst>
                  <a:outerShdw blurRad="38100" dist="25400" dir="5400000" algn="ctr" rotWithShape="0">
                    <a:srgbClr val="6E747A">
                      <a:alpha val="43000"/>
                    </a:srgbClr>
                  </a:outerShdw>
                </a:effectLst>
              </a:rPr>
              <a:t>Big data </a:t>
            </a:r>
          </a:p>
        </p:txBody>
      </p:sp>
      <p:sp>
        <p:nvSpPr>
          <p:cNvPr id="6" name="Rectangle 5">
            <a:extLst>
              <a:ext uri="{FF2B5EF4-FFF2-40B4-BE49-F238E27FC236}">
                <a16:creationId xmlns:a16="http://schemas.microsoft.com/office/drawing/2014/main" id="{D1987848-827C-4FD4-AA57-C746E64F0E5D}"/>
              </a:ext>
            </a:extLst>
          </p:cNvPr>
          <p:cNvSpPr/>
          <p:nvPr/>
        </p:nvSpPr>
        <p:spPr>
          <a:xfrm>
            <a:off x="4358527" y="3249016"/>
            <a:ext cx="3248710"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Presenter: Ali Akbar Fani</a:t>
            </a:r>
          </a:p>
        </p:txBody>
      </p:sp>
    </p:spTree>
    <p:extLst>
      <p:ext uri="{BB962C8B-B14F-4D97-AF65-F5344CB8AC3E}">
        <p14:creationId xmlns:p14="http://schemas.microsoft.com/office/powerpoint/2010/main" val="79251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95D6-2CF4-4444-AE4B-AAD0E68A57B6}"/>
              </a:ext>
            </a:extLst>
          </p:cNvPr>
          <p:cNvSpPr>
            <a:spLocks noGrp="1"/>
          </p:cNvSpPr>
          <p:nvPr>
            <p:ph type="title"/>
          </p:nvPr>
        </p:nvSpPr>
        <p:spPr>
          <a:xfrm>
            <a:off x="1186992" y="1036513"/>
            <a:ext cx="10515600" cy="607588"/>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Sales Improvement using Predictive Analytics</a:t>
            </a:r>
          </a:p>
        </p:txBody>
      </p:sp>
      <p:graphicFrame>
        <p:nvGraphicFramePr>
          <p:cNvPr id="4" name="Content Placeholder 3">
            <a:extLst>
              <a:ext uri="{FF2B5EF4-FFF2-40B4-BE49-F238E27FC236}">
                <a16:creationId xmlns:a16="http://schemas.microsoft.com/office/drawing/2014/main" id="{63FAB268-2B64-49F5-B055-7BBD9E61B7FB}"/>
              </a:ext>
            </a:extLst>
          </p:cNvPr>
          <p:cNvGraphicFramePr>
            <a:graphicFrameLocks noGrp="1"/>
          </p:cNvGraphicFramePr>
          <p:nvPr>
            <p:ph idx="1"/>
            <p:extLst>
              <p:ext uri="{D42A27DB-BD31-4B8C-83A1-F6EECF244321}">
                <p14:modId xmlns:p14="http://schemas.microsoft.com/office/powerpoint/2010/main" val="635650635"/>
              </p:ext>
            </p:extLst>
          </p:nvPr>
        </p:nvGraphicFramePr>
        <p:xfrm>
          <a:off x="1036163" y="1750210"/>
          <a:ext cx="912593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8E96470-5E00-4A3F-BBDC-8480981378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5111" y="2145580"/>
            <a:ext cx="3607481" cy="3955968"/>
          </a:xfrm>
          <a:prstGeom prst="rect">
            <a:avLst/>
          </a:prstGeom>
        </p:spPr>
      </p:pic>
    </p:spTree>
    <p:extLst>
      <p:ext uri="{BB962C8B-B14F-4D97-AF65-F5344CB8AC3E}">
        <p14:creationId xmlns:p14="http://schemas.microsoft.com/office/powerpoint/2010/main" val="416177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B577-C365-45A6-B013-A42802970DB2}"/>
              </a:ext>
            </a:extLst>
          </p:cNvPr>
          <p:cNvSpPr>
            <a:spLocks noGrp="1"/>
          </p:cNvSpPr>
          <p:nvPr>
            <p:ph type="title"/>
          </p:nvPr>
        </p:nvSpPr>
        <p:spPr>
          <a:xfrm>
            <a:off x="1097280" y="1102936"/>
            <a:ext cx="10058400" cy="634424"/>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Business Application of Predictive Analytics</a:t>
            </a:r>
          </a:p>
        </p:txBody>
      </p:sp>
      <p:sp>
        <p:nvSpPr>
          <p:cNvPr id="3" name="Content Placeholder 2">
            <a:extLst>
              <a:ext uri="{FF2B5EF4-FFF2-40B4-BE49-F238E27FC236}">
                <a16:creationId xmlns:a16="http://schemas.microsoft.com/office/drawing/2014/main" id="{FBB1FFED-B3E7-4E63-AA1C-3708D275CE34}"/>
              </a:ext>
            </a:extLst>
          </p:cNvPr>
          <p:cNvSpPr>
            <a:spLocks noGrp="1"/>
          </p:cNvSpPr>
          <p:nvPr>
            <p:ph idx="1"/>
          </p:nvPr>
        </p:nvSpPr>
        <p:spPr>
          <a:xfrm>
            <a:off x="1097280" y="2071977"/>
            <a:ext cx="10058400" cy="4023360"/>
          </a:xfrm>
        </p:spPr>
        <p:txBody>
          <a:bodyPr/>
          <a:lstStyle/>
          <a:p>
            <a:pPr>
              <a:buFont typeface="Wingdings" panose="05000000000000000000" pitchFamily="2" charset="2"/>
              <a:buChar char="Ø"/>
            </a:pPr>
            <a:r>
              <a:rPr lang="en-US" dirty="0"/>
              <a:t>  Supply Chain: Simulate and Optimize supply chain flows to reduce inventory</a:t>
            </a:r>
          </a:p>
          <a:p>
            <a:pPr>
              <a:buFont typeface="Wingdings" panose="05000000000000000000" pitchFamily="2" charset="2"/>
              <a:buChar char="Ø"/>
            </a:pPr>
            <a:r>
              <a:rPr lang="en-US" dirty="0"/>
              <a:t>  Customer Profiling: Identify high valued Customers and retain loyalty</a:t>
            </a:r>
          </a:p>
          <a:p>
            <a:pPr>
              <a:buFont typeface="Wingdings" panose="05000000000000000000" pitchFamily="2" charset="2"/>
              <a:buChar char="Ø"/>
            </a:pPr>
            <a:r>
              <a:rPr lang="en-US" dirty="0"/>
              <a:t>   Renewable Energy: Energy Forecasting, Predictive Maintenance </a:t>
            </a:r>
          </a:p>
          <a:p>
            <a:pPr>
              <a:buFont typeface="Wingdings" panose="05000000000000000000" pitchFamily="2" charset="2"/>
              <a:buChar char="Ø"/>
            </a:pPr>
            <a:r>
              <a:rPr lang="en-US" dirty="0"/>
              <a:t>   E- Commerce: Identify cross-sell and upsell opportunities, increase transactions.</a:t>
            </a:r>
          </a:p>
          <a:p>
            <a:pPr>
              <a:buFont typeface="Wingdings" panose="05000000000000000000" pitchFamily="2" charset="2"/>
              <a:buChar char="Ø"/>
            </a:pPr>
            <a:r>
              <a:rPr lang="en-US" dirty="0"/>
              <a:t>   Healthcare: Identify prevalence of particular disease to patient based health conditions.</a:t>
            </a:r>
          </a:p>
        </p:txBody>
      </p:sp>
    </p:spTree>
    <p:extLst>
      <p:ext uri="{BB962C8B-B14F-4D97-AF65-F5344CB8AC3E}">
        <p14:creationId xmlns:p14="http://schemas.microsoft.com/office/powerpoint/2010/main" val="238315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068-E175-437B-BF46-1EB2CA47CB5E}"/>
              </a:ext>
            </a:extLst>
          </p:cNvPr>
          <p:cNvSpPr>
            <a:spLocks noGrp="1"/>
          </p:cNvSpPr>
          <p:nvPr>
            <p:ph type="title"/>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Future trends</a:t>
            </a:r>
          </a:p>
        </p:txBody>
      </p:sp>
      <p:sp>
        <p:nvSpPr>
          <p:cNvPr id="3" name="Content Placeholder 2">
            <a:extLst>
              <a:ext uri="{FF2B5EF4-FFF2-40B4-BE49-F238E27FC236}">
                <a16:creationId xmlns:a16="http://schemas.microsoft.com/office/drawing/2014/main" id="{FCA05976-DE6F-48DF-8E4A-F30AE9EFC982}"/>
              </a:ext>
            </a:extLst>
          </p:cNvPr>
          <p:cNvSpPr>
            <a:spLocks noGrp="1"/>
          </p:cNvSpPr>
          <p:nvPr>
            <p:ph idx="1"/>
          </p:nvPr>
        </p:nvSpPr>
        <p:spPr/>
        <p:txBody>
          <a:bodyPr/>
          <a:lstStyle/>
          <a:p>
            <a:pPr>
              <a:buFont typeface="Wingdings" panose="05000000000000000000" pitchFamily="2" charset="2"/>
              <a:buChar char="q"/>
            </a:pPr>
            <a:r>
              <a:rPr lang="en-US" dirty="0"/>
              <a:t>  Amount of available data continues to grow, companies are looking for ways to keep up.</a:t>
            </a:r>
          </a:p>
          <a:p>
            <a:pPr>
              <a:buFont typeface="Wingdings" panose="05000000000000000000" pitchFamily="2" charset="2"/>
              <a:buChar char="q"/>
            </a:pPr>
            <a:r>
              <a:rPr lang="en-US" dirty="0"/>
              <a:t>  Many organization turning to Artificial Intelligence.</a:t>
            </a:r>
          </a:p>
          <a:p>
            <a:pPr>
              <a:buFont typeface="Wingdings" panose="05000000000000000000" pitchFamily="2" charset="2"/>
              <a:buChar char="q"/>
            </a:pPr>
            <a:r>
              <a:rPr lang="en-US" dirty="0"/>
              <a:t> Machine learning, deep learning and Natural processing to automate overwhelming amount of information.</a:t>
            </a:r>
          </a:p>
          <a:p>
            <a:pPr>
              <a:buFont typeface="Wingdings" panose="05000000000000000000" pitchFamily="2" charset="2"/>
              <a:buChar char="q"/>
            </a:pPr>
            <a:r>
              <a:rPr lang="en-US" dirty="0"/>
              <a:t> Amazon and Facebook have the capacity to filter through all data.</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13574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656B-83A1-4169-9C3B-C73CBABDAE63}"/>
              </a:ext>
            </a:extLst>
          </p:cNvPr>
          <p:cNvSpPr>
            <a:spLocks noGrp="1"/>
          </p:cNvSpPr>
          <p:nvPr>
            <p:ph type="title"/>
          </p:nvPr>
        </p:nvSpPr>
        <p:spPr/>
        <p:txBody>
          <a:bodyPr/>
          <a:lstStyle/>
          <a:p>
            <a:r>
              <a:rPr lang="en-US" sz="2800" dirty="0">
                <a:latin typeface="Tahoma" panose="020B0604030504040204" pitchFamily="34" charset="0"/>
                <a:ea typeface="Tahoma" panose="020B0604030504040204" pitchFamily="34" charset="0"/>
                <a:cs typeface="Tahoma" panose="020B0604030504040204" pitchFamily="34" charset="0"/>
              </a:rPr>
              <a:t>References	</a:t>
            </a:r>
            <a:r>
              <a:rPr lang="en-US" dirty="0"/>
              <a:t>			</a:t>
            </a:r>
          </a:p>
        </p:txBody>
      </p:sp>
      <p:sp>
        <p:nvSpPr>
          <p:cNvPr id="3" name="Content Placeholder 2">
            <a:extLst>
              <a:ext uri="{FF2B5EF4-FFF2-40B4-BE49-F238E27FC236}">
                <a16:creationId xmlns:a16="http://schemas.microsoft.com/office/drawing/2014/main" id="{FBE6A91B-D58B-4861-B6D0-E643498D1C4F}"/>
              </a:ext>
            </a:extLst>
          </p:cNvPr>
          <p:cNvSpPr>
            <a:spLocks noGrp="1"/>
          </p:cNvSpPr>
          <p:nvPr>
            <p:ph idx="1"/>
          </p:nvPr>
        </p:nvSpPr>
        <p:spPr/>
        <p:txBody>
          <a:bodyPr/>
          <a:lstStyle/>
          <a:p>
            <a:pPr>
              <a:buFont typeface="Courier New" panose="02070309020205020404" pitchFamily="49" charset="0"/>
              <a:buChar char="o"/>
            </a:pPr>
            <a:r>
              <a:rPr lang="en-US" dirty="0">
                <a:hlinkClick r:id="rId2"/>
              </a:rPr>
              <a:t>https://bigdata-madesimple.com/5-examples-predictive-analytics-travel-industry/</a:t>
            </a:r>
            <a:endParaRPr lang="en-US" dirty="0"/>
          </a:p>
          <a:p>
            <a:pPr>
              <a:buFont typeface="Courier New" panose="02070309020205020404" pitchFamily="49" charset="0"/>
              <a:buChar char="o"/>
            </a:pPr>
            <a:r>
              <a:rPr lang="en-US" dirty="0"/>
              <a:t> </a:t>
            </a:r>
            <a:r>
              <a:rPr lang="en-US" dirty="0">
                <a:hlinkClick r:id="rId3"/>
              </a:rPr>
              <a:t>https://Netflix.com</a:t>
            </a:r>
            <a:endParaRPr lang="en-US" dirty="0"/>
          </a:p>
          <a:p>
            <a:pPr>
              <a:buFont typeface="Courier New" panose="02070309020205020404" pitchFamily="49" charset="0"/>
              <a:buChar char="o"/>
            </a:pPr>
            <a:r>
              <a:rPr lang="en-US" dirty="0"/>
              <a:t> </a:t>
            </a:r>
            <a:r>
              <a:rPr lang="en-US" dirty="0">
                <a:hlinkClick r:id="rId4"/>
              </a:rPr>
              <a:t>https://www.mni.com/future-of-big-data-digital-marketing.html</a:t>
            </a:r>
            <a:endParaRPr lang="en-US" dirty="0"/>
          </a:p>
          <a:p>
            <a:pPr>
              <a:buFont typeface="Courier New" panose="02070309020205020404" pitchFamily="49" charset="0"/>
              <a:buChar char="o"/>
            </a:pPr>
            <a:r>
              <a:rPr lang="en-US" dirty="0"/>
              <a:t>   </a:t>
            </a:r>
            <a:r>
              <a:rPr lang="en-US" dirty="0">
                <a:hlinkClick r:id="rId5"/>
              </a:rPr>
              <a:t>https://developer.ibm.com/recipes/tutorials/impact-of-big-data-on-social-media-marketing-strategies/</a:t>
            </a:r>
            <a:endParaRPr lang="en-US" dirty="0"/>
          </a:p>
          <a:p>
            <a:pPr>
              <a:buFont typeface="Courier New" panose="02070309020205020404" pitchFamily="49" charset="0"/>
              <a:buChar char="o"/>
            </a:pPr>
            <a:r>
              <a:rPr lang="en-US" dirty="0"/>
              <a:t>  </a:t>
            </a:r>
            <a:r>
              <a:rPr lang="en-US" dirty="0">
                <a:hlinkClick r:id="rId6"/>
              </a:rPr>
              <a:t>https://movingtargets.com/blog/business/why-marketing-is-so-important/</a:t>
            </a:r>
            <a:endParaRPr lang="en-US" dirty="0"/>
          </a:p>
          <a:p>
            <a:pPr>
              <a:buFont typeface="Courier New" panose="02070309020205020404" pitchFamily="49" charset="0"/>
              <a:buChar char="o"/>
            </a:pPr>
            <a:r>
              <a:rPr lang="en-US" dirty="0"/>
              <a:t> </a:t>
            </a:r>
            <a:r>
              <a:rPr lang="en-US" dirty="0">
                <a:hlinkClick r:id="rId7"/>
              </a:rPr>
              <a:t>https://blog.reachforce.com/blog/5-ways-to-use-predictive-analytics-to-support-sales</a:t>
            </a:r>
            <a:endParaRPr lang="en-US" dirty="0"/>
          </a:p>
          <a:p>
            <a:pPr>
              <a:buFont typeface="Courier New" panose="02070309020205020404" pitchFamily="49" charset="0"/>
              <a:buChar char="o"/>
            </a:pPr>
            <a:r>
              <a:rPr lang="en-US" dirty="0"/>
              <a:t> </a:t>
            </a:r>
            <a:r>
              <a:rPr lang="en-US" dirty="0">
                <a:hlinkClick r:id="rId8"/>
              </a:rPr>
              <a:t>https://vortini.com/blog/forecasting-predictive-analytics/</a:t>
            </a:r>
            <a:endParaRPr lang="en-US" dirty="0"/>
          </a:p>
          <a:p>
            <a:pPr>
              <a:buFont typeface="Courier New" panose="02070309020205020404" pitchFamily="49" charset="0"/>
              <a:buChar char="o"/>
            </a:pPr>
            <a:r>
              <a:rPr lang="en-US" dirty="0"/>
              <a:t>  https://www.qubole.com/blog/big-data-marketing/</a:t>
            </a:r>
          </a:p>
          <a:p>
            <a:pPr marL="0" indent="0">
              <a:buNone/>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39295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557F85-C62E-46B8-912F-CBEDA220FC4D}"/>
              </a:ext>
            </a:extLst>
          </p:cNvPr>
          <p:cNvSpPr/>
          <p:nvPr/>
        </p:nvSpPr>
        <p:spPr>
          <a:xfrm>
            <a:off x="2997724" y="2420581"/>
            <a:ext cx="6306532" cy="1015663"/>
          </a:xfrm>
          <a:prstGeom prst="rect">
            <a:avLst/>
          </a:prstGeom>
          <a:noFill/>
        </p:spPr>
        <p:txBody>
          <a:bodyPr wrap="square" lIns="91440" tIns="45720" rIns="91440" bIns="45720">
            <a:spAutoFit/>
          </a:bodyPr>
          <a:lstStyle/>
          <a:p>
            <a:pPr algn="ctr"/>
            <a:r>
              <a:rPr lang="en-US" sz="60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92989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2703-5E7D-4AED-8516-528BFFC74BD7}"/>
              </a:ext>
            </a:extLst>
          </p:cNvPr>
          <p:cNvSpPr>
            <a:spLocks noGrp="1"/>
          </p:cNvSpPr>
          <p:nvPr>
            <p:ph type="title"/>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Overview</a:t>
            </a:r>
          </a:p>
        </p:txBody>
      </p:sp>
      <p:sp>
        <p:nvSpPr>
          <p:cNvPr id="3" name="Content Placeholder 2">
            <a:extLst>
              <a:ext uri="{FF2B5EF4-FFF2-40B4-BE49-F238E27FC236}">
                <a16:creationId xmlns:a16="http://schemas.microsoft.com/office/drawing/2014/main" id="{B485941E-012D-4800-8659-82EB82C67D6B}"/>
              </a:ext>
            </a:extLst>
          </p:cNvPr>
          <p:cNvSpPr>
            <a:spLocks noGrp="1"/>
          </p:cNvSpPr>
          <p:nvPr>
            <p:ph idx="1"/>
          </p:nvPr>
        </p:nvSpPr>
        <p:spPr/>
        <p:txBody>
          <a:bodyPr/>
          <a:lstStyle/>
          <a:p>
            <a:r>
              <a:rPr lang="en-US" dirty="0"/>
              <a:t>1. Introduction</a:t>
            </a:r>
          </a:p>
          <a:p>
            <a:r>
              <a:rPr lang="en-US" dirty="0"/>
              <a:t>2. Why Marketing is important?</a:t>
            </a:r>
          </a:p>
          <a:p>
            <a:r>
              <a:rPr lang="en-US" dirty="0"/>
              <a:t>3. How bigdata is revolutionizing marketing and sales</a:t>
            </a:r>
          </a:p>
          <a:p>
            <a:r>
              <a:rPr lang="en-US" dirty="0"/>
              <a:t>4. Analytical Models</a:t>
            </a:r>
          </a:p>
          <a:p>
            <a:r>
              <a:rPr lang="en-US" dirty="0"/>
              <a:t>5. Predictive Analytics</a:t>
            </a:r>
          </a:p>
          <a:p>
            <a:r>
              <a:rPr lang="en-US" dirty="0"/>
              <a:t>6. Sales improvement using Predictive Analytics</a:t>
            </a:r>
          </a:p>
          <a:p>
            <a:r>
              <a:rPr lang="en-US" dirty="0"/>
              <a:t>7. Business Application of Predictive Analytics</a:t>
            </a:r>
          </a:p>
          <a:p>
            <a:r>
              <a:rPr lang="en-US" dirty="0"/>
              <a:t>8. Future Trends</a:t>
            </a:r>
          </a:p>
          <a:p>
            <a:endParaRPr lang="en-US" dirty="0"/>
          </a:p>
        </p:txBody>
      </p:sp>
    </p:spTree>
    <p:extLst>
      <p:ext uri="{BB962C8B-B14F-4D97-AF65-F5344CB8AC3E}">
        <p14:creationId xmlns:p14="http://schemas.microsoft.com/office/powerpoint/2010/main" val="332816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C060-77B7-40B3-A4FC-AEF19929C4EF}"/>
              </a:ext>
            </a:extLst>
          </p:cNvPr>
          <p:cNvSpPr>
            <a:spLocks noGrp="1"/>
          </p:cNvSpPr>
          <p:nvPr>
            <p:ph type="title"/>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Introduction</a:t>
            </a:r>
          </a:p>
        </p:txBody>
      </p:sp>
      <p:sp>
        <p:nvSpPr>
          <p:cNvPr id="3" name="Content Placeholder 2">
            <a:extLst>
              <a:ext uri="{FF2B5EF4-FFF2-40B4-BE49-F238E27FC236}">
                <a16:creationId xmlns:a16="http://schemas.microsoft.com/office/drawing/2014/main" id="{3F0FF002-916F-41E4-96FD-537AFD510FD7}"/>
              </a:ext>
            </a:extLst>
          </p:cNvPr>
          <p:cNvSpPr>
            <a:spLocks noGrp="1"/>
          </p:cNvSpPr>
          <p:nvPr>
            <p:ph idx="1"/>
          </p:nvPr>
        </p:nvSpPr>
        <p:spPr/>
        <p:txBody>
          <a:bodyPr>
            <a:normAutofit/>
          </a:bodyPr>
          <a:lstStyle/>
          <a:p>
            <a:pPr fontAlgn="base">
              <a:buFont typeface="Arial" panose="020B0604020202020204" pitchFamily="34" charset="0"/>
              <a:buChar char="•"/>
            </a:pPr>
            <a:r>
              <a:rPr lang="en-US" sz="1500" dirty="0"/>
              <a:t> We all know what data is right? Data is information collected in one way or another, which is then stored for analysis in an aptly named database. </a:t>
            </a:r>
          </a:p>
          <a:p>
            <a:pPr fontAlgn="base">
              <a:buFont typeface="Arial" panose="020B0604020202020204" pitchFamily="34" charset="0"/>
              <a:buChar char="•"/>
            </a:pPr>
            <a:r>
              <a:rPr lang="en-US" sz="1500" dirty="0"/>
              <a:t> Back in the day, data could be something as simple as going door to door with questionnaires, which could still be the case, but now we tend to use technology to gather data. We slowly moved away from the pen and paper towards online data gathering and storage methods, which then also slowly evolved.</a:t>
            </a:r>
          </a:p>
          <a:p>
            <a:pPr fontAlgn="base">
              <a:buFont typeface="Arial" panose="020B0604020202020204" pitchFamily="34" charset="0"/>
              <a:buChar char="•"/>
            </a:pPr>
            <a:r>
              <a:rPr lang="en-US" sz="1500" dirty="0"/>
              <a:t> Now that the whole world is connected, servers are faster than ever, and pretty much everybody has internet, there is lots of data going around. There are literally thousands of terabytes of data to be collected and analyzed each day. This is where big data comes into play.  </a:t>
            </a:r>
          </a:p>
          <a:p>
            <a:pPr fontAlgn="base">
              <a:buFont typeface="Arial" panose="020B0604020202020204" pitchFamily="34" charset="0"/>
              <a:buChar char="•"/>
            </a:pPr>
            <a:r>
              <a:rPr lang="en-US" sz="1500" dirty="0"/>
              <a:t> Bigdata, as the name implies, does refer to how much data there is, or in other words, the sheer amount of it from millions of people, but there is more to it than that.</a:t>
            </a:r>
          </a:p>
          <a:p>
            <a:pPr fontAlgn="base">
              <a:buFont typeface="Arial" panose="020B0604020202020204" pitchFamily="34" charset="0"/>
              <a:buChar char="•"/>
            </a:pPr>
            <a:r>
              <a:rPr lang="en-US" sz="1500" dirty="0"/>
              <a:t> Big data does refer to the quantity of data, but also to the variety of data. Big data comes in structured forms such as numeric info as well as unstructured data from things like financial  transactions, videos, images, text documents, emails, and yes of course, from social media. Big data also refers to the fact that there is such a huge quantity of data that needs to be analyzed in near real time conditions, which can definitely be challenging.</a:t>
            </a:r>
          </a:p>
          <a:p>
            <a:endParaRPr lang="en-US" dirty="0"/>
          </a:p>
        </p:txBody>
      </p:sp>
    </p:spTree>
    <p:extLst>
      <p:ext uri="{BB962C8B-B14F-4D97-AF65-F5344CB8AC3E}">
        <p14:creationId xmlns:p14="http://schemas.microsoft.com/office/powerpoint/2010/main" val="422873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D67B-6576-45E4-8B30-2075FDDC8FE4}"/>
              </a:ext>
            </a:extLst>
          </p:cNvPr>
          <p:cNvSpPr>
            <a:spLocks noGrp="1"/>
          </p:cNvSpPr>
          <p:nvPr>
            <p:ph type="title"/>
          </p:nvPr>
        </p:nvSpPr>
        <p:spPr>
          <a:xfrm>
            <a:off x="1097280" y="1027522"/>
            <a:ext cx="10058400" cy="709838"/>
          </a:xfrm>
        </p:spPr>
        <p:txBody>
          <a:bodyPr>
            <a:normAutofit/>
          </a:bodyPr>
          <a:lstStyle/>
          <a:p>
            <a:r>
              <a:rPr lang="en-US" sz="3200" dirty="0"/>
              <a:t> </a:t>
            </a:r>
            <a:r>
              <a:rPr lang="en-US" sz="2800" dirty="0">
                <a:latin typeface="Tahoma" panose="020B0604030504040204" pitchFamily="34" charset="0"/>
                <a:ea typeface="Tahoma" panose="020B0604030504040204" pitchFamily="34" charset="0"/>
                <a:cs typeface="Tahoma" panose="020B0604030504040204" pitchFamily="34" charset="0"/>
              </a:rPr>
              <a:t>Why Marketing is important ?</a:t>
            </a:r>
          </a:p>
        </p:txBody>
      </p:sp>
      <p:graphicFrame>
        <p:nvGraphicFramePr>
          <p:cNvPr id="6" name="Diagram 5">
            <a:extLst>
              <a:ext uri="{FF2B5EF4-FFF2-40B4-BE49-F238E27FC236}">
                <a16:creationId xmlns:a16="http://schemas.microsoft.com/office/drawing/2014/main" id="{17519B02-DEA1-40B7-B80F-7D6074D6E69D}"/>
              </a:ext>
            </a:extLst>
          </p:cNvPr>
          <p:cNvGraphicFramePr/>
          <p:nvPr>
            <p:extLst>
              <p:ext uri="{D42A27DB-BD31-4B8C-83A1-F6EECF244321}">
                <p14:modId xmlns:p14="http://schemas.microsoft.com/office/powerpoint/2010/main" val="689253730"/>
              </p:ext>
            </p:extLst>
          </p:nvPr>
        </p:nvGraphicFramePr>
        <p:xfrm>
          <a:off x="919637" y="1027522"/>
          <a:ext cx="10628197" cy="5684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9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9E7B-CC79-4C55-A3FC-92174C1D9404}"/>
              </a:ext>
            </a:extLst>
          </p:cNvPr>
          <p:cNvSpPr>
            <a:spLocks noGrp="1"/>
          </p:cNvSpPr>
          <p:nvPr>
            <p:ph type="title"/>
          </p:nvPr>
        </p:nvSpPr>
        <p:spPr>
          <a:xfrm>
            <a:off x="1224700" y="443060"/>
            <a:ext cx="9946063" cy="1172027"/>
          </a:xfrm>
        </p:spPr>
        <p:txBody>
          <a:bodyPr>
            <a:noAutofit/>
          </a:bodyPr>
          <a:lstStyle/>
          <a:p>
            <a:r>
              <a:rPr lang="en-US" sz="2800" dirty="0">
                <a:latin typeface="Tahoma" panose="020B0604030504040204" pitchFamily="34" charset="0"/>
                <a:ea typeface="Tahoma" panose="020B0604030504040204" pitchFamily="34" charset="0"/>
                <a:cs typeface="Tahoma" panose="020B0604030504040204" pitchFamily="34" charset="0"/>
              </a:rPr>
              <a:t>How bigdata is revolutionizing marketing and sales</a:t>
            </a:r>
          </a:p>
        </p:txBody>
      </p:sp>
      <p:sp>
        <p:nvSpPr>
          <p:cNvPr id="3" name="Content Placeholder 2">
            <a:extLst>
              <a:ext uri="{FF2B5EF4-FFF2-40B4-BE49-F238E27FC236}">
                <a16:creationId xmlns:a16="http://schemas.microsoft.com/office/drawing/2014/main" id="{6E7DEBC2-4DD8-421B-B2E8-DF42812446A2}"/>
              </a:ext>
            </a:extLst>
          </p:cNvPr>
          <p:cNvSpPr>
            <a:spLocks noGrp="1"/>
          </p:cNvSpPr>
          <p:nvPr>
            <p:ph idx="1"/>
          </p:nvPr>
        </p:nvSpPr>
        <p:spPr>
          <a:xfrm>
            <a:off x="838200" y="2121031"/>
            <a:ext cx="10515600" cy="3405482"/>
          </a:xfrm>
        </p:spPr>
        <p:txBody>
          <a:bodyPr>
            <a:normAutofit/>
          </a:bodyPr>
          <a:lstStyle/>
          <a:p>
            <a:endParaRPr lang="en-US" sz="1800" dirty="0"/>
          </a:p>
          <a:p>
            <a:endParaRPr lang="en-US" sz="1800" dirty="0"/>
          </a:p>
        </p:txBody>
      </p:sp>
      <p:pic>
        <p:nvPicPr>
          <p:cNvPr id="5" name="Picture 4">
            <a:extLst>
              <a:ext uri="{FF2B5EF4-FFF2-40B4-BE49-F238E27FC236}">
                <a16:creationId xmlns:a16="http://schemas.microsoft.com/office/drawing/2014/main" id="{56E1CFB8-B5C7-49EC-A0DF-976B2D060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616" y="1872758"/>
            <a:ext cx="6827137" cy="4244468"/>
          </a:xfrm>
          <a:prstGeom prst="rect">
            <a:avLst/>
          </a:prstGeom>
        </p:spPr>
      </p:pic>
      <p:cxnSp>
        <p:nvCxnSpPr>
          <p:cNvPr id="6" name="Straight Arrow Connector 5">
            <a:extLst>
              <a:ext uri="{FF2B5EF4-FFF2-40B4-BE49-F238E27FC236}">
                <a16:creationId xmlns:a16="http://schemas.microsoft.com/office/drawing/2014/main" id="{9E652D94-A943-4F8A-B5C3-61DE72CF0E64}"/>
              </a:ext>
            </a:extLst>
          </p:cNvPr>
          <p:cNvCxnSpPr>
            <a:cxnSpLocks/>
          </p:cNvCxnSpPr>
          <p:nvPr/>
        </p:nvCxnSpPr>
        <p:spPr>
          <a:xfrm flipV="1">
            <a:off x="3817856" y="2403836"/>
            <a:ext cx="4835950" cy="215873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3510CED1-62EA-4B9E-B88A-1D4AD98A4C54}"/>
              </a:ext>
            </a:extLst>
          </p:cNvPr>
          <p:cNvSpPr txBox="1"/>
          <p:nvPr/>
        </p:nvSpPr>
        <p:spPr>
          <a:xfrm>
            <a:off x="8667347" y="2219170"/>
            <a:ext cx="1683410" cy="369332"/>
          </a:xfrm>
          <a:prstGeom prst="rect">
            <a:avLst/>
          </a:prstGeom>
          <a:noFill/>
        </p:spPr>
        <p:txBody>
          <a:bodyPr wrap="none" rtlCol="0">
            <a:spAutoFit/>
          </a:bodyPr>
          <a:lstStyle/>
          <a:p>
            <a:r>
              <a:rPr lang="en-US" dirty="0"/>
              <a:t>This is our focus</a:t>
            </a:r>
          </a:p>
        </p:txBody>
      </p:sp>
    </p:spTree>
    <p:extLst>
      <p:ext uri="{BB962C8B-B14F-4D97-AF65-F5344CB8AC3E}">
        <p14:creationId xmlns:p14="http://schemas.microsoft.com/office/powerpoint/2010/main" val="39607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26C-2A07-4007-98DE-6E927CED79BD}"/>
              </a:ext>
            </a:extLst>
          </p:cNvPr>
          <p:cNvSpPr>
            <a:spLocks noGrp="1"/>
          </p:cNvSpPr>
          <p:nvPr>
            <p:ph type="title"/>
          </p:nvPr>
        </p:nvSpPr>
        <p:spPr>
          <a:xfrm>
            <a:off x="1168138" y="754144"/>
            <a:ext cx="10426831" cy="820134"/>
          </a:xfrm>
        </p:spPr>
        <p:txBody>
          <a:bodyPr>
            <a:normAutofit/>
          </a:bodyPr>
          <a:lstStyle/>
          <a:p>
            <a:r>
              <a:rPr lang="en-US" sz="3100" dirty="0">
                <a:latin typeface="Tahoma" panose="020B0604030504040204" pitchFamily="34" charset="0"/>
                <a:ea typeface="Tahoma" panose="020B0604030504040204" pitchFamily="34" charset="0"/>
                <a:cs typeface="Tahoma" panose="020B0604030504040204" pitchFamily="34" charset="0"/>
              </a:rPr>
              <a:t>How bigdata is revolutionizing marketing and sales cont</a:t>
            </a:r>
            <a:r>
              <a:rPr lang="en-US" sz="3600" dirty="0">
                <a:latin typeface="Tahoma" panose="020B0604030504040204" pitchFamily="34" charset="0"/>
                <a:ea typeface="Tahoma" panose="020B0604030504040204" pitchFamily="34" charset="0"/>
                <a:cs typeface="Tahoma" panose="020B0604030504040204" pitchFamily="34" charset="0"/>
              </a:rPr>
              <a:t>.</a:t>
            </a:r>
            <a:r>
              <a:rPr lang="en-US" sz="2000" dirty="0"/>
              <a:t>		</a:t>
            </a:r>
          </a:p>
        </p:txBody>
      </p:sp>
      <p:sp>
        <p:nvSpPr>
          <p:cNvPr id="3" name="Content Placeholder 2">
            <a:extLst>
              <a:ext uri="{FF2B5EF4-FFF2-40B4-BE49-F238E27FC236}">
                <a16:creationId xmlns:a16="http://schemas.microsoft.com/office/drawing/2014/main" id="{6A4E249F-75DF-4F9A-ADE0-5EEBE32F5B93}"/>
              </a:ext>
            </a:extLst>
          </p:cNvPr>
          <p:cNvSpPr>
            <a:spLocks noGrp="1"/>
          </p:cNvSpPr>
          <p:nvPr>
            <p:ph idx="1"/>
          </p:nvPr>
        </p:nvSpPr>
        <p:spPr>
          <a:xfrm>
            <a:off x="838200" y="2132814"/>
            <a:ext cx="10515600" cy="4475375"/>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7DDF5FCD-469C-4F52-9002-A815642D1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261" y="1762814"/>
            <a:ext cx="7975862" cy="4543720"/>
          </a:xfrm>
          <a:prstGeom prst="rect">
            <a:avLst/>
          </a:prstGeom>
        </p:spPr>
      </p:pic>
    </p:spTree>
    <p:extLst>
      <p:ext uri="{BB962C8B-B14F-4D97-AF65-F5344CB8AC3E}">
        <p14:creationId xmlns:p14="http://schemas.microsoft.com/office/powerpoint/2010/main" val="34026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3969-7449-472C-BD08-49EB7F036949}"/>
              </a:ext>
            </a:extLst>
          </p:cNvPr>
          <p:cNvSpPr>
            <a:spLocks noGrp="1"/>
          </p:cNvSpPr>
          <p:nvPr>
            <p:ph type="title"/>
          </p:nvPr>
        </p:nvSpPr>
        <p:spPr>
          <a:xfrm>
            <a:off x="1097280" y="593889"/>
            <a:ext cx="11094720" cy="1143471"/>
          </a:xfrm>
        </p:spPr>
        <p:txBody>
          <a:bodyPr>
            <a:noAutofit/>
          </a:bodyPr>
          <a:lstStyle/>
          <a:p>
            <a:r>
              <a:rPr lang="en-US" sz="2800" dirty="0">
                <a:latin typeface="Tahoma" panose="020B0604030504040204" pitchFamily="34" charset="0"/>
                <a:ea typeface="Tahoma" panose="020B0604030504040204" pitchFamily="34" charset="0"/>
                <a:cs typeface="Tahoma" panose="020B0604030504040204" pitchFamily="34" charset="0"/>
              </a:rPr>
              <a:t>How bigdata is revolutionizing marketing and sales contd.</a:t>
            </a:r>
          </a:p>
        </p:txBody>
      </p:sp>
      <p:pic>
        <p:nvPicPr>
          <p:cNvPr id="5" name="Content Placeholder 4">
            <a:extLst>
              <a:ext uri="{FF2B5EF4-FFF2-40B4-BE49-F238E27FC236}">
                <a16:creationId xmlns:a16="http://schemas.microsoft.com/office/drawing/2014/main" id="{4371267B-7793-4BE1-96B5-C5D703D63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8070" y="1968811"/>
            <a:ext cx="4022725" cy="4022725"/>
          </a:xfrm>
        </p:spPr>
      </p:pic>
      <p:sp>
        <p:nvSpPr>
          <p:cNvPr id="7" name="Rectangle 6">
            <a:extLst>
              <a:ext uri="{FF2B5EF4-FFF2-40B4-BE49-F238E27FC236}">
                <a16:creationId xmlns:a16="http://schemas.microsoft.com/office/drawing/2014/main" id="{7D562475-B3D2-41A2-9850-695506F0E5F3}"/>
              </a:ext>
            </a:extLst>
          </p:cNvPr>
          <p:cNvSpPr/>
          <p:nvPr/>
        </p:nvSpPr>
        <p:spPr>
          <a:xfrm>
            <a:off x="1275760" y="2082680"/>
            <a:ext cx="6096000" cy="3416320"/>
          </a:xfrm>
          <a:prstGeom prst="rect">
            <a:avLst/>
          </a:prstGeom>
        </p:spPr>
        <p:txBody>
          <a:bodyPr>
            <a:spAutoFit/>
          </a:bodyPr>
          <a:lstStyle/>
          <a:p>
            <a:pPr marL="285750" indent="-285750">
              <a:buFont typeface="Arial" panose="020B0604020202020204" pitchFamily="34" charset="0"/>
              <a:buChar char="•"/>
            </a:pPr>
            <a:r>
              <a:rPr lang="en-US" dirty="0"/>
              <a:t>More relevant content:  In the same way that Netflix can serve up personalized recommendations, publishers will be able to serve up more relevant content to their visitors by tapping into their wealth of data to determine which content people are most likely to enjoy. </a:t>
            </a:r>
          </a:p>
          <a:p>
            <a:endParaRPr lang="en-US" dirty="0"/>
          </a:p>
          <a:p>
            <a:pPr marL="285750" indent="-285750">
              <a:buFont typeface="Arial" panose="020B0604020202020204" pitchFamily="34" charset="0"/>
              <a:buChar char="•"/>
            </a:pPr>
            <a:r>
              <a:rPr lang="en-US" dirty="0"/>
              <a:t>Even content marketers will be able to get into the job, and digital marketers will need to learn to stop thinking of their blog as a static site. In the same way that you get different results when you Google the same phrase in different locations, your blog should look different depending upon who's looking at it.</a:t>
            </a:r>
          </a:p>
        </p:txBody>
      </p:sp>
    </p:spTree>
    <p:extLst>
      <p:ext uri="{BB962C8B-B14F-4D97-AF65-F5344CB8AC3E}">
        <p14:creationId xmlns:p14="http://schemas.microsoft.com/office/powerpoint/2010/main" val="121080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A34D-8D88-4FA1-9B31-0BA9BD27DBF1}"/>
              </a:ext>
            </a:extLst>
          </p:cNvPr>
          <p:cNvSpPr>
            <a:spLocks noGrp="1"/>
          </p:cNvSpPr>
          <p:nvPr>
            <p:ph type="title"/>
          </p:nvPr>
        </p:nvSpPr>
        <p:spPr>
          <a:xfrm>
            <a:off x="1203689" y="829524"/>
            <a:ext cx="5789596" cy="776246"/>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Analytics Models	</a:t>
            </a:r>
          </a:p>
        </p:txBody>
      </p:sp>
      <p:sp>
        <p:nvSpPr>
          <p:cNvPr id="8" name="TextBox 16">
            <a:extLst>
              <a:ext uri="{FF2B5EF4-FFF2-40B4-BE49-F238E27FC236}">
                <a16:creationId xmlns:a16="http://schemas.microsoft.com/office/drawing/2014/main" id="{83BEB1CE-18A8-4206-B57C-AB601CACDD9D}"/>
              </a:ext>
            </a:extLst>
          </p:cNvPr>
          <p:cNvSpPr txBox="1">
            <a:spLocks noChangeArrowheads="1"/>
          </p:cNvSpPr>
          <p:nvPr/>
        </p:nvSpPr>
        <p:spPr bwMode="auto">
          <a:xfrm>
            <a:off x="6814104" y="1062034"/>
            <a:ext cx="1895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00000"/>
                </a:solidFill>
              </a:rPr>
              <a:t>How can we make it happen?</a:t>
            </a:r>
          </a:p>
        </p:txBody>
      </p:sp>
      <p:sp>
        <p:nvSpPr>
          <p:cNvPr id="15" name="TextBox 23">
            <a:extLst>
              <a:ext uri="{FF2B5EF4-FFF2-40B4-BE49-F238E27FC236}">
                <a16:creationId xmlns:a16="http://schemas.microsoft.com/office/drawing/2014/main" id="{C92DA37A-E3D0-46FB-BF4F-91E149D33B57}"/>
              </a:ext>
            </a:extLst>
          </p:cNvPr>
          <p:cNvSpPr txBox="1">
            <a:spLocks noChangeArrowheads="1"/>
          </p:cNvSpPr>
          <p:nvPr/>
        </p:nvSpPr>
        <p:spPr bwMode="auto">
          <a:xfrm>
            <a:off x="1163369" y="5662926"/>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1950 </a:t>
            </a:r>
          </a:p>
        </p:txBody>
      </p:sp>
      <p:sp>
        <p:nvSpPr>
          <p:cNvPr id="22" name="TextBox 23">
            <a:extLst>
              <a:ext uri="{FF2B5EF4-FFF2-40B4-BE49-F238E27FC236}">
                <a16:creationId xmlns:a16="http://schemas.microsoft.com/office/drawing/2014/main" id="{584F42BB-07F3-4EF4-A24B-46391CCFD3E0}"/>
              </a:ext>
            </a:extLst>
          </p:cNvPr>
          <p:cNvSpPr txBox="1">
            <a:spLocks noChangeArrowheads="1"/>
          </p:cNvSpPr>
          <p:nvPr/>
        </p:nvSpPr>
        <p:spPr bwMode="auto">
          <a:xfrm>
            <a:off x="2293379" y="5656463"/>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1990 </a:t>
            </a:r>
          </a:p>
        </p:txBody>
      </p:sp>
      <p:sp>
        <p:nvSpPr>
          <p:cNvPr id="23" name="TextBox 23">
            <a:extLst>
              <a:ext uri="{FF2B5EF4-FFF2-40B4-BE49-F238E27FC236}">
                <a16:creationId xmlns:a16="http://schemas.microsoft.com/office/drawing/2014/main" id="{33527797-FF1E-47FF-B65D-33D06795985B}"/>
              </a:ext>
            </a:extLst>
          </p:cNvPr>
          <p:cNvSpPr txBox="1">
            <a:spLocks noChangeArrowheads="1"/>
          </p:cNvSpPr>
          <p:nvPr/>
        </p:nvSpPr>
        <p:spPr bwMode="auto">
          <a:xfrm>
            <a:off x="3429972" y="5645045"/>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2000 </a:t>
            </a:r>
          </a:p>
        </p:txBody>
      </p:sp>
      <p:sp>
        <p:nvSpPr>
          <p:cNvPr id="24" name="TextBox 23">
            <a:extLst>
              <a:ext uri="{FF2B5EF4-FFF2-40B4-BE49-F238E27FC236}">
                <a16:creationId xmlns:a16="http://schemas.microsoft.com/office/drawing/2014/main" id="{A2E7AAA1-6E91-4DD9-B9C2-B07715A11D37}"/>
              </a:ext>
            </a:extLst>
          </p:cNvPr>
          <p:cNvSpPr txBox="1">
            <a:spLocks noChangeArrowheads="1"/>
          </p:cNvSpPr>
          <p:nvPr/>
        </p:nvSpPr>
        <p:spPr bwMode="auto">
          <a:xfrm>
            <a:off x="4408210" y="5636321"/>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2018 </a:t>
            </a:r>
          </a:p>
        </p:txBody>
      </p:sp>
      <p:sp>
        <p:nvSpPr>
          <p:cNvPr id="25" name="TextBox 24">
            <a:extLst>
              <a:ext uri="{FF2B5EF4-FFF2-40B4-BE49-F238E27FC236}">
                <a16:creationId xmlns:a16="http://schemas.microsoft.com/office/drawing/2014/main" id="{C60F67D5-38F3-4B3F-9B01-23467D8E4058}"/>
              </a:ext>
            </a:extLst>
          </p:cNvPr>
          <p:cNvSpPr txBox="1">
            <a:spLocks noChangeArrowheads="1"/>
          </p:cNvSpPr>
          <p:nvPr/>
        </p:nvSpPr>
        <p:spPr bwMode="auto">
          <a:xfrm>
            <a:off x="6935974" y="5594241"/>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2025 </a:t>
            </a:r>
          </a:p>
        </p:txBody>
      </p:sp>
      <p:grpSp>
        <p:nvGrpSpPr>
          <p:cNvPr id="26" name="Group 25">
            <a:extLst>
              <a:ext uri="{FF2B5EF4-FFF2-40B4-BE49-F238E27FC236}">
                <a16:creationId xmlns:a16="http://schemas.microsoft.com/office/drawing/2014/main" id="{D3F19EBB-C809-4CF1-9A8F-2E8DCD9E6356}"/>
              </a:ext>
            </a:extLst>
          </p:cNvPr>
          <p:cNvGrpSpPr/>
          <p:nvPr/>
        </p:nvGrpSpPr>
        <p:grpSpPr>
          <a:xfrm>
            <a:off x="1031169" y="1708147"/>
            <a:ext cx="7574185" cy="3852402"/>
            <a:chOff x="1567946" y="1563019"/>
            <a:chExt cx="8536056" cy="4637088"/>
          </a:xfrm>
        </p:grpSpPr>
        <p:sp>
          <p:nvSpPr>
            <p:cNvPr id="3" name="Text Box 2058">
              <a:extLst>
                <a:ext uri="{FF2B5EF4-FFF2-40B4-BE49-F238E27FC236}">
                  <a16:creationId xmlns:a16="http://schemas.microsoft.com/office/drawing/2014/main" id="{BD7FE774-8E23-44F1-AA64-9C2801687D8A}"/>
                </a:ext>
              </a:extLst>
            </p:cNvPr>
            <p:cNvSpPr txBox="1">
              <a:spLocks noChangeArrowheads="1"/>
            </p:cNvSpPr>
            <p:nvPr/>
          </p:nvSpPr>
          <p:spPr bwMode="auto">
            <a:xfrm>
              <a:off x="7591099" y="1742553"/>
              <a:ext cx="1803714" cy="745978"/>
            </a:xfrm>
            <a:prstGeom prst="roundRect">
              <a:avLst/>
            </a:prstGeom>
            <a:solidFill>
              <a:schemeClr val="accent1">
                <a:lumMod val="75000"/>
              </a:schemeClr>
            </a:solidFill>
            <a:ln w="19050">
              <a:noFill/>
              <a:headEnd type="none" w="sm" len="sm"/>
              <a:tailEnd type="none" w="sm" len="sm"/>
            </a:ln>
            <a:effectLst>
              <a:innerShdw blurRad="63500" dist="50800" dir="27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tIns="64008" bIns="64008">
              <a:spAutoFit/>
            </a:bodyPr>
            <a:lstStyle/>
            <a:p>
              <a:pPr>
                <a:spcAft>
                  <a:spcPts val="0"/>
                </a:spcAft>
                <a:buClr>
                  <a:srgbClr val="00529B"/>
                </a:buClr>
                <a:buSzPct val="70000"/>
                <a:buFont typeface="Wingdings" pitchFamily="2" charset="2"/>
                <a:buNone/>
                <a:defRPr/>
              </a:pPr>
              <a:r>
                <a:rPr lang="en-US" sz="1400" b="1" dirty="0">
                  <a:solidFill>
                    <a:srgbClr val="FFFFFF"/>
                  </a:solidFill>
                </a:rPr>
                <a:t>Prescriptive</a:t>
              </a:r>
              <a:br>
                <a:rPr lang="en-US" b="1" dirty="0">
                  <a:solidFill>
                    <a:srgbClr val="FFFFFF"/>
                  </a:solidFill>
                </a:rPr>
              </a:br>
              <a:r>
                <a:rPr lang="en-US" sz="1400" b="1" dirty="0">
                  <a:solidFill>
                    <a:srgbClr val="FFFFFF"/>
                  </a:solidFill>
                </a:rPr>
                <a:t>Analytics</a:t>
              </a:r>
            </a:p>
          </p:txBody>
        </p:sp>
        <p:sp>
          <p:nvSpPr>
            <p:cNvPr id="4" name="Text Box 2057">
              <a:extLst>
                <a:ext uri="{FF2B5EF4-FFF2-40B4-BE49-F238E27FC236}">
                  <a16:creationId xmlns:a16="http://schemas.microsoft.com/office/drawing/2014/main" id="{E1566712-9DB3-48E2-B5B5-772ABAFFED67}"/>
                </a:ext>
              </a:extLst>
            </p:cNvPr>
            <p:cNvSpPr txBox="1">
              <a:spLocks noChangeArrowheads="1"/>
            </p:cNvSpPr>
            <p:nvPr/>
          </p:nvSpPr>
          <p:spPr bwMode="auto">
            <a:xfrm>
              <a:off x="5557048" y="2516521"/>
              <a:ext cx="1803714" cy="745978"/>
            </a:xfrm>
            <a:prstGeom prst="roundRect">
              <a:avLst/>
            </a:prstGeom>
            <a:solidFill>
              <a:schemeClr val="accent1">
                <a:lumMod val="75000"/>
              </a:schemeClr>
            </a:solidFill>
            <a:ln w="19050">
              <a:noFill/>
              <a:headEnd type="none" w="sm" len="sm"/>
              <a:tailEnd type="none" w="sm" len="sm"/>
            </a:ln>
            <a:effectLst>
              <a:innerShdw blurRad="63500" dist="50800" dir="27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tIns="64008" bIns="64008">
              <a:spAutoFit/>
            </a:bodyPr>
            <a:lstStyle/>
            <a:p>
              <a:pPr>
                <a:spcAft>
                  <a:spcPts val="0"/>
                </a:spcAft>
                <a:buClr>
                  <a:srgbClr val="00529B"/>
                </a:buClr>
                <a:buSzPct val="70000"/>
                <a:buFont typeface="Wingdings" pitchFamily="2" charset="2"/>
                <a:buNone/>
                <a:defRPr/>
              </a:pPr>
              <a:r>
                <a:rPr lang="en-US" sz="1400" b="1" dirty="0">
                  <a:solidFill>
                    <a:srgbClr val="FFFFFF"/>
                  </a:solidFill>
                </a:rPr>
                <a:t>Predictive</a:t>
              </a:r>
              <a:br>
                <a:rPr lang="en-US" b="1" dirty="0">
                  <a:solidFill>
                    <a:srgbClr val="FFFFFF"/>
                  </a:solidFill>
                </a:rPr>
              </a:br>
              <a:r>
                <a:rPr lang="en-US" sz="1400" b="1" dirty="0">
                  <a:solidFill>
                    <a:srgbClr val="FFFFFF"/>
                  </a:solidFill>
                </a:rPr>
                <a:t>Analytics</a:t>
              </a:r>
            </a:p>
          </p:txBody>
        </p:sp>
        <p:sp>
          <p:nvSpPr>
            <p:cNvPr id="5" name="Text Box 2056">
              <a:extLst>
                <a:ext uri="{FF2B5EF4-FFF2-40B4-BE49-F238E27FC236}">
                  <a16:creationId xmlns:a16="http://schemas.microsoft.com/office/drawing/2014/main" id="{2F65863F-BE2F-4228-87FD-FE10208DDE8E}"/>
                </a:ext>
              </a:extLst>
            </p:cNvPr>
            <p:cNvSpPr txBox="1">
              <a:spLocks noChangeArrowheads="1"/>
            </p:cNvSpPr>
            <p:nvPr/>
          </p:nvSpPr>
          <p:spPr bwMode="auto">
            <a:xfrm>
              <a:off x="3563051" y="3317875"/>
              <a:ext cx="1803714" cy="745978"/>
            </a:xfrm>
            <a:prstGeom prst="roundRect">
              <a:avLst/>
            </a:prstGeom>
            <a:solidFill>
              <a:schemeClr val="accent1">
                <a:lumMod val="75000"/>
              </a:schemeClr>
            </a:solidFill>
            <a:ln w="19050">
              <a:noFill/>
              <a:headEnd type="none" w="sm" len="sm"/>
              <a:tailEnd type="none" w="sm" len="sm"/>
            </a:ln>
            <a:effectLst>
              <a:innerShdw blurRad="63500" dist="50800" dir="27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tIns="64008" bIns="64008">
              <a:spAutoFit/>
            </a:bodyPr>
            <a:lstStyle/>
            <a:p>
              <a:pPr marL="169863" indent="-169863">
                <a:spcAft>
                  <a:spcPts val="0"/>
                </a:spcAft>
                <a:buClr>
                  <a:srgbClr val="00529B"/>
                </a:buClr>
                <a:buSzPct val="70000"/>
                <a:buFont typeface="Wingdings" pitchFamily="2" charset="2"/>
                <a:buNone/>
                <a:defRPr/>
              </a:pPr>
              <a:r>
                <a:rPr lang="en-US" sz="1400" b="1" dirty="0">
                  <a:solidFill>
                    <a:srgbClr val="FFFFFF"/>
                  </a:solidFill>
                </a:rPr>
                <a:t>Diagnostic</a:t>
              </a:r>
            </a:p>
            <a:p>
              <a:pPr marL="169863" indent="-169863">
                <a:spcAft>
                  <a:spcPts val="0"/>
                </a:spcAft>
                <a:buClr>
                  <a:srgbClr val="00529B"/>
                </a:buClr>
                <a:buSzPct val="70000"/>
                <a:buFont typeface="Wingdings" pitchFamily="2" charset="2"/>
                <a:buNone/>
                <a:defRPr/>
              </a:pPr>
              <a:r>
                <a:rPr lang="en-US" sz="1400" b="1" dirty="0">
                  <a:solidFill>
                    <a:srgbClr val="FFFFFF"/>
                  </a:solidFill>
                </a:rPr>
                <a:t>Analytics</a:t>
              </a:r>
            </a:p>
          </p:txBody>
        </p:sp>
        <p:sp>
          <p:nvSpPr>
            <p:cNvPr id="6" name="TextBox 14">
              <a:extLst>
                <a:ext uri="{FF2B5EF4-FFF2-40B4-BE49-F238E27FC236}">
                  <a16:creationId xmlns:a16="http://schemas.microsoft.com/office/drawing/2014/main" id="{8A67F9EB-2DCC-4EDF-AA2E-76E329DD8005}"/>
                </a:ext>
              </a:extLst>
            </p:cNvPr>
            <p:cNvSpPr txBox="1">
              <a:spLocks noChangeArrowheads="1"/>
            </p:cNvSpPr>
            <p:nvPr/>
          </p:nvSpPr>
          <p:spPr bwMode="auto">
            <a:xfrm>
              <a:off x="2182307" y="3516288"/>
              <a:ext cx="1895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00000"/>
                  </a:solidFill>
                </a:rPr>
                <a:t>What happened?</a:t>
              </a:r>
            </a:p>
          </p:txBody>
        </p:sp>
        <p:sp>
          <p:nvSpPr>
            <p:cNvPr id="7" name="TextBox 15">
              <a:extLst>
                <a:ext uri="{FF2B5EF4-FFF2-40B4-BE49-F238E27FC236}">
                  <a16:creationId xmlns:a16="http://schemas.microsoft.com/office/drawing/2014/main" id="{29C1FDCE-5F54-4AB1-A042-7271CD66597B}"/>
                </a:ext>
              </a:extLst>
            </p:cNvPr>
            <p:cNvSpPr txBox="1">
              <a:spLocks noChangeArrowheads="1"/>
            </p:cNvSpPr>
            <p:nvPr/>
          </p:nvSpPr>
          <p:spPr bwMode="auto">
            <a:xfrm>
              <a:off x="5621336" y="1797851"/>
              <a:ext cx="189388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00000"/>
                  </a:solidFill>
                </a:rPr>
                <a:t>What will happen?</a:t>
              </a:r>
            </a:p>
          </p:txBody>
        </p:sp>
        <p:sp>
          <p:nvSpPr>
            <p:cNvPr id="9" name="TextBox 17">
              <a:extLst>
                <a:ext uri="{FF2B5EF4-FFF2-40B4-BE49-F238E27FC236}">
                  <a16:creationId xmlns:a16="http://schemas.microsoft.com/office/drawing/2014/main" id="{B2A64AF6-5839-4686-99D4-8372E02EFEF1}"/>
                </a:ext>
              </a:extLst>
            </p:cNvPr>
            <p:cNvSpPr txBox="1">
              <a:spLocks noChangeArrowheads="1"/>
            </p:cNvSpPr>
            <p:nvPr/>
          </p:nvSpPr>
          <p:spPr bwMode="auto">
            <a:xfrm>
              <a:off x="3725861" y="2610417"/>
              <a:ext cx="1895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00000"/>
                  </a:solidFill>
                </a:rPr>
                <a:t>Why did it happen?</a:t>
              </a:r>
            </a:p>
          </p:txBody>
        </p:sp>
        <p:sp>
          <p:nvSpPr>
            <p:cNvPr id="10" name="Text Box 2056">
              <a:extLst>
                <a:ext uri="{FF2B5EF4-FFF2-40B4-BE49-F238E27FC236}">
                  <a16:creationId xmlns:a16="http://schemas.microsoft.com/office/drawing/2014/main" id="{C1B67B16-D20E-419C-9E51-174591EE76EF}"/>
                </a:ext>
              </a:extLst>
            </p:cNvPr>
            <p:cNvSpPr txBox="1">
              <a:spLocks noChangeArrowheads="1"/>
            </p:cNvSpPr>
            <p:nvPr/>
          </p:nvSpPr>
          <p:spPr bwMode="auto">
            <a:xfrm>
              <a:off x="2062195" y="4230235"/>
              <a:ext cx="1803714" cy="745978"/>
            </a:xfrm>
            <a:prstGeom prst="roundRect">
              <a:avLst/>
            </a:prstGeom>
            <a:solidFill>
              <a:schemeClr val="accent1">
                <a:lumMod val="75000"/>
              </a:schemeClr>
            </a:solidFill>
            <a:ln w="19050">
              <a:noFill/>
              <a:headEnd type="none" w="sm" len="sm"/>
              <a:tailEnd type="none" w="sm" len="sm"/>
            </a:ln>
            <a:effectLst>
              <a:innerShdw blurRad="63500" dist="50800" dir="27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tIns="64008" bIns="64008">
              <a:spAutoFit/>
            </a:bodyPr>
            <a:lstStyle/>
            <a:p>
              <a:pPr>
                <a:spcAft>
                  <a:spcPts val="0"/>
                </a:spcAft>
                <a:buClr>
                  <a:srgbClr val="00529B"/>
                </a:buClr>
                <a:buSzPct val="70000"/>
                <a:buFont typeface="Wingdings" pitchFamily="2" charset="2"/>
                <a:buNone/>
                <a:defRPr/>
              </a:pPr>
              <a:r>
                <a:rPr lang="en-US" sz="1400" b="1" dirty="0">
                  <a:solidFill>
                    <a:srgbClr val="FFFFFF"/>
                  </a:solidFill>
                </a:rPr>
                <a:t>Descriptive</a:t>
              </a:r>
              <a:br>
                <a:rPr lang="en-US" b="1" dirty="0">
                  <a:solidFill>
                    <a:srgbClr val="FFFFFF"/>
                  </a:solidFill>
                </a:rPr>
              </a:br>
              <a:r>
                <a:rPr lang="en-US" sz="1400" b="1" dirty="0">
                  <a:solidFill>
                    <a:srgbClr val="FFFFFF"/>
                  </a:solidFill>
                </a:rPr>
                <a:t>Analytics</a:t>
              </a:r>
            </a:p>
          </p:txBody>
        </p:sp>
        <p:grpSp>
          <p:nvGrpSpPr>
            <p:cNvPr id="11" name="Group 21">
              <a:extLst>
                <a:ext uri="{FF2B5EF4-FFF2-40B4-BE49-F238E27FC236}">
                  <a16:creationId xmlns:a16="http://schemas.microsoft.com/office/drawing/2014/main" id="{E583EC90-74D0-448D-BF74-51F6A73939DF}"/>
                </a:ext>
              </a:extLst>
            </p:cNvPr>
            <p:cNvGrpSpPr>
              <a:grpSpLocks/>
            </p:cNvGrpSpPr>
            <p:nvPr/>
          </p:nvGrpSpPr>
          <p:grpSpPr bwMode="auto">
            <a:xfrm>
              <a:off x="1957387" y="1563019"/>
              <a:ext cx="7453312" cy="4637088"/>
              <a:chOff x="685800" y="1839599"/>
              <a:chExt cx="6767309" cy="4637401"/>
            </a:xfrm>
          </p:grpSpPr>
          <p:sp>
            <p:nvSpPr>
              <p:cNvPr id="12" name="Line 2207">
                <a:extLst>
                  <a:ext uri="{FF2B5EF4-FFF2-40B4-BE49-F238E27FC236}">
                    <a16:creationId xmlns:a16="http://schemas.microsoft.com/office/drawing/2014/main" id="{6F537CB9-D0FF-4512-8EB0-1DBFEB99CAE1}"/>
                  </a:ext>
                </a:extLst>
              </p:cNvPr>
              <p:cNvSpPr>
                <a:spLocks noChangeShapeType="1"/>
              </p:cNvSpPr>
              <p:nvPr/>
            </p:nvSpPr>
            <p:spPr bwMode="auto">
              <a:xfrm flipV="1">
                <a:off x="685800" y="1839599"/>
                <a:ext cx="6286" cy="4637401"/>
              </a:xfrm>
              <a:prstGeom prst="line">
                <a:avLst/>
              </a:prstGeom>
              <a:noFill/>
              <a:ln w="31750">
                <a:solidFill>
                  <a:srgbClr val="CDCDCD"/>
                </a:solidFill>
                <a:round/>
                <a:headEnd type="none" w="lg" len="lg"/>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3" name="Line 2208">
                <a:extLst>
                  <a:ext uri="{FF2B5EF4-FFF2-40B4-BE49-F238E27FC236}">
                    <a16:creationId xmlns:a16="http://schemas.microsoft.com/office/drawing/2014/main" id="{CBD8F636-98F4-451B-BEEF-B4AA365E1622}"/>
                  </a:ext>
                </a:extLst>
              </p:cNvPr>
              <p:cNvSpPr>
                <a:spLocks noChangeShapeType="1"/>
              </p:cNvSpPr>
              <p:nvPr/>
            </p:nvSpPr>
            <p:spPr bwMode="auto">
              <a:xfrm flipV="1">
                <a:off x="696709" y="6448222"/>
                <a:ext cx="6756400" cy="19050"/>
              </a:xfrm>
              <a:prstGeom prst="line">
                <a:avLst/>
              </a:prstGeom>
              <a:noFill/>
              <a:ln w="31750">
                <a:solidFill>
                  <a:srgbClr val="CDCDCD"/>
                </a:solidFill>
                <a:round/>
                <a:headEnd type="none" w="lg" len="lg"/>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4" name="TextBox 22">
              <a:extLst>
                <a:ext uri="{FF2B5EF4-FFF2-40B4-BE49-F238E27FC236}">
                  <a16:creationId xmlns:a16="http://schemas.microsoft.com/office/drawing/2014/main" id="{3FE6ECA4-05D2-48B4-A1E0-3D45EF8D2B0F}"/>
                </a:ext>
              </a:extLst>
            </p:cNvPr>
            <p:cNvSpPr txBox="1">
              <a:spLocks noChangeArrowheads="1"/>
            </p:cNvSpPr>
            <p:nvPr/>
          </p:nvSpPr>
          <p:spPr bwMode="auto">
            <a:xfrm rot="-5400000">
              <a:off x="1247271" y="3184525"/>
              <a:ext cx="100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529B"/>
                  </a:solidFill>
                </a:rPr>
                <a:t>VALUE</a:t>
              </a:r>
            </a:p>
          </p:txBody>
        </p:sp>
        <p:sp>
          <p:nvSpPr>
            <p:cNvPr id="16" name="TextBox 24">
              <a:extLst>
                <a:ext uri="{FF2B5EF4-FFF2-40B4-BE49-F238E27FC236}">
                  <a16:creationId xmlns:a16="http://schemas.microsoft.com/office/drawing/2014/main" id="{DC31C44A-9305-4456-9ED7-61C12466BF92}"/>
                </a:ext>
              </a:extLst>
            </p:cNvPr>
            <p:cNvSpPr txBox="1">
              <a:spLocks noChangeArrowheads="1"/>
            </p:cNvSpPr>
            <p:nvPr/>
          </p:nvSpPr>
          <p:spPr bwMode="auto">
            <a:xfrm rot="-1548857">
              <a:off x="2964001" y="4481399"/>
              <a:ext cx="561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rPr>
                <a:t>Hindsight                  Insight                  Foresight</a:t>
              </a:r>
            </a:p>
          </p:txBody>
        </p:sp>
        <p:cxnSp>
          <p:nvCxnSpPr>
            <p:cNvPr id="17" name="Straight Arrow Connector 16">
              <a:extLst>
                <a:ext uri="{FF2B5EF4-FFF2-40B4-BE49-F238E27FC236}">
                  <a16:creationId xmlns:a16="http://schemas.microsoft.com/office/drawing/2014/main" id="{3E68C4CE-F4B6-4190-A7E8-963EC4212F86}"/>
                </a:ext>
              </a:extLst>
            </p:cNvPr>
            <p:cNvCxnSpPr/>
            <p:nvPr/>
          </p:nvCxnSpPr>
          <p:spPr bwMode="auto">
            <a:xfrm flipV="1">
              <a:off x="2999776" y="3549549"/>
              <a:ext cx="382814" cy="332014"/>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sp>
          <p:nvSpPr>
            <p:cNvPr id="18" name="Right Arrow 4">
              <a:extLst>
                <a:ext uri="{FF2B5EF4-FFF2-40B4-BE49-F238E27FC236}">
                  <a16:creationId xmlns:a16="http://schemas.microsoft.com/office/drawing/2014/main" id="{ED8548D7-2008-45F1-AF2C-4A6A1D727C5F}"/>
                </a:ext>
              </a:extLst>
            </p:cNvPr>
            <p:cNvSpPr>
              <a:spLocks noChangeArrowheads="1"/>
            </p:cNvSpPr>
            <p:nvPr/>
          </p:nvSpPr>
          <p:spPr bwMode="auto">
            <a:xfrm rot="20071050">
              <a:off x="1979177" y="3905268"/>
              <a:ext cx="8124825" cy="587381"/>
            </a:xfrm>
            <a:prstGeom prst="rightArrow">
              <a:avLst>
                <a:gd name="adj1" fmla="val 62620"/>
                <a:gd name="adj2" fmla="val 47658"/>
              </a:avLst>
            </a:prstGeom>
            <a:solidFill>
              <a:srgbClr val="B9D0DC"/>
            </a:solidFill>
            <a:ln>
              <a:noFill/>
            </a:ln>
            <a:extLst>
              <a:ext uri="{91240B29-F687-4F45-9708-019B960494DF}">
                <a14:hiddenLine xmlns:a14="http://schemas.microsoft.com/office/drawing/2010/main" w="127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dirty="0">
                <a:solidFill>
                  <a:srgbClr val="000000"/>
                </a:solidFill>
              </a:endParaRPr>
            </a:p>
          </p:txBody>
        </p:sp>
        <p:sp>
          <p:nvSpPr>
            <p:cNvPr id="19" name="Rectangle 13">
              <a:extLst>
                <a:ext uri="{FF2B5EF4-FFF2-40B4-BE49-F238E27FC236}">
                  <a16:creationId xmlns:a16="http://schemas.microsoft.com/office/drawing/2014/main" id="{4D6869D7-DA7B-48F6-AB6A-B0E10C6F1F4A}"/>
                </a:ext>
              </a:extLst>
            </p:cNvPr>
            <p:cNvSpPr>
              <a:spLocks noChangeArrowheads="1"/>
            </p:cNvSpPr>
            <p:nvPr/>
          </p:nvSpPr>
          <p:spPr bwMode="auto">
            <a:xfrm rot="20036720">
              <a:off x="2297210" y="5345332"/>
              <a:ext cx="1987818" cy="4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solidFill>
                    <a:srgbClr val="717171"/>
                  </a:solidFill>
                </a:rPr>
                <a:t>Information</a:t>
              </a:r>
            </a:p>
          </p:txBody>
        </p:sp>
        <p:sp>
          <p:nvSpPr>
            <p:cNvPr id="21" name="Rectangle 13">
              <a:extLst>
                <a:ext uri="{FF2B5EF4-FFF2-40B4-BE49-F238E27FC236}">
                  <a16:creationId xmlns:a16="http://schemas.microsoft.com/office/drawing/2014/main" id="{AEDB619F-6E39-47BA-BF87-3C101726B1A3}"/>
                </a:ext>
              </a:extLst>
            </p:cNvPr>
            <p:cNvSpPr>
              <a:spLocks noChangeArrowheads="1"/>
            </p:cNvSpPr>
            <p:nvPr/>
          </p:nvSpPr>
          <p:spPr bwMode="auto">
            <a:xfrm rot="20036720">
              <a:off x="7599080" y="2679184"/>
              <a:ext cx="1987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solidFill>
                    <a:srgbClr val="717171"/>
                  </a:solidFill>
                </a:rPr>
                <a:t>Optimization</a:t>
              </a:r>
            </a:p>
          </p:txBody>
        </p:sp>
        <p:sp>
          <p:nvSpPr>
            <p:cNvPr id="20" name="Star: 5 Points 19">
              <a:extLst>
                <a:ext uri="{FF2B5EF4-FFF2-40B4-BE49-F238E27FC236}">
                  <a16:creationId xmlns:a16="http://schemas.microsoft.com/office/drawing/2014/main" id="{B7FB9140-9D67-4099-9F5E-2EFD08AA4A4C}"/>
                </a:ext>
              </a:extLst>
            </p:cNvPr>
            <p:cNvSpPr/>
            <p:nvPr/>
          </p:nvSpPr>
          <p:spPr>
            <a:xfrm>
              <a:off x="5354073" y="4235552"/>
              <a:ext cx="405950" cy="29391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8" name="Star: 5 Points 27">
            <a:extLst>
              <a:ext uri="{FF2B5EF4-FFF2-40B4-BE49-F238E27FC236}">
                <a16:creationId xmlns:a16="http://schemas.microsoft.com/office/drawing/2014/main" id="{786D3336-AD43-4C61-916F-4A4AC7774E19}"/>
              </a:ext>
            </a:extLst>
          </p:cNvPr>
          <p:cNvSpPr/>
          <p:nvPr/>
        </p:nvSpPr>
        <p:spPr>
          <a:xfrm>
            <a:off x="9091806" y="5265857"/>
            <a:ext cx="360206" cy="24418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43C9B33-3998-4312-B359-137FE2C28855}"/>
              </a:ext>
            </a:extLst>
          </p:cNvPr>
          <p:cNvSpPr txBox="1"/>
          <p:nvPr/>
        </p:nvSpPr>
        <p:spPr>
          <a:xfrm>
            <a:off x="9452012" y="5224909"/>
            <a:ext cx="1932495" cy="369332"/>
          </a:xfrm>
          <a:prstGeom prst="rect">
            <a:avLst/>
          </a:prstGeom>
          <a:noFill/>
        </p:spPr>
        <p:txBody>
          <a:bodyPr wrap="square" rtlCol="0">
            <a:spAutoFit/>
          </a:bodyPr>
          <a:lstStyle/>
          <a:p>
            <a:r>
              <a:rPr lang="en-US" dirty="0"/>
              <a:t>-----</a:t>
            </a:r>
            <a:r>
              <a:rPr lang="en-US" dirty="0">
                <a:sym typeface="Wingdings" panose="05000000000000000000" pitchFamily="2" charset="2"/>
              </a:rPr>
              <a:t></a:t>
            </a:r>
            <a:r>
              <a:rPr lang="en-US" dirty="0"/>
              <a:t>We are here</a:t>
            </a:r>
          </a:p>
        </p:txBody>
      </p:sp>
    </p:spTree>
    <p:extLst>
      <p:ext uri="{BB962C8B-B14F-4D97-AF65-F5344CB8AC3E}">
        <p14:creationId xmlns:p14="http://schemas.microsoft.com/office/powerpoint/2010/main" val="405065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D3B-0015-45A7-87A0-3AFAE02C3876}"/>
              </a:ext>
            </a:extLst>
          </p:cNvPr>
          <p:cNvSpPr>
            <a:spLocks noGrp="1"/>
          </p:cNvSpPr>
          <p:nvPr>
            <p:ph type="title"/>
          </p:nvPr>
        </p:nvSpPr>
        <p:spPr>
          <a:xfrm>
            <a:off x="1066800" y="106550"/>
            <a:ext cx="10058400" cy="1450757"/>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Predictive Analytics</a:t>
            </a:r>
          </a:p>
        </p:txBody>
      </p:sp>
      <p:sp>
        <p:nvSpPr>
          <p:cNvPr id="3" name="Content Placeholder 2">
            <a:extLst>
              <a:ext uri="{FF2B5EF4-FFF2-40B4-BE49-F238E27FC236}">
                <a16:creationId xmlns:a16="http://schemas.microsoft.com/office/drawing/2014/main" id="{7E23CD51-85F3-49E0-8202-076FD94ADD6D}"/>
              </a:ext>
            </a:extLst>
          </p:cNvPr>
          <p:cNvSpPr>
            <a:spLocks noGrp="1"/>
          </p:cNvSpPr>
          <p:nvPr>
            <p:ph idx="1"/>
          </p:nvPr>
        </p:nvSpPr>
        <p:spPr>
          <a:xfrm>
            <a:off x="1066800" y="2090831"/>
            <a:ext cx="10058400" cy="4023360"/>
          </a:xfrm>
        </p:spPr>
        <p:txBody>
          <a:bodyPr>
            <a:normAutofit/>
          </a:bodyPr>
          <a:lstStyle/>
          <a:p>
            <a:pPr>
              <a:buFont typeface="Wingdings" panose="05000000000000000000" pitchFamily="2" charset="2"/>
              <a:buChar char="q"/>
            </a:pPr>
            <a:r>
              <a:rPr lang="en-US" sz="1800" dirty="0"/>
              <a:t> Focused on interpreting existing data.</a:t>
            </a:r>
          </a:p>
          <a:p>
            <a:pPr>
              <a:buFont typeface="Wingdings" panose="05000000000000000000" pitchFamily="2" charset="2"/>
              <a:buChar char="q"/>
            </a:pPr>
            <a:r>
              <a:rPr lang="en-US" sz="1800" dirty="0"/>
              <a:t> Identifying cause-effect relationships</a:t>
            </a:r>
          </a:p>
          <a:p>
            <a:pPr>
              <a:buFont typeface="Wingdings" panose="05000000000000000000" pitchFamily="2" charset="2"/>
              <a:buChar char="q"/>
            </a:pPr>
            <a:r>
              <a:rPr lang="en-US" sz="1800" dirty="0"/>
              <a:t> Discover hidden insights and patterns</a:t>
            </a:r>
          </a:p>
          <a:p>
            <a:pPr>
              <a:buFont typeface="Wingdings" panose="05000000000000000000" pitchFamily="2" charset="2"/>
              <a:buChar char="q"/>
            </a:pPr>
            <a:r>
              <a:rPr lang="en-US" sz="1800" dirty="0"/>
              <a:t> Apply observed patterns to unknowns </a:t>
            </a:r>
          </a:p>
          <a:p>
            <a:pPr>
              <a:buFont typeface="Wingdings" panose="05000000000000000000" pitchFamily="2" charset="2"/>
              <a:buChar char="q"/>
            </a:pPr>
            <a:r>
              <a:rPr lang="en-US" sz="1800" dirty="0"/>
              <a:t> Includes variety of statistics technique</a:t>
            </a:r>
          </a:p>
          <a:p>
            <a:pPr lvl="1"/>
            <a:r>
              <a:rPr lang="en-US" sz="1800" dirty="0"/>
              <a:t>Data mining</a:t>
            </a:r>
          </a:p>
          <a:p>
            <a:pPr lvl="1"/>
            <a:r>
              <a:rPr lang="en-US" sz="1800" dirty="0"/>
              <a:t>Text analytics</a:t>
            </a:r>
          </a:p>
          <a:p>
            <a:pPr lvl="1"/>
            <a:r>
              <a:rPr lang="en-US" sz="1800" dirty="0"/>
              <a:t>Predictive modeling</a:t>
            </a:r>
          </a:p>
        </p:txBody>
      </p:sp>
      <p:grpSp>
        <p:nvGrpSpPr>
          <p:cNvPr id="4" name="Group 3">
            <a:extLst>
              <a:ext uri="{FF2B5EF4-FFF2-40B4-BE49-F238E27FC236}">
                <a16:creationId xmlns:a16="http://schemas.microsoft.com/office/drawing/2014/main" id="{254B5A5C-65E8-43E0-A715-A2EBBA12793E}"/>
              </a:ext>
            </a:extLst>
          </p:cNvPr>
          <p:cNvGrpSpPr/>
          <p:nvPr/>
        </p:nvGrpSpPr>
        <p:grpSpPr>
          <a:xfrm>
            <a:off x="6344080" y="1953232"/>
            <a:ext cx="4919185" cy="4311787"/>
            <a:chOff x="2435653" y="447305"/>
            <a:chExt cx="6647464" cy="5643981"/>
          </a:xfrm>
        </p:grpSpPr>
        <p:sp>
          <p:nvSpPr>
            <p:cNvPr id="5" name="Oval 4">
              <a:extLst>
                <a:ext uri="{FF2B5EF4-FFF2-40B4-BE49-F238E27FC236}">
                  <a16:creationId xmlns:a16="http://schemas.microsoft.com/office/drawing/2014/main" id="{963217C3-4252-4558-B916-D59E57643617}"/>
                </a:ext>
              </a:extLst>
            </p:cNvPr>
            <p:cNvSpPr/>
            <p:nvPr/>
          </p:nvSpPr>
          <p:spPr>
            <a:xfrm>
              <a:off x="6345812" y="4634844"/>
              <a:ext cx="1813086" cy="14564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latin typeface="Tahoma" panose="020B0604030504040204" pitchFamily="34" charset="0"/>
                  <a:ea typeface="Tahoma" panose="020B0604030504040204" pitchFamily="34" charset="0"/>
                  <a:cs typeface="Tahoma" panose="020B0604030504040204" pitchFamily="34" charset="0"/>
                </a:rPr>
                <a:t>Modeling</a:t>
              </a:r>
            </a:p>
          </p:txBody>
        </p:sp>
        <p:sp>
          <p:nvSpPr>
            <p:cNvPr id="6" name="Oval 5">
              <a:extLst>
                <a:ext uri="{FF2B5EF4-FFF2-40B4-BE49-F238E27FC236}">
                  <a16:creationId xmlns:a16="http://schemas.microsoft.com/office/drawing/2014/main" id="{5CE9FD48-4236-4A06-9169-16EC708185CC}"/>
                </a:ext>
              </a:extLst>
            </p:cNvPr>
            <p:cNvSpPr/>
            <p:nvPr/>
          </p:nvSpPr>
          <p:spPr>
            <a:xfrm>
              <a:off x="5021738" y="447305"/>
              <a:ext cx="1475294" cy="14564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Defining </a:t>
              </a:r>
            </a:p>
            <a:p>
              <a:pPr algn="ctr"/>
              <a:r>
                <a:rPr lang="en-US" sz="1000" dirty="0"/>
                <a:t>Objectives</a:t>
              </a:r>
            </a:p>
          </p:txBody>
        </p:sp>
        <p:sp>
          <p:nvSpPr>
            <p:cNvPr id="7" name="Oval 6">
              <a:extLst>
                <a:ext uri="{FF2B5EF4-FFF2-40B4-BE49-F238E27FC236}">
                  <a16:creationId xmlns:a16="http://schemas.microsoft.com/office/drawing/2014/main" id="{598F1911-F970-42AC-A287-017D1DFD37B5}"/>
                </a:ext>
              </a:extLst>
            </p:cNvPr>
            <p:cNvSpPr/>
            <p:nvPr/>
          </p:nvSpPr>
          <p:spPr>
            <a:xfrm>
              <a:off x="3173302" y="4634845"/>
              <a:ext cx="1661866" cy="14564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a:p>
              <a:pPr algn="ctr"/>
              <a:r>
                <a:rPr lang="en-US" sz="1000" dirty="0">
                  <a:latin typeface="Tahoma" panose="020B0604030504040204" pitchFamily="34" charset="0"/>
                  <a:ea typeface="Tahoma" panose="020B0604030504040204" pitchFamily="34" charset="0"/>
                  <a:cs typeface="Tahoma" panose="020B0604030504040204" pitchFamily="34" charset="0"/>
                </a:rPr>
                <a:t>Deployment</a:t>
              </a:r>
              <a:r>
                <a:rPr lang="en-US" sz="1200" dirty="0"/>
                <a:t> </a:t>
              </a:r>
            </a:p>
            <a:p>
              <a:pPr algn="ctr"/>
              <a:endParaRPr lang="en-US" sz="1400" dirty="0"/>
            </a:p>
          </p:txBody>
        </p:sp>
        <p:sp>
          <p:nvSpPr>
            <p:cNvPr id="8" name="Oval 7">
              <a:extLst>
                <a:ext uri="{FF2B5EF4-FFF2-40B4-BE49-F238E27FC236}">
                  <a16:creationId xmlns:a16="http://schemas.microsoft.com/office/drawing/2014/main" id="{29E4EFDB-7866-472E-A057-EE46452C8A6F}"/>
                </a:ext>
              </a:extLst>
            </p:cNvPr>
            <p:cNvSpPr/>
            <p:nvPr/>
          </p:nvSpPr>
          <p:spPr>
            <a:xfrm>
              <a:off x="2435653" y="2700779"/>
              <a:ext cx="1661866" cy="1456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latin typeface="Tahoma" panose="020B0604030504040204" pitchFamily="34" charset="0"/>
                  <a:ea typeface="Tahoma" panose="020B0604030504040204" pitchFamily="34" charset="0"/>
                  <a:cs typeface="Tahoma" panose="020B0604030504040204" pitchFamily="34" charset="0"/>
                </a:rPr>
                <a:t>Modeling</a:t>
              </a:r>
            </a:p>
            <a:p>
              <a:pPr algn="ctr"/>
              <a:r>
                <a:rPr lang="en-US" sz="1000" dirty="0">
                  <a:latin typeface="Tahoma" panose="020B0604030504040204" pitchFamily="34" charset="0"/>
                  <a:ea typeface="Tahoma" panose="020B0604030504040204" pitchFamily="34" charset="0"/>
                  <a:cs typeface="Tahoma" panose="020B0604030504040204" pitchFamily="34" charset="0"/>
                </a:rPr>
                <a:t>Monitoring</a:t>
              </a:r>
            </a:p>
          </p:txBody>
        </p:sp>
        <p:sp>
          <p:nvSpPr>
            <p:cNvPr id="9" name="Oval 8">
              <a:extLst>
                <a:ext uri="{FF2B5EF4-FFF2-40B4-BE49-F238E27FC236}">
                  <a16:creationId xmlns:a16="http://schemas.microsoft.com/office/drawing/2014/main" id="{7ADE7598-17CF-4AAA-9776-FB88C74DA3C4}"/>
                </a:ext>
              </a:extLst>
            </p:cNvPr>
            <p:cNvSpPr/>
            <p:nvPr/>
          </p:nvSpPr>
          <p:spPr>
            <a:xfrm>
              <a:off x="7421251" y="2700778"/>
              <a:ext cx="1661866" cy="145644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latin typeface="Tahoma" panose="020B0604030504040204" pitchFamily="34" charset="0"/>
                  <a:ea typeface="Tahoma" panose="020B0604030504040204" pitchFamily="34" charset="0"/>
                  <a:cs typeface="Tahoma" panose="020B0604030504040204" pitchFamily="34" charset="0"/>
                </a:rPr>
                <a:t>Data</a:t>
              </a:r>
            </a:p>
            <a:p>
              <a:pPr algn="ctr"/>
              <a:r>
                <a:rPr lang="en-US" sz="1000" dirty="0">
                  <a:latin typeface="Tahoma" panose="020B0604030504040204" pitchFamily="34" charset="0"/>
                  <a:ea typeface="Tahoma" panose="020B0604030504040204" pitchFamily="34" charset="0"/>
                  <a:cs typeface="Tahoma" panose="020B0604030504040204" pitchFamily="34" charset="0"/>
                </a:rPr>
                <a:t>Preparation </a:t>
              </a:r>
            </a:p>
            <a:p>
              <a:pPr algn="ctr"/>
              <a:endParaRPr lang="en-US" sz="1400" dirty="0"/>
            </a:p>
          </p:txBody>
        </p:sp>
        <p:cxnSp>
          <p:nvCxnSpPr>
            <p:cNvPr id="10" name="Straight Connector 9">
              <a:extLst>
                <a:ext uri="{FF2B5EF4-FFF2-40B4-BE49-F238E27FC236}">
                  <a16:creationId xmlns:a16="http://schemas.microsoft.com/office/drawing/2014/main" id="{80B96802-7683-4622-B845-4BF000D5A9B6}"/>
                </a:ext>
              </a:extLst>
            </p:cNvPr>
            <p:cNvCxnSpPr>
              <a:cxnSpLocks/>
              <a:stCxn id="6" idx="6"/>
              <a:endCxn id="9" idx="0"/>
            </p:cNvCxnSpPr>
            <p:nvPr/>
          </p:nvCxnSpPr>
          <p:spPr>
            <a:xfrm>
              <a:off x="6497032" y="1175526"/>
              <a:ext cx="1755152" cy="1525253"/>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6C246700-5E36-478A-AE28-645BC868A12E}"/>
                </a:ext>
              </a:extLst>
            </p:cNvPr>
            <p:cNvCxnSpPr>
              <a:cxnSpLocks/>
              <a:stCxn id="5" idx="7"/>
              <a:endCxn id="9" idx="4"/>
            </p:cNvCxnSpPr>
            <p:nvPr/>
          </p:nvCxnSpPr>
          <p:spPr>
            <a:xfrm flipV="1">
              <a:off x="7893378" y="4157220"/>
              <a:ext cx="358806" cy="69091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718A7157-2824-4C7F-BBDF-C6A184EA831B}"/>
                </a:ext>
              </a:extLst>
            </p:cNvPr>
            <p:cNvCxnSpPr>
              <a:cxnSpLocks/>
              <a:stCxn id="6" idx="2"/>
              <a:endCxn id="8" idx="0"/>
            </p:cNvCxnSpPr>
            <p:nvPr/>
          </p:nvCxnSpPr>
          <p:spPr>
            <a:xfrm flipH="1">
              <a:off x="3266586" y="1175526"/>
              <a:ext cx="1755152" cy="1525253"/>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35179D03-7447-4F64-B905-78793AF37DA9}"/>
                </a:ext>
              </a:extLst>
            </p:cNvPr>
            <p:cNvCxnSpPr>
              <a:cxnSpLocks/>
              <a:stCxn id="5" idx="2"/>
              <a:endCxn id="7" idx="6"/>
            </p:cNvCxnSpPr>
            <p:nvPr/>
          </p:nvCxnSpPr>
          <p:spPr>
            <a:xfrm flipH="1">
              <a:off x="4835167" y="5363065"/>
              <a:ext cx="1510645"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CCB9A318-72A0-4F97-94CF-DA578A3E606B}"/>
                </a:ext>
              </a:extLst>
            </p:cNvPr>
            <p:cNvCxnSpPr>
              <a:cxnSpLocks/>
              <a:stCxn id="8" idx="4"/>
              <a:endCxn id="7" idx="1"/>
            </p:cNvCxnSpPr>
            <p:nvPr/>
          </p:nvCxnSpPr>
          <p:spPr>
            <a:xfrm>
              <a:off x="3266586" y="4157220"/>
              <a:ext cx="150090" cy="690916"/>
            </a:xfrm>
            <a:prstGeom prst="line">
              <a:avLst/>
            </a:prstGeom>
          </p:spPr>
          <p:style>
            <a:lnRef idx="3">
              <a:schemeClr val="accent2"/>
            </a:lnRef>
            <a:fillRef idx="0">
              <a:schemeClr val="accent2"/>
            </a:fillRef>
            <a:effectRef idx="2">
              <a:schemeClr val="accent2"/>
            </a:effectRef>
            <a:fontRef idx="minor">
              <a:schemeClr val="tx1"/>
            </a:fontRef>
          </p:style>
        </p:cxnSp>
      </p:grpSp>
      <p:sp>
        <p:nvSpPr>
          <p:cNvPr id="26" name="Oval 25">
            <a:extLst>
              <a:ext uri="{FF2B5EF4-FFF2-40B4-BE49-F238E27FC236}">
                <a16:creationId xmlns:a16="http://schemas.microsoft.com/office/drawing/2014/main" id="{F28CA974-CFB8-499A-8273-A29568D513A0}"/>
              </a:ext>
            </a:extLst>
          </p:cNvPr>
          <p:cNvSpPr/>
          <p:nvPr/>
        </p:nvSpPr>
        <p:spPr>
          <a:xfrm>
            <a:off x="7843066" y="3402333"/>
            <a:ext cx="1848438" cy="112178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a:p>
            <a:pPr algn="ctr"/>
            <a:r>
              <a:rPr lang="en-US" sz="1000" dirty="0">
                <a:latin typeface="Tahoma" panose="020B0604030504040204" pitchFamily="34" charset="0"/>
                <a:ea typeface="Tahoma" panose="020B0604030504040204" pitchFamily="34" charset="0"/>
                <a:cs typeface="Tahoma" panose="020B0604030504040204" pitchFamily="34" charset="0"/>
              </a:rPr>
              <a:t>Predictive </a:t>
            </a:r>
          </a:p>
          <a:p>
            <a:pPr algn="ctr"/>
            <a:r>
              <a:rPr lang="en-US" sz="1000" dirty="0">
                <a:latin typeface="Tahoma" panose="020B0604030504040204" pitchFamily="34" charset="0"/>
                <a:ea typeface="Tahoma" panose="020B0604030504040204" pitchFamily="34" charset="0"/>
                <a:cs typeface="Tahoma" panose="020B0604030504040204" pitchFamily="34" charset="0"/>
              </a:rPr>
              <a:t>Analytics</a:t>
            </a:r>
          </a:p>
          <a:p>
            <a:pPr algn="ctr"/>
            <a:r>
              <a:rPr lang="en-US" sz="1000" dirty="0">
                <a:latin typeface="Tahoma" panose="020B0604030504040204" pitchFamily="34" charset="0"/>
                <a:ea typeface="Tahoma" panose="020B0604030504040204" pitchFamily="34" charset="0"/>
                <a:cs typeface="Tahoma" panose="020B0604030504040204" pitchFamily="34" charset="0"/>
              </a:rPr>
              <a:t>Process </a:t>
            </a:r>
          </a:p>
          <a:p>
            <a:pPr algn="ctr"/>
            <a:endParaRPr lang="en-US" sz="1400" dirty="0"/>
          </a:p>
        </p:txBody>
      </p:sp>
    </p:spTree>
    <p:extLst>
      <p:ext uri="{BB962C8B-B14F-4D97-AF65-F5344CB8AC3E}">
        <p14:creationId xmlns:p14="http://schemas.microsoft.com/office/powerpoint/2010/main" val="24804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4904</TotalTime>
  <Words>740</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Tahoma</vt:lpstr>
      <vt:lpstr>Wingdings</vt:lpstr>
      <vt:lpstr>Retrospect</vt:lpstr>
      <vt:lpstr>PowerPoint Presentation</vt:lpstr>
      <vt:lpstr>Overview</vt:lpstr>
      <vt:lpstr>Introduction</vt:lpstr>
      <vt:lpstr> Why Marketing is important ?</vt:lpstr>
      <vt:lpstr>How bigdata is revolutionizing marketing and sales</vt:lpstr>
      <vt:lpstr>How bigdata is revolutionizing marketing and sales cont.  </vt:lpstr>
      <vt:lpstr>How bigdata is revolutionizing marketing and sales contd.</vt:lpstr>
      <vt:lpstr>Analytics Models </vt:lpstr>
      <vt:lpstr>Predictive Analytics</vt:lpstr>
      <vt:lpstr>Sales Improvement using Predictive Analytics</vt:lpstr>
      <vt:lpstr>Business Application of Predictive Analytics</vt:lpstr>
      <vt:lpstr>Future trends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Akbar Fani</dc:creator>
  <cp:lastModifiedBy>Ali Akbar Fani</cp:lastModifiedBy>
  <cp:revision>98</cp:revision>
  <dcterms:created xsi:type="dcterms:W3CDTF">2018-10-17T22:22:49Z</dcterms:created>
  <dcterms:modified xsi:type="dcterms:W3CDTF">2018-10-23T00:36:20Z</dcterms:modified>
</cp:coreProperties>
</file>