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32"/>
  </p:notesMasterIdLst>
  <p:sldIdLst>
    <p:sldId id="256" r:id="rId2"/>
    <p:sldId id="257" r:id="rId3"/>
    <p:sldId id="258" r:id="rId4"/>
    <p:sldId id="259" r:id="rId5"/>
    <p:sldId id="260" r:id="rId6"/>
    <p:sldId id="261" r:id="rId7"/>
    <p:sldId id="285"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2192000" cy="6858000"/>
  <p:notesSz cx="6858000" cy="9144000"/>
  <p:embeddedFontLst>
    <p:embeddedFont>
      <p:font typeface="Century Gothic" pitchFamily="34" charset="0"/>
      <p:regular r:id="rId33"/>
      <p:bold r:id="rId34"/>
      <p:italic r:id="rId35"/>
      <p:boldItalic r:id="rId36"/>
    </p:embeddedFont>
    <p:embeddedFont>
      <p:font typeface="Roboto" charset="0"/>
      <p:regular r:id="rId37"/>
      <p:bold r:id="rId38"/>
      <p:italic r:id="rId39"/>
      <p:boldItalic r:id="rId40"/>
    </p:embeddedFont>
    <p:embeddedFont>
      <p:font typeface="Calibri" pitchFamily="34" charset="0"/>
      <p:regular r:id="rId41"/>
      <p:bold r:id="rId42"/>
      <p:italic r:id="rId43"/>
      <p:boldItalic r:id="rId44"/>
    </p:embeddedFont>
    <p:embeddedFont>
      <p:font typeface="Consolas" pitchFamily="49" charset="0"/>
      <p:regular r:id="rId45"/>
      <p:bold r:id="rId46"/>
      <p:italic r:id="rId47"/>
      <p:boldItalic r:id="rId48"/>
    </p:embeddedFont>
    <p:embeddedFont>
      <p:font typeface="MS Gothic" pitchFamily="49" charset="-128"/>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86"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2" name="Shape 16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16" name="Shape 21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1" name="Shape 23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7" name="Shape 23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3" name="Shape 24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2" name="Shape 27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8" name="Shape 16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8" name="Shape 27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96" name="Shape 29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3" name="Shape 30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2" name="Shape 31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0" name="Shape 32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1" name="Shape 34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4" name="Shape 17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80" name="Shape 18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86" name="Shape 18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92" name="Shape 19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8" name="Shape 19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4" name="Shape 20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2589213" y="2514600"/>
            <a:ext cx="8915398" cy="2262781"/>
          </a:xfrm>
          <a:prstGeom prst="rect">
            <a:avLst/>
          </a:prstGeom>
          <a:noFill/>
          <a:ln>
            <a:noFill/>
          </a:ln>
        </p:spPr>
        <p:txBody>
          <a:bodyPr lIns="91425" tIns="91425" rIns="91425" bIns="91425" anchor="b" anchorCtr="0"/>
          <a:lstStyle>
            <a:lvl1pPr marL="0" marR="0" lvl="0" indent="0" algn="l" rtl="0">
              <a:spcBef>
                <a:spcPts val="0"/>
              </a:spcBef>
              <a:buClr>
                <a:srgbClr val="262626"/>
              </a:buClr>
              <a:buFont typeface="Century Gothic"/>
              <a:buNone/>
              <a:defRPr sz="54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0" name="Shape 40"/>
          <p:cNvSpPr txBox="1">
            <a:spLocks noGrp="1"/>
          </p:cNvSpPr>
          <p:nvPr>
            <p:ph type="subTitle" idx="1"/>
          </p:nvPr>
        </p:nvSpPr>
        <p:spPr>
          <a:xfrm>
            <a:off x="2589213" y="4777378"/>
            <a:ext cx="8915398" cy="1126282"/>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457200" marR="0" lvl="1" indent="0" algn="ctr" rtl="0">
              <a:spcBef>
                <a:spcPts val="1000"/>
              </a:spcBef>
              <a:spcAft>
                <a:spcPts val="0"/>
              </a:spcAft>
              <a:buClr>
                <a:schemeClr val="accent1"/>
              </a:buClr>
              <a:buFont typeface="Noto Sans Symbols"/>
              <a:buNone/>
              <a:defRPr sz="1600" b="0" i="0" u="none" strike="noStrike" cap="none">
                <a:solidFill>
                  <a:srgbClr val="888888"/>
                </a:solidFill>
                <a:latin typeface="Century Gothic"/>
                <a:ea typeface="Century Gothic"/>
                <a:cs typeface="Century Gothic"/>
                <a:sym typeface="Century Gothic"/>
              </a:defRPr>
            </a:lvl2pPr>
            <a:lvl3pPr marL="914400" marR="0" lvl="2" indent="0" algn="ctr"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3pPr>
            <a:lvl4pPr marL="1371600" marR="0" lvl="3"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4pPr>
            <a:lvl5pPr marL="1828800" marR="0" lvl="4"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5pPr>
            <a:lvl6pPr marL="2286000" marR="0" lvl="5"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6pPr>
            <a:lvl7pPr marL="2743200" marR="0" lvl="6"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7pPr>
            <a:lvl8pPr marL="3200400" marR="0" lvl="7"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8pPr>
            <a:lvl9pPr marL="3657600" marR="0" lvl="8"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9pPr>
          </a:lstStyle>
          <a:p>
            <a:endParaRPr/>
          </a:p>
        </p:txBody>
      </p:sp>
      <p:sp>
        <p:nvSpPr>
          <p:cNvPr id="41" name="Shape 41"/>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2" name="Shape 42"/>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3" name="Shape 43"/>
          <p:cNvSpPr/>
          <p:nvPr/>
        </p:nvSpPr>
        <p:spPr>
          <a:xfrm>
            <a:off x="0" y="4323810"/>
            <a:ext cx="1744651" cy="778589"/>
          </a:xfrm>
          <a:custGeom>
            <a:avLst/>
            <a:gdLst/>
            <a:ahLst/>
            <a:cxnLst/>
            <a:rect l="0" t="0" r="0" b="0"/>
            <a:pathLst>
              <a:path w="120000" h="120000" extrusionOk="0">
                <a:moveTo>
                  <a:pt x="92580" y="119999"/>
                </a:moveTo>
                <a:cubicBezTo>
                  <a:pt x="93548" y="119999"/>
                  <a:pt x="94193" y="119277"/>
                  <a:pt x="94516" y="118554"/>
                </a:cubicBezTo>
                <a:cubicBezTo>
                  <a:pt x="94516" y="117831"/>
                  <a:pt x="94838" y="117831"/>
                  <a:pt x="94838" y="117831"/>
                </a:cubicBezTo>
                <a:cubicBezTo>
                  <a:pt x="119354" y="62891"/>
                  <a:pt x="119354" y="62891"/>
                  <a:pt x="119354" y="62891"/>
                </a:cubicBezTo>
                <a:cubicBezTo>
                  <a:pt x="120000" y="61445"/>
                  <a:pt x="120000" y="58554"/>
                  <a:pt x="119354" y="56385"/>
                </a:cubicBezTo>
                <a:cubicBezTo>
                  <a:pt x="94838" y="2168"/>
                  <a:pt x="94838" y="2168"/>
                  <a:pt x="94838" y="2168"/>
                </a:cubicBezTo>
                <a:cubicBezTo>
                  <a:pt x="94838" y="1445"/>
                  <a:pt x="94516" y="1445"/>
                  <a:pt x="94516" y="1445"/>
                </a:cubicBezTo>
                <a:cubicBezTo>
                  <a:pt x="94193" y="722"/>
                  <a:pt x="93548" y="0"/>
                  <a:pt x="92580" y="0"/>
                </a:cubicBezTo>
                <a:cubicBezTo>
                  <a:pt x="0" y="0"/>
                  <a:pt x="0" y="0"/>
                  <a:pt x="0" y="0"/>
                </a:cubicBezTo>
                <a:cubicBezTo>
                  <a:pt x="0" y="119999"/>
                  <a:pt x="0" y="119999"/>
                  <a:pt x="0" y="119999"/>
                </a:cubicBezTo>
                <a:lnTo>
                  <a:pt x="92580" y="119999"/>
                </a:ln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44" name="Shape 44"/>
          <p:cNvSpPr txBox="1">
            <a:spLocks noGrp="1"/>
          </p:cNvSpPr>
          <p:nvPr>
            <p:ph type="sldNum" idx="12"/>
          </p:nvPr>
        </p:nvSpPr>
        <p:spPr>
          <a:xfrm>
            <a:off x="531812" y="4529539"/>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pPr marL="0" marR="0" lvl="0" indent="0" algn="r" rtl="0">
                <a:spcBef>
                  <a:spcPts val="0"/>
                </a:spcBef>
                <a:buSzPct val="25000"/>
                <a:buNone/>
              </a:p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2589211" y="609600"/>
            <a:ext cx="8915398" cy="3117040"/>
          </a:xfrm>
          <a:prstGeom prst="rect">
            <a:avLst/>
          </a:prstGeom>
          <a:noFill/>
          <a:ln>
            <a:noFill/>
          </a:ln>
        </p:spPr>
        <p:txBody>
          <a:bodyPr lIns="91425" tIns="91425" rIns="91425" bIns="91425" anchor="ctr" anchorCtr="0"/>
          <a:lstStyle>
            <a:lvl1pPr marL="0" marR="0" lvl="0" indent="0" algn="l" rtl="0">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6" name="Shape 106"/>
          <p:cNvSpPr txBox="1">
            <a:spLocks noGrp="1"/>
          </p:cNvSpPr>
          <p:nvPr>
            <p:ph type="body" idx="1"/>
          </p:nvPr>
        </p:nvSpPr>
        <p:spPr>
          <a:xfrm>
            <a:off x="2589211" y="4354046"/>
            <a:ext cx="8915398" cy="1555863"/>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107" name="Shape 107"/>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8" name="Shape 108"/>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9" name="Shape 109"/>
          <p:cNvSpPr/>
          <p:nvPr/>
        </p:nvSpPr>
        <p:spPr>
          <a:xfrm rot="10800000" flipH="1">
            <a:off x="-4188" y="31781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10" name="Shape 110"/>
          <p:cNvSpPr txBox="1">
            <a:spLocks noGrp="1"/>
          </p:cNvSpPr>
          <p:nvPr>
            <p:ph type="sldNum" idx="12"/>
          </p:nvPr>
        </p:nvSpPr>
        <p:spPr>
          <a:xfrm>
            <a:off x="531812" y="3244139"/>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pPr marL="0" marR="0" lvl="0" indent="0" algn="r" rtl="0">
                <a:spcBef>
                  <a:spcPts val="0"/>
                </a:spcBef>
                <a:buSzPct val="25000"/>
                <a:buNone/>
              </a:p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2849949" y="609600"/>
            <a:ext cx="8393925" cy="2895600"/>
          </a:xfrm>
          <a:prstGeom prst="rect">
            <a:avLst/>
          </a:prstGeom>
          <a:noFill/>
          <a:ln>
            <a:noFill/>
          </a:ln>
        </p:spPr>
        <p:txBody>
          <a:bodyPr lIns="91425" tIns="91425" rIns="91425" bIns="91425" anchor="ctr" anchorCtr="0"/>
          <a:lstStyle>
            <a:lvl1pPr marL="0" marR="0" lvl="0" indent="0" algn="l" rtl="0">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3275011" y="3505200"/>
            <a:ext cx="7536553" cy="381000"/>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600" b="0" i="0" u="none" strike="noStrike" cap="none">
                <a:solidFill>
                  <a:srgbClr val="7F7F7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14" name="Shape 114"/>
          <p:cNvSpPr txBox="1">
            <a:spLocks noGrp="1"/>
          </p:cNvSpPr>
          <p:nvPr>
            <p:ph type="body" idx="2"/>
          </p:nvPr>
        </p:nvSpPr>
        <p:spPr>
          <a:xfrm>
            <a:off x="2589211" y="4354046"/>
            <a:ext cx="8915398" cy="1555863"/>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115" name="Shape 115"/>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6" name="Shape 116"/>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7" name="Shape 117"/>
          <p:cNvSpPr/>
          <p:nvPr/>
        </p:nvSpPr>
        <p:spPr>
          <a:xfrm rot="10800000" flipH="1">
            <a:off x="-4188" y="31781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18" name="Shape 118"/>
          <p:cNvSpPr txBox="1">
            <a:spLocks noGrp="1"/>
          </p:cNvSpPr>
          <p:nvPr>
            <p:ph type="sldNum" idx="12"/>
          </p:nvPr>
        </p:nvSpPr>
        <p:spPr>
          <a:xfrm>
            <a:off x="531812" y="3244139"/>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pPr marL="0" marR="0" lvl="0" indent="0" algn="r" rtl="0">
                <a:spcBef>
                  <a:spcPts val="0"/>
                </a:spcBef>
                <a:buSzPct val="25000"/>
                <a:buNone/>
              </a:pPr>
              <a:t>‹#›</a:t>
            </a:fld>
            <a:endParaRPr lang="en-US" sz="2000" b="0" i="0" u="none" strike="noStrike" cap="none">
              <a:solidFill>
                <a:srgbClr val="FEFFFF"/>
              </a:solidFill>
              <a:latin typeface="Century Gothic"/>
              <a:ea typeface="Century Gothic"/>
              <a:cs typeface="Century Gothic"/>
              <a:sym typeface="Century Gothic"/>
            </a:endParaRPr>
          </a:p>
        </p:txBody>
      </p:sp>
      <p:sp>
        <p:nvSpPr>
          <p:cNvPr id="119" name="Shape 119"/>
          <p:cNvSpPr txBox="1"/>
          <p:nvPr/>
        </p:nvSpPr>
        <p:spPr>
          <a:xfrm>
            <a:off x="2467651" y="648004"/>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chemeClr val="accent1"/>
                </a:solidFill>
                <a:latin typeface="Arial"/>
                <a:ea typeface="Arial"/>
                <a:cs typeface="Arial"/>
                <a:sym typeface="Arial"/>
              </a:rPr>
              <a:t>“</a:t>
            </a:r>
          </a:p>
        </p:txBody>
      </p:sp>
      <p:sp>
        <p:nvSpPr>
          <p:cNvPr id="120" name="Shape 120"/>
          <p:cNvSpPr txBox="1"/>
          <p:nvPr/>
        </p:nvSpPr>
        <p:spPr>
          <a:xfrm>
            <a:off x="11114852" y="290530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chemeClr val="accent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2589213" y="2438400"/>
            <a:ext cx="8915400" cy="2724845"/>
          </a:xfrm>
          <a:prstGeom prst="rect">
            <a:avLst/>
          </a:prstGeom>
          <a:noFill/>
          <a:ln>
            <a:noFill/>
          </a:ln>
        </p:spPr>
        <p:txBody>
          <a:bodyPr lIns="91425" tIns="91425" rIns="91425" bIns="91425" anchor="b" anchorCtr="0"/>
          <a:lstStyle>
            <a:lvl1pPr marL="0" marR="0" lvl="0" indent="0" algn="l" rtl="0">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3" name="Shape 123"/>
          <p:cNvSpPr txBox="1">
            <a:spLocks noGrp="1"/>
          </p:cNvSpPr>
          <p:nvPr>
            <p:ph type="body" idx="1"/>
          </p:nvPr>
        </p:nvSpPr>
        <p:spPr>
          <a:xfrm>
            <a:off x="2589213" y="5181600"/>
            <a:ext cx="8915400" cy="729622"/>
          </a:xfrm>
          <a:prstGeom prst="rect">
            <a:avLst/>
          </a:prstGeom>
          <a:noFill/>
          <a:ln>
            <a:noFill/>
          </a:ln>
        </p:spPr>
        <p:txBody>
          <a:bodyPr lIns="91425" tIns="91425" rIns="91425" bIns="91425" anchor="t" anchorCtr="0"/>
          <a:lstStyle>
            <a:lvl1pPr marL="342900" marR="0" lvl="0" indent="-34290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24" name="Shape 124"/>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5" name="Shape 125"/>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6" name="Shape 126"/>
          <p:cNvSpPr/>
          <p:nvPr/>
        </p:nvSpPr>
        <p:spPr>
          <a:xfrm rot="10800000" flipH="1">
            <a:off x="-4188" y="491172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7" name="Shape 127"/>
          <p:cNvSpPr txBox="1">
            <a:spLocks noGrp="1"/>
          </p:cNvSpPr>
          <p:nvPr>
            <p:ph type="sldNum" idx="12"/>
          </p:nvPr>
        </p:nvSpPr>
        <p:spPr>
          <a:xfrm>
            <a:off x="531812" y="4983087"/>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pPr marL="0" marR="0" lvl="0" indent="0" algn="r" rtl="0">
                <a:spcBef>
                  <a:spcPts val="0"/>
                </a:spcBef>
                <a:buSzPct val="25000"/>
                <a:buNone/>
              </a:p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2849949" y="609600"/>
            <a:ext cx="8393925" cy="2895600"/>
          </a:xfrm>
          <a:prstGeom prst="rect">
            <a:avLst/>
          </a:prstGeom>
          <a:noFill/>
          <a:ln>
            <a:noFill/>
          </a:ln>
        </p:spPr>
        <p:txBody>
          <a:bodyPr lIns="91425" tIns="91425" rIns="91425" bIns="91425" anchor="ctr" anchorCtr="0"/>
          <a:lstStyle>
            <a:lvl1pPr marL="0" marR="0" lvl="0" indent="0" algn="l" rtl="0">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0" name="Shape 130"/>
          <p:cNvSpPr txBox="1">
            <a:spLocks noGrp="1"/>
          </p:cNvSpPr>
          <p:nvPr>
            <p:ph type="body" idx="1"/>
          </p:nvPr>
        </p:nvSpPr>
        <p:spPr>
          <a:xfrm>
            <a:off x="2589211" y="4343400"/>
            <a:ext cx="8915400" cy="838199"/>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31" name="Shape 131"/>
          <p:cNvSpPr txBox="1">
            <a:spLocks noGrp="1"/>
          </p:cNvSpPr>
          <p:nvPr>
            <p:ph type="body" idx="2"/>
          </p:nvPr>
        </p:nvSpPr>
        <p:spPr>
          <a:xfrm>
            <a:off x="2589213" y="5181600"/>
            <a:ext cx="8915400" cy="729622"/>
          </a:xfrm>
          <a:prstGeom prst="rect">
            <a:avLst/>
          </a:prstGeom>
          <a:noFill/>
          <a:ln>
            <a:noFill/>
          </a:ln>
        </p:spPr>
        <p:txBody>
          <a:bodyPr lIns="91425" tIns="91425" rIns="91425" bIns="91425" anchor="t" anchorCtr="0"/>
          <a:lstStyle>
            <a:lvl1pPr marL="342900" marR="0" lvl="0" indent="-34290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32" name="Shape 132"/>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3" name="Shape 133"/>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4" name="Shape 134"/>
          <p:cNvSpPr/>
          <p:nvPr/>
        </p:nvSpPr>
        <p:spPr>
          <a:xfrm rot="10800000" flipH="1">
            <a:off x="-4188" y="491172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35" name="Shape 135"/>
          <p:cNvSpPr txBox="1">
            <a:spLocks noGrp="1"/>
          </p:cNvSpPr>
          <p:nvPr>
            <p:ph type="sldNum" idx="12"/>
          </p:nvPr>
        </p:nvSpPr>
        <p:spPr>
          <a:xfrm>
            <a:off x="531812" y="4983087"/>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pPr marL="0" marR="0" lvl="0" indent="0" algn="r" rtl="0">
                <a:spcBef>
                  <a:spcPts val="0"/>
                </a:spcBef>
                <a:buSzPct val="25000"/>
                <a:buNone/>
              </a:pPr>
              <a:t>‹#›</a:t>
            </a:fld>
            <a:endParaRPr lang="en-US" sz="2000" b="0" i="0" u="none" strike="noStrike" cap="none">
              <a:solidFill>
                <a:srgbClr val="FEFFFF"/>
              </a:solidFill>
              <a:latin typeface="Century Gothic"/>
              <a:ea typeface="Century Gothic"/>
              <a:cs typeface="Century Gothic"/>
              <a:sym typeface="Century Gothic"/>
            </a:endParaRPr>
          </a:p>
        </p:txBody>
      </p:sp>
      <p:sp>
        <p:nvSpPr>
          <p:cNvPr id="136" name="Shape 136"/>
          <p:cNvSpPr txBox="1"/>
          <p:nvPr/>
        </p:nvSpPr>
        <p:spPr>
          <a:xfrm>
            <a:off x="2467651" y="648004"/>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chemeClr val="accent1"/>
                </a:solidFill>
                <a:latin typeface="Arial"/>
                <a:ea typeface="Arial"/>
                <a:cs typeface="Arial"/>
                <a:sym typeface="Arial"/>
              </a:rPr>
              <a:t>“</a:t>
            </a:r>
          </a:p>
        </p:txBody>
      </p:sp>
      <p:sp>
        <p:nvSpPr>
          <p:cNvPr id="137" name="Shape 137"/>
          <p:cNvSpPr txBox="1"/>
          <p:nvPr/>
        </p:nvSpPr>
        <p:spPr>
          <a:xfrm>
            <a:off x="11114852" y="290530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chemeClr val="accent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2589211" y="627406"/>
            <a:ext cx="8915398" cy="2880019"/>
          </a:xfrm>
          <a:prstGeom prst="rect">
            <a:avLst/>
          </a:prstGeom>
          <a:noFill/>
          <a:ln>
            <a:noFill/>
          </a:ln>
        </p:spPr>
        <p:txBody>
          <a:bodyPr lIns="91425" tIns="91425" rIns="91425" bIns="91425" anchor="ctr" anchorCtr="0"/>
          <a:lstStyle>
            <a:lvl1pPr marL="0" marR="0" lvl="0" indent="0" algn="l" rtl="0">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40" name="Shape 140"/>
          <p:cNvSpPr txBox="1">
            <a:spLocks noGrp="1"/>
          </p:cNvSpPr>
          <p:nvPr>
            <p:ph type="body" idx="1"/>
          </p:nvPr>
        </p:nvSpPr>
        <p:spPr>
          <a:xfrm>
            <a:off x="2589211" y="4343400"/>
            <a:ext cx="8915400" cy="838199"/>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1" name="Shape 141"/>
          <p:cNvSpPr txBox="1">
            <a:spLocks noGrp="1"/>
          </p:cNvSpPr>
          <p:nvPr>
            <p:ph type="body" idx="2"/>
          </p:nvPr>
        </p:nvSpPr>
        <p:spPr>
          <a:xfrm>
            <a:off x="2589213" y="5181600"/>
            <a:ext cx="8915400" cy="729622"/>
          </a:xfrm>
          <a:prstGeom prst="rect">
            <a:avLst/>
          </a:prstGeom>
          <a:noFill/>
          <a:ln>
            <a:noFill/>
          </a:ln>
        </p:spPr>
        <p:txBody>
          <a:bodyPr lIns="91425" tIns="91425" rIns="91425" bIns="91425" anchor="t" anchorCtr="0"/>
          <a:lstStyle>
            <a:lvl1pPr marL="342900" marR="0" lvl="0" indent="-34290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2" name="Shape 142"/>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3" name="Shape 143"/>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4" name="Shape 144"/>
          <p:cNvSpPr/>
          <p:nvPr/>
        </p:nvSpPr>
        <p:spPr>
          <a:xfrm rot="10800000" flipH="1">
            <a:off x="-4188" y="491172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45" name="Shape 145"/>
          <p:cNvSpPr txBox="1">
            <a:spLocks noGrp="1"/>
          </p:cNvSpPr>
          <p:nvPr>
            <p:ph type="sldNum" idx="12"/>
          </p:nvPr>
        </p:nvSpPr>
        <p:spPr>
          <a:xfrm>
            <a:off x="531812" y="4983087"/>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pPr marL="0" marR="0" lvl="0" indent="0" algn="r" rtl="0">
                <a:spcBef>
                  <a:spcPts val="0"/>
                </a:spcBef>
                <a:buSzPct val="25000"/>
                <a:buNone/>
              </a:p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48" name="Shape 148"/>
          <p:cNvSpPr txBox="1">
            <a:spLocks noGrp="1"/>
          </p:cNvSpPr>
          <p:nvPr>
            <p:ph type="body" idx="1"/>
          </p:nvPr>
        </p:nvSpPr>
        <p:spPr>
          <a:xfrm rot="5400000">
            <a:off x="5103811" y="-381000"/>
            <a:ext cx="3886200" cy="8915400"/>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9" name="Shape 149"/>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0" name="Shape 150"/>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1" name="Shape 151"/>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2" name="Shape 152"/>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pPr marL="0" marR="0" lvl="0" indent="0" algn="r" rtl="0">
                <a:spcBef>
                  <a:spcPts val="0"/>
                </a:spcBef>
                <a:buSzPct val="25000"/>
                <a:buNone/>
              </a:p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rot="5400000">
            <a:off x="7756704" y="2165512"/>
            <a:ext cx="5283816" cy="2207601"/>
          </a:xfrm>
          <a:prstGeom prst="rect">
            <a:avLst/>
          </a:prstGeom>
          <a:noFill/>
          <a:ln>
            <a:noFill/>
          </a:ln>
        </p:spPr>
        <p:txBody>
          <a:bodyPr lIns="91425" tIns="91425" rIns="91425" bIns="91425" anchor="ctr"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55" name="Shape 155"/>
          <p:cNvSpPr txBox="1">
            <a:spLocks noGrp="1"/>
          </p:cNvSpPr>
          <p:nvPr>
            <p:ph type="body" idx="1"/>
          </p:nvPr>
        </p:nvSpPr>
        <p:spPr>
          <a:xfrm rot="5400000">
            <a:off x="3185803" y="30813"/>
            <a:ext cx="5283816" cy="6476999"/>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56" name="Shape 156"/>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7" name="Shape 157"/>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8" name="Shape 158"/>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9" name="Shape 159"/>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pPr marL="0" marR="0" lvl="0" indent="0" algn="r" rtl="0">
                <a:spcBef>
                  <a:spcPts val="0"/>
                </a:spcBef>
                <a:buSzPct val="25000"/>
                <a:buNone/>
              </a:p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2592925" y="624110"/>
            <a:ext cx="8911686" cy="1280889"/>
          </a:xfrm>
          <a:prstGeom prst="rect">
            <a:avLst/>
          </a:prstGeom>
          <a:noFill/>
          <a:ln>
            <a:noFill/>
          </a:ln>
        </p:spPr>
        <p:txBody>
          <a:bodyPr lIns="91425" tIns="91425" rIns="91425" bIns="91425" anchor="t"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2589211" y="2133600"/>
            <a:ext cx="8915400" cy="3777622"/>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48" name="Shape 48"/>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9" name="Shape 49"/>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0" name="Shape 50"/>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51" name="Shape 51"/>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pPr marL="0" marR="0" lvl="0" indent="0" algn="r" rtl="0">
                <a:spcBef>
                  <a:spcPts val="0"/>
                </a:spcBef>
                <a:buSzPct val="25000"/>
                <a:buNone/>
              </a:p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4" name="Shape 54"/>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Shape 55"/>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pPr marL="0" marR="0" lvl="0" indent="0" algn="r" rtl="0">
                <a:spcBef>
                  <a:spcPts val="0"/>
                </a:spcBef>
                <a:buSzPct val="25000"/>
                <a:buNone/>
              </a:p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2589211" y="446087"/>
            <a:ext cx="3505199" cy="976312"/>
          </a:xfrm>
          <a:prstGeom prst="rect">
            <a:avLst/>
          </a:prstGeom>
          <a:noFill/>
          <a:ln>
            <a:noFill/>
          </a:ln>
        </p:spPr>
        <p:txBody>
          <a:bodyPr lIns="91425" tIns="91425" rIns="91425" bIns="91425" anchor="b" anchorCtr="0"/>
          <a:lstStyle>
            <a:lvl1pPr marL="0" marR="0" lvl="0" indent="0" algn="l" rtl="0">
              <a:spcBef>
                <a:spcPts val="0"/>
              </a:spcBef>
              <a:buClr>
                <a:srgbClr val="262626"/>
              </a:buClr>
              <a:buFont typeface="Century Gothic"/>
              <a:buNone/>
              <a:defRPr sz="20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9" name="Shape 59"/>
          <p:cNvSpPr txBox="1">
            <a:spLocks noGrp="1"/>
          </p:cNvSpPr>
          <p:nvPr>
            <p:ph type="body" idx="1"/>
          </p:nvPr>
        </p:nvSpPr>
        <p:spPr>
          <a:xfrm>
            <a:off x="6323012" y="446087"/>
            <a:ext cx="5181600" cy="5414963"/>
          </a:xfrm>
          <a:prstGeom prst="rect">
            <a:avLst/>
          </a:prstGeom>
          <a:noFill/>
          <a:ln>
            <a:noFill/>
          </a:ln>
        </p:spPr>
        <p:txBody>
          <a:bodyPr lIns="91425" tIns="91425" rIns="91425" bIns="91425" anchor="ctr"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0" name="Shape 60"/>
          <p:cNvSpPr txBox="1">
            <a:spLocks noGrp="1"/>
          </p:cNvSpPr>
          <p:nvPr>
            <p:ph type="body" idx="2"/>
          </p:nvPr>
        </p:nvSpPr>
        <p:spPr>
          <a:xfrm>
            <a:off x="2589211" y="1598612"/>
            <a:ext cx="3505199" cy="4262436"/>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4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61" name="Shape 61"/>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2" name="Shape 62"/>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3" name="Shape 63"/>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64" name="Shape 64"/>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pPr marL="0" marR="0" lvl="0" indent="0" algn="r" rtl="0">
                <a:spcBef>
                  <a:spcPts val="0"/>
                </a:spcBef>
                <a:buSzPct val="25000"/>
                <a:buNone/>
              </a:p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2589211" y="2058750"/>
            <a:ext cx="8915398" cy="1468800"/>
          </a:xfrm>
          <a:prstGeom prst="rect">
            <a:avLst/>
          </a:prstGeom>
          <a:noFill/>
          <a:ln>
            <a:noFill/>
          </a:ln>
        </p:spPr>
        <p:txBody>
          <a:bodyPr lIns="91425" tIns="91425" rIns="91425" bIns="91425" anchor="b" anchorCtr="0"/>
          <a:lstStyle>
            <a:lvl1pPr marL="0" marR="0" lvl="0" indent="0" algn="l" rtl="0">
              <a:spcBef>
                <a:spcPts val="0"/>
              </a:spcBef>
              <a:buClr>
                <a:srgbClr val="262626"/>
              </a:buClr>
              <a:buFont typeface="Century Gothic"/>
              <a:buNone/>
              <a:defRPr sz="40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7" name="Shape 67"/>
          <p:cNvSpPr txBox="1">
            <a:spLocks noGrp="1"/>
          </p:cNvSpPr>
          <p:nvPr>
            <p:ph type="body" idx="1"/>
          </p:nvPr>
        </p:nvSpPr>
        <p:spPr>
          <a:xfrm>
            <a:off x="2589211" y="3530128"/>
            <a:ext cx="8915398"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2000" b="0" i="0" u="none" strike="noStrike" cap="none">
                <a:solidFill>
                  <a:srgbClr val="595959"/>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68" name="Shape 68"/>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9" name="Shape 69"/>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0" name="Shape 70"/>
          <p:cNvSpPr/>
          <p:nvPr/>
        </p:nvSpPr>
        <p:spPr>
          <a:xfrm rot="10800000" flipH="1">
            <a:off x="-4188" y="31781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1" name="Shape 71"/>
          <p:cNvSpPr txBox="1">
            <a:spLocks noGrp="1"/>
          </p:cNvSpPr>
          <p:nvPr>
            <p:ph type="sldNum" idx="12"/>
          </p:nvPr>
        </p:nvSpPr>
        <p:spPr>
          <a:xfrm>
            <a:off x="531812" y="3244139"/>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pPr marL="0" marR="0" lvl="0" indent="0" algn="r" rtl="0">
                <a:spcBef>
                  <a:spcPts val="0"/>
                </a:spcBef>
                <a:buSzPct val="25000"/>
                <a:buNone/>
              </a:p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4" name="Shape 74"/>
          <p:cNvSpPr txBox="1">
            <a:spLocks noGrp="1"/>
          </p:cNvSpPr>
          <p:nvPr>
            <p:ph type="body" idx="1"/>
          </p:nvPr>
        </p:nvSpPr>
        <p:spPr>
          <a:xfrm>
            <a:off x="2589211" y="2133600"/>
            <a:ext cx="4313863" cy="3777622"/>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75" name="Shape 75"/>
          <p:cNvSpPr txBox="1">
            <a:spLocks noGrp="1"/>
          </p:cNvSpPr>
          <p:nvPr>
            <p:ph type="body" idx="2"/>
          </p:nvPr>
        </p:nvSpPr>
        <p:spPr>
          <a:xfrm>
            <a:off x="7190746" y="2126222"/>
            <a:ext cx="4313863" cy="3777622"/>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76" name="Shape 76"/>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7" name="Shape 77"/>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8" name="Shape 78"/>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9" name="Shape 79"/>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pPr marL="0" marR="0" lvl="0" indent="0" algn="r" rtl="0">
                <a:spcBef>
                  <a:spcPts val="0"/>
                </a:spcBef>
                <a:buSzPct val="25000"/>
                <a:buNone/>
              </a:p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2" name="Shape 82"/>
          <p:cNvSpPr txBox="1">
            <a:spLocks noGrp="1"/>
          </p:cNvSpPr>
          <p:nvPr>
            <p:ph type="body" idx="1"/>
          </p:nvPr>
        </p:nvSpPr>
        <p:spPr>
          <a:xfrm>
            <a:off x="2939373" y="1972702"/>
            <a:ext cx="3992732"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83" name="Shape 83"/>
          <p:cNvSpPr txBox="1">
            <a:spLocks noGrp="1"/>
          </p:cNvSpPr>
          <p:nvPr>
            <p:ph type="body" idx="2"/>
          </p:nvPr>
        </p:nvSpPr>
        <p:spPr>
          <a:xfrm>
            <a:off x="2589211" y="2548966"/>
            <a:ext cx="4342893" cy="3354060"/>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84" name="Shape 84"/>
          <p:cNvSpPr txBox="1">
            <a:spLocks noGrp="1"/>
          </p:cNvSpPr>
          <p:nvPr>
            <p:ph type="body" idx="3"/>
          </p:nvPr>
        </p:nvSpPr>
        <p:spPr>
          <a:xfrm>
            <a:off x="7506628" y="1969475"/>
            <a:ext cx="3999000"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85" name="Shape 85"/>
          <p:cNvSpPr txBox="1">
            <a:spLocks noGrp="1"/>
          </p:cNvSpPr>
          <p:nvPr>
            <p:ph type="body" idx="4"/>
          </p:nvPr>
        </p:nvSpPr>
        <p:spPr>
          <a:xfrm>
            <a:off x="7166957" y="2545738"/>
            <a:ext cx="4338674" cy="3354060"/>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86" name="Shape 86"/>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7" name="Shape 87"/>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8" name="Shape 88"/>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89" name="Shape 89"/>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pPr marL="0" marR="0" lvl="0" indent="0" algn="r" rtl="0">
                <a:spcBef>
                  <a:spcPts val="0"/>
                </a:spcBef>
                <a:buSzPct val="25000"/>
                <a:buNone/>
              </a:p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2" name="Shape 92"/>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3" name="Shape 93"/>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4" name="Shape 94"/>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95" name="Shape 95"/>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pPr marL="0" marR="0" lvl="0" indent="0" algn="r" rtl="0">
                <a:spcBef>
                  <a:spcPts val="0"/>
                </a:spcBef>
                <a:buSzPct val="25000"/>
                <a:buNone/>
              </a:p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2589213" y="4800600"/>
            <a:ext cx="8915400" cy="566737"/>
          </a:xfrm>
          <a:prstGeom prst="rect">
            <a:avLst/>
          </a:prstGeom>
          <a:noFill/>
          <a:ln>
            <a:noFill/>
          </a:ln>
        </p:spPr>
        <p:txBody>
          <a:bodyPr lIns="91425" tIns="91425" rIns="91425" bIns="91425" anchor="b" anchorCtr="0"/>
          <a:lstStyle>
            <a:lvl1pPr marL="0" marR="0" lvl="0" indent="0" algn="l" rtl="0">
              <a:spcBef>
                <a:spcPts val="0"/>
              </a:spcBef>
              <a:buClr>
                <a:srgbClr val="262626"/>
              </a:buClr>
              <a:buFont typeface="Century Gothic"/>
              <a:buNone/>
              <a:defRPr sz="24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8" name="Shape 98"/>
          <p:cNvSpPr>
            <a:spLocks noGrp="1"/>
          </p:cNvSpPr>
          <p:nvPr>
            <p:ph type="pic" idx="2"/>
          </p:nvPr>
        </p:nvSpPr>
        <p:spPr>
          <a:xfrm>
            <a:off x="2589211" y="634964"/>
            <a:ext cx="8915400" cy="3854969"/>
          </a:xfrm>
          <a:prstGeom prst="rect">
            <a:avLst/>
          </a:prstGeom>
          <a:noFill/>
          <a:ln>
            <a:noFill/>
          </a:ln>
        </p:spPr>
        <p:txBody>
          <a:bodyPr lIns="91425" tIns="91425" rIns="91425" bIns="91425" anchor="t" anchorCtr="0"/>
          <a:lstStyle>
            <a:lvl1pPr marL="0" marR="0" lvl="0" indent="0" algn="ctr"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99" name="Shape 99"/>
          <p:cNvSpPr txBox="1">
            <a:spLocks noGrp="1"/>
          </p:cNvSpPr>
          <p:nvPr>
            <p:ph type="body" idx="1"/>
          </p:nvPr>
        </p:nvSpPr>
        <p:spPr>
          <a:xfrm>
            <a:off x="2589213" y="5367337"/>
            <a:ext cx="8915400" cy="493711"/>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100" name="Shape 100"/>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1" name="Shape 101"/>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2" name="Shape 102"/>
          <p:cNvSpPr/>
          <p:nvPr/>
        </p:nvSpPr>
        <p:spPr>
          <a:xfrm rot="10800000" flipH="1">
            <a:off x="-4188" y="491172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03" name="Shape 103"/>
          <p:cNvSpPr txBox="1">
            <a:spLocks noGrp="1"/>
          </p:cNvSpPr>
          <p:nvPr>
            <p:ph type="sldNum" idx="12"/>
          </p:nvPr>
        </p:nvSpPr>
        <p:spPr>
          <a:xfrm>
            <a:off x="531812" y="4983087"/>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pPr marL="0" marR="0" lvl="0" indent="0" algn="r" rtl="0">
                <a:spcBef>
                  <a:spcPts val="0"/>
                </a:spcBef>
                <a:buSzPct val="25000"/>
                <a:buNone/>
              </a:p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a:path>
          <a:tileRect/>
        </a:gradFill>
        <a:effectLst/>
      </p:bgPr>
    </p:bg>
    <p:spTree>
      <p:nvGrpSpPr>
        <p:cNvPr id="1" name="Shape 5"/>
        <p:cNvGrpSpPr/>
        <p:nvPr/>
      </p:nvGrpSpPr>
      <p:grpSpPr>
        <a:xfrm>
          <a:off x="0" y="0"/>
          <a:ext cx="0" cy="0"/>
          <a:chOff x="0" y="0"/>
          <a:chExt cx="0" cy="0"/>
        </a:xfrm>
      </p:grpSpPr>
      <p:grpSp>
        <p:nvGrpSpPr>
          <p:cNvPr id="6" name="Shape 6"/>
          <p:cNvGrpSpPr/>
          <p:nvPr/>
        </p:nvGrpSpPr>
        <p:grpSpPr>
          <a:xfrm>
            <a:off x="1" y="228600"/>
            <a:ext cx="2851516" cy="6638628"/>
            <a:chOff x="2487613" y="285750"/>
            <a:chExt cx="2428874" cy="5654675"/>
          </a:xfrm>
        </p:grpSpPr>
        <p:sp>
          <p:nvSpPr>
            <p:cNvPr id="7" name="Shape 7"/>
            <p:cNvSpPr/>
            <p:nvPr/>
          </p:nvSpPr>
          <p:spPr>
            <a:xfrm>
              <a:off x="2487613" y="2284413"/>
              <a:ext cx="85724" cy="533399"/>
            </a:xfrm>
            <a:custGeom>
              <a:avLst/>
              <a:gdLst/>
              <a:ahLst/>
              <a:cxnLst/>
              <a:rect l="0" t="0" r="0" b="0"/>
              <a:pathLst>
                <a:path w="120000" h="120000" extrusionOk="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8" name="Shape 8"/>
            <p:cNvSpPr/>
            <p:nvPr/>
          </p:nvSpPr>
          <p:spPr>
            <a:xfrm>
              <a:off x="2597150" y="2779713"/>
              <a:ext cx="550863" cy="1978025"/>
            </a:xfrm>
            <a:custGeom>
              <a:avLst/>
              <a:gdLst/>
              <a:ahLst/>
              <a:cxnLst/>
              <a:rect l="0" t="0" r="0" b="0"/>
              <a:pathLst>
                <a:path w="120000" h="120000" extrusionOk="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9" name="Shape 9"/>
            <p:cNvSpPr/>
            <p:nvPr/>
          </p:nvSpPr>
          <p:spPr>
            <a:xfrm>
              <a:off x="3175000" y="4730750"/>
              <a:ext cx="519112" cy="1209675"/>
            </a:xfrm>
            <a:custGeom>
              <a:avLst/>
              <a:gdLst/>
              <a:ahLst/>
              <a:cxnLst/>
              <a:rect l="0" t="0" r="0" b="0"/>
              <a:pathLst>
                <a:path w="120000" h="120000" extrusionOk="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0" name="Shape 10"/>
            <p:cNvSpPr/>
            <p:nvPr/>
          </p:nvSpPr>
          <p:spPr>
            <a:xfrm>
              <a:off x="3305176" y="5630862"/>
              <a:ext cx="146050" cy="309562"/>
            </a:xfrm>
            <a:custGeom>
              <a:avLst/>
              <a:gdLst/>
              <a:ahLst/>
              <a:cxnLst/>
              <a:rect l="0" t="0" r="0" b="0"/>
              <a:pathLst>
                <a:path w="120000" h="120000" extrusionOk="0">
                  <a:moveTo>
                    <a:pt x="90810" y="120000"/>
                  </a:moveTo>
                  <a:cubicBezTo>
                    <a:pt x="120000" y="120000"/>
                    <a:pt x="120000" y="120000"/>
                    <a:pt x="120000" y="120000"/>
                  </a:cubicBezTo>
                  <a:cubicBezTo>
                    <a:pt x="77837" y="80506"/>
                    <a:pt x="38918" y="41012"/>
                    <a:pt x="0" y="0"/>
                  </a:cubicBezTo>
                  <a:cubicBezTo>
                    <a:pt x="25945" y="41012"/>
                    <a:pt x="55135" y="80506"/>
                    <a:pt x="90810" y="12000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2573338" y="2817813"/>
              <a:ext cx="700087" cy="2835274"/>
            </a:xfrm>
            <a:custGeom>
              <a:avLst/>
              <a:gdLst/>
              <a:ahLst/>
              <a:cxnLst/>
              <a:rect l="0" t="0" r="0" b="0"/>
              <a:pathLst>
                <a:path w="120000" h="120000" extrusionOk="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2506663" y="285750"/>
              <a:ext cx="90487" cy="2493963"/>
            </a:xfrm>
            <a:custGeom>
              <a:avLst/>
              <a:gdLst/>
              <a:ahLst/>
              <a:cxnLst/>
              <a:rect l="0" t="0" r="0" b="0"/>
              <a:pathLst>
                <a:path w="120000" h="120000" extrusionOk="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2554288" y="2598738"/>
              <a:ext cx="66674" cy="420687"/>
            </a:xfrm>
            <a:custGeom>
              <a:avLst/>
              <a:gdLst/>
              <a:ahLst/>
              <a:cxnLst/>
              <a:rect l="0" t="0" r="0" b="0"/>
              <a:pathLst>
                <a:path w="120000" h="120000" extrusionOk="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a:off x="3143250" y="4757737"/>
              <a:ext cx="161925" cy="873125"/>
            </a:xfrm>
            <a:custGeom>
              <a:avLst/>
              <a:gdLst/>
              <a:ahLst/>
              <a:cxnLst/>
              <a:rect l="0" t="0" r="0" b="0"/>
              <a:pathLst>
                <a:path w="120000" h="120000" extrusionOk="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3148013" y="1282700"/>
              <a:ext cx="1768474" cy="3448050"/>
            </a:xfrm>
            <a:custGeom>
              <a:avLst/>
              <a:gdLst/>
              <a:ahLst/>
              <a:cxnLst/>
              <a:rect l="0" t="0" r="0" b="0"/>
              <a:pathLst>
                <a:path w="120000" h="120000" extrusionOk="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3273425" y="5653087"/>
              <a:ext cx="138112" cy="287338"/>
            </a:xfrm>
            <a:custGeom>
              <a:avLst/>
              <a:gdLst/>
              <a:ahLst/>
              <a:cxnLst/>
              <a:rect l="0" t="0" r="0" b="0"/>
              <a:pathLst>
                <a:path w="120000" h="120000" extrusionOk="0">
                  <a:moveTo>
                    <a:pt x="0" y="0"/>
                  </a:moveTo>
                  <a:cubicBezTo>
                    <a:pt x="24000" y="39452"/>
                    <a:pt x="54857" y="80547"/>
                    <a:pt x="89142" y="119999"/>
                  </a:cubicBezTo>
                  <a:cubicBezTo>
                    <a:pt x="120000" y="119999"/>
                    <a:pt x="120000" y="119999"/>
                    <a:pt x="120000" y="119999"/>
                  </a:cubicBezTo>
                  <a:cubicBezTo>
                    <a:pt x="78857" y="80547"/>
                    <a:pt x="37714" y="39452"/>
                    <a:pt x="0" y="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7" name="Shape 17"/>
            <p:cNvSpPr/>
            <p:nvPr/>
          </p:nvSpPr>
          <p:spPr>
            <a:xfrm>
              <a:off x="3143250" y="4656137"/>
              <a:ext cx="31750" cy="188913"/>
            </a:xfrm>
            <a:custGeom>
              <a:avLst/>
              <a:gdLst/>
              <a:ahLst/>
              <a:cxnLst/>
              <a:rect l="0" t="0" r="0" b="0"/>
              <a:pathLst>
                <a:path w="120000" h="120000" extrusionOk="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8" name="Shape 18"/>
            <p:cNvSpPr/>
            <p:nvPr/>
          </p:nvSpPr>
          <p:spPr>
            <a:xfrm>
              <a:off x="3211513" y="5410200"/>
              <a:ext cx="203199" cy="530224"/>
            </a:xfrm>
            <a:custGeom>
              <a:avLst/>
              <a:gdLst/>
              <a:ahLst/>
              <a:cxnLst/>
              <a:rect l="0" t="0" r="0" b="0"/>
              <a:pathLst>
                <a:path w="120000" h="120000" extrusionOk="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grpSp>
      <p:grpSp>
        <p:nvGrpSpPr>
          <p:cNvPr id="19" name="Shape 19"/>
          <p:cNvGrpSpPr/>
          <p:nvPr/>
        </p:nvGrpSpPr>
        <p:grpSpPr>
          <a:xfrm>
            <a:off x="27221" y="-785"/>
            <a:ext cx="2356674" cy="6854039"/>
            <a:chOff x="6627813" y="194832"/>
            <a:chExt cx="1952625" cy="5678917"/>
          </a:xfrm>
        </p:grpSpPr>
        <p:sp>
          <p:nvSpPr>
            <p:cNvPr id="20" name="Shape 20"/>
            <p:cNvSpPr/>
            <p:nvPr/>
          </p:nvSpPr>
          <p:spPr>
            <a:xfrm>
              <a:off x="6627813" y="194832"/>
              <a:ext cx="409575" cy="3646487"/>
            </a:xfrm>
            <a:custGeom>
              <a:avLst/>
              <a:gdLst/>
              <a:ahLst/>
              <a:cxnLst/>
              <a:rect l="0" t="0" r="0" b="0"/>
              <a:pathLst>
                <a:path w="120000" h="120000" extrusionOk="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7061200" y="3771900"/>
              <a:ext cx="350837" cy="1309687"/>
            </a:xfrm>
            <a:custGeom>
              <a:avLst/>
              <a:gdLst/>
              <a:ahLst/>
              <a:cxnLst/>
              <a:rect l="0" t="0" r="0" b="0"/>
              <a:pathLst>
                <a:path w="120000" h="120000" extrusionOk="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a:off x="7439025" y="5053012"/>
              <a:ext cx="357188" cy="820737"/>
            </a:xfrm>
            <a:custGeom>
              <a:avLst/>
              <a:gdLst/>
              <a:ahLst/>
              <a:cxnLst/>
              <a:rect l="0" t="0" r="0" b="0"/>
              <a:pathLst>
                <a:path w="120000" h="120000" extrusionOk="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a:off x="7037388" y="3811587"/>
              <a:ext cx="457200" cy="1852613"/>
            </a:xfrm>
            <a:custGeom>
              <a:avLst/>
              <a:gdLst/>
              <a:ahLst/>
              <a:cxnLst/>
              <a:rect l="0" t="0" r="0" b="0"/>
              <a:pathLst>
                <a:path w="120000" h="120000" extrusionOk="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a:off x="6992938" y="1263650"/>
              <a:ext cx="144462" cy="2508250"/>
            </a:xfrm>
            <a:custGeom>
              <a:avLst/>
              <a:gdLst/>
              <a:ahLst/>
              <a:cxnLst/>
              <a:rect l="0" t="0" r="0" b="0"/>
              <a:pathLst>
                <a:path w="120000" h="120000" extrusionOk="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7526338" y="5640387"/>
              <a:ext cx="111125" cy="233363"/>
            </a:xfrm>
            <a:custGeom>
              <a:avLst/>
              <a:gdLst/>
              <a:ahLst/>
              <a:cxnLst/>
              <a:rect l="0" t="0" r="0" b="0"/>
              <a:pathLst>
                <a:path w="120000" h="120000" extrusionOk="0">
                  <a:moveTo>
                    <a:pt x="94285" y="120000"/>
                  </a:moveTo>
                  <a:cubicBezTo>
                    <a:pt x="119999" y="120000"/>
                    <a:pt x="119999" y="120000"/>
                    <a:pt x="119999" y="120000"/>
                  </a:cubicBezTo>
                  <a:cubicBezTo>
                    <a:pt x="77142" y="81355"/>
                    <a:pt x="38571" y="40677"/>
                    <a:pt x="0" y="0"/>
                  </a:cubicBezTo>
                  <a:cubicBezTo>
                    <a:pt x="25714" y="40677"/>
                    <a:pt x="55714" y="81355"/>
                    <a:pt x="94285" y="12000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7021513" y="3598862"/>
              <a:ext cx="68263" cy="423863"/>
            </a:xfrm>
            <a:custGeom>
              <a:avLst/>
              <a:gdLst/>
              <a:ahLst/>
              <a:cxnLst/>
              <a:rect l="0" t="0" r="0" b="0"/>
              <a:pathLst>
                <a:path w="120000" h="120000" extrusionOk="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7412038" y="2801938"/>
              <a:ext cx="1168400" cy="2251075"/>
            </a:xfrm>
            <a:custGeom>
              <a:avLst/>
              <a:gdLst/>
              <a:ahLst/>
              <a:cxnLst/>
              <a:rect l="0" t="0" r="0" b="0"/>
              <a:pathLst>
                <a:path w="120000" h="120000" extrusionOk="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7494588" y="5664200"/>
              <a:ext cx="100013" cy="209549"/>
            </a:xfrm>
            <a:custGeom>
              <a:avLst/>
              <a:gdLst/>
              <a:ahLst/>
              <a:cxnLst/>
              <a:rect l="0" t="0" r="0" b="0"/>
              <a:pathLst>
                <a:path w="120000" h="120000" extrusionOk="0">
                  <a:moveTo>
                    <a:pt x="0" y="0"/>
                  </a:moveTo>
                  <a:cubicBezTo>
                    <a:pt x="24000" y="40754"/>
                    <a:pt x="57600" y="81509"/>
                    <a:pt x="91200" y="120000"/>
                  </a:cubicBezTo>
                  <a:cubicBezTo>
                    <a:pt x="120000" y="120000"/>
                    <a:pt x="120000" y="120000"/>
                    <a:pt x="120000" y="120000"/>
                  </a:cubicBezTo>
                  <a:cubicBezTo>
                    <a:pt x="76800" y="81509"/>
                    <a:pt x="38400" y="40754"/>
                    <a:pt x="0" y="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7412038" y="5081587"/>
              <a:ext cx="114300" cy="558799"/>
            </a:xfrm>
            <a:custGeom>
              <a:avLst/>
              <a:gdLst/>
              <a:ahLst/>
              <a:cxnLst/>
              <a:rect l="0" t="0" r="0" b="0"/>
              <a:pathLst>
                <a:path w="120000" h="120000" extrusionOk="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30" name="Shape 30"/>
            <p:cNvSpPr/>
            <p:nvPr/>
          </p:nvSpPr>
          <p:spPr>
            <a:xfrm>
              <a:off x="7412038" y="4978400"/>
              <a:ext cx="31750" cy="188913"/>
            </a:xfrm>
            <a:custGeom>
              <a:avLst/>
              <a:gdLst/>
              <a:ahLst/>
              <a:cxnLst/>
              <a:rect l="0" t="0" r="0" b="0"/>
              <a:pathLst>
                <a:path w="120000" h="120000" extrusionOk="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a:off x="7439025" y="5434012"/>
              <a:ext cx="174625" cy="439738"/>
            </a:xfrm>
            <a:custGeom>
              <a:avLst/>
              <a:gdLst/>
              <a:ahLst/>
              <a:cxnLst/>
              <a:rect l="0" t="0" r="0" b="0"/>
              <a:pathLst>
                <a:path w="120000" h="120000" extrusionOk="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grpSp>
      <p:sp>
        <p:nvSpPr>
          <p:cNvPr id="32" name="Shape 32"/>
          <p:cNvSpPr/>
          <p:nvPr/>
        </p:nvSpPr>
        <p:spPr>
          <a:xfrm>
            <a:off x="0" y="0"/>
            <a:ext cx="182879" cy="68580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3" name="Shape 33"/>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4" name="Shape 34"/>
          <p:cNvSpPr txBox="1">
            <a:spLocks noGrp="1"/>
          </p:cNvSpPr>
          <p:nvPr>
            <p:ph type="body" idx="1"/>
          </p:nvPr>
        </p:nvSpPr>
        <p:spPr>
          <a:xfrm>
            <a:off x="2589211" y="2133600"/>
            <a:ext cx="8915400" cy="3886200"/>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Shape 35"/>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Shape 36"/>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Shape 37"/>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pPr marL="0" marR="0" lvl="0" indent="0" algn="r" rtl="0">
                <a:spcBef>
                  <a:spcPts val="0"/>
                </a:spcBef>
                <a:buSzPct val="25000"/>
                <a:buNone/>
              </a:pPr>
              <a:t>‹#›</a:t>
            </a:fld>
            <a:endParaRPr lang="en-US" sz="2000" b="0" i="0" u="none" strike="noStrike" cap="none">
              <a:solidFill>
                <a:srgbClr val="FEFFFF"/>
              </a:solidFill>
              <a:latin typeface="Century Gothic"/>
              <a:ea typeface="Century Gothic"/>
              <a:cs typeface="Century Gothic"/>
              <a:sym typeface="Century Gothic"/>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ctrTitle"/>
          </p:nvPr>
        </p:nvSpPr>
        <p:spPr>
          <a:xfrm>
            <a:off x="1624083" y="644856"/>
            <a:ext cx="9416504" cy="2262781"/>
          </a:xfrm>
          <a:prstGeom prst="rect">
            <a:avLst/>
          </a:prstGeom>
          <a:noFill/>
          <a:ln>
            <a:noFill/>
          </a:ln>
        </p:spPr>
        <p:txBody>
          <a:bodyPr lIns="91425" tIns="45700" rIns="91425" bIns="45700" anchor="b" anchorCtr="0">
            <a:noAutofit/>
          </a:bodyPr>
          <a:lstStyle/>
          <a:p>
            <a:pPr marL="0" marR="0" lvl="0" indent="0" algn="ctr" rtl="0">
              <a:spcBef>
                <a:spcPts val="0"/>
              </a:spcBef>
              <a:buClr>
                <a:srgbClr val="262626"/>
              </a:buClr>
              <a:buSzPct val="25000"/>
              <a:buFont typeface="Century Gothic"/>
              <a:buNone/>
            </a:pPr>
            <a:r>
              <a:rPr lang="en-US" sz="6030" b="1" i="0" u="none" strike="noStrike" cap="none">
                <a:solidFill>
                  <a:srgbClr val="262626"/>
                </a:solidFill>
                <a:latin typeface="Century Gothic"/>
                <a:ea typeface="Century Gothic"/>
                <a:cs typeface="Century Gothic"/>
                <a:sym typeface="Century Gothic"/>
              </a:rPr>
              <a:t>Dungeon &amp; Dragons</a:t>
            </a:r>
            <a:r>
              <a:rPr lang="en-US" sz="4860" b="0" i="0" u="none" strike="noStrike" cap="none">
                <a:solidFill>
                  <a:srgbClr val="262626"/>
                </a:solidFill>
                <a:latin typeface="Century Gothic"/>
                <a:ea typeface="Century Gothic"/>
                <a:cs typeface="Century Gothic"/>
                <a:sym typeface="Century Gothic"/>
              </a:rPr>
              <a:t/>
            </a:r>
            <a:br>
              <a:rPr lang="en-US" sz="4860" b="0" i="0" u="none" strike="noStrike" cap="none">
                <a:solidFill>
                  <a:srgbClr val="262626"/>
                </a:solidFill>
                <a:latin typeface="Century Gothic"/>
                <a:ea typeface="Century Gothic"/>
                <a:cs typeface="Century Gothic"/>
                <a:sym typeface="Century Gothic"/>
              </a:rPr>
            </a:br>
            <a:r>
              <a:rPr lang="en-US" sz="3959"/>
              <a:t>Second</a:t>
            </a:r>
            <a:r>
              <a:rPr lang="en-US" sz="3959" b="0" i="0" u="none" strike="noStrike" cap="none">
                <a:solidFill>
                  <a:srgbClr val="262626"/>
                </a:solidFill>
                <a:latin typeface="Century Gothic"/>
                <a:ea typeface="Century Gothic"/>
                <a:cs typeface="Century Gothic"/>
                <a:sym typeface="Century Gothic"/>
              </a:rPr>
              <a:t> Build – Design Document</a:t>
            </a:r>
            <a:r>
              <a:rPr lang="en-US" sz="4860" b="0" i="0" u="none" strike="noStrike" cap="none">
                <a:solidFill>
                  <a:srgbClr val="262626"/>
                </a:solidFill>
                <a:latin typeface="Century Gothic"/>
                <a:ea typeface="Century Gothic"/>
                <a:cs typeface="Century Gothic"/>
                <a:sym typeface="Century Gothic"/>
              </a:rPr>
              <a:t/>
            </a:r>
            <a:br>
              <a:rPr lang="en-US" sz="4860" b="0" i="0" u="none" strike="noStrike" cap="none">
                <a:solidFill>
                  <a:srgbClr val="262626"/>
                </a:solidFill>
                <a:latin typeface="Century Gothic"/>
                <a:ea typeface="Century Gothic"/>
                <a:cs typeface="Century Gothic"/>
                <a:sym typeface="Century Gothic"/>
              </a:rPr>
            </a:br>
            <a:endParaRPr lang="en-US" sz="4860" b="0" i="0" u="none" strike="noStrike" cap="none">
              <a:solidFill>
                <a:srgbClr val="262626"/>
              </a:solidFill>
              <a:latin typeface="Century Gothic"/>
              <a:ea typeface="Century Gothic"/>
              <a:cs typeface="Century Gothic"/>
              <a:sym typeface="Century Gothic"/>
            </a:endParaRPr>
          </a:p>
        </p:txBody>
      </p:sp>
      <p:sp>
        <p:nvSpPr>
          <p:cNvPr id="165" name="Shape 165"/>
          <p:cNvSpPr txBox="1">
            <a:spLocks noGrp="1"/>
          </p:cNvSpPr>
          <p:nvPr>
            <p:ph type="subTitle" idx="1"/>
          </p:nvPr>
        </p:nvSpPr>
        <p:spPr>
          <a:xfrm>
            <a:off x="2616591" y="3697537"/>
            <a:ext cx="8778840" cy="316046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Noto Sans Symbols"/>
              <a:buNone/>
            </a:pPr>
            <a:r>
              <a:rPr lang="en-US" sz="2000" b="1" i="0" u="none" strike="noStrike" cap="none">
                <a:solidFill>
                  <a:srgbClr val="595959"/>
                </a:solidFill>
                <a:latin typeface="Century Gothic"/>
                <a:ea typeface="Century Gothic"/>
                <a:cs typeface="Century Gothic"/>
                <a:sym typeface="Century Gothic"/>
              </a:rPr>
              <a:t>Ali Afzal					40039690</a:t>
            </a:r>
          </a:p>
          <a:p>
            <a:pPr marL="0" marR="0" lvl="0" indent="0" algn="l" rtl="0">
              <a:spcBef>
                <a:spcPts val="1000"/>
              </a:spcBef>
              <a:spcAft>
                <a:spcPts val="0"/>
              </a:spcAft>
              <a:buClr>
                <a:schemeClr val="accent1"/>
              </a:buClr>
              <a:buSzPct val="25000"/>
              <a:buFont typeface="Noto Sans Symbols"/>
              <a:buNone/>
            </a:pPr>
            <a:r>
              <a:rPr lang="en-US" sz="2000" b="1" i="0" u="none" strike="noStrike" cap="none">
                <a:solidFill>
                  <a:srgbClr val="595959"/>
                </a:solidFill>
                <a:latin typeface="Century Gothic"/>
                <a:ea typeface="Century Gothic"/>
                <a:cs typeface="Century Gothic"/>
                <a:sym typeface="Century Gothic"/>
              </a:rPr>
              <a:t>Arad Masoum abady      	40039403</a:t>
            </a:r>
          </a:p>
          <a:p>
            <a:pPr marL="0" marR="0" lvl="0" indent="0" algn="l" rtl="0">
              <a:spcBef>
                <a:spcPts val="1000"/>
              </a:spcBef>
              <a:spcAft>
                <a:spcPts val="0"/>
              </a:spcAft>
              <a:buClr>
                <a:schemeClr val="accent1"/>
              </a:buClr>
              <a:buSzPct val="25000"/>
              <a:buFont typeface="Noto Sans Symbols"/>
              <a:buNone/>
            </a:pPr>
            <a:r>
              <a:rPr lang="en-US" sz="2000" b="1" i="0" u="none" strike="noStrike" cap="none">
                <a:solidFill>
                  <a:srgbClr val="595959"/>
                </a:solidFill>
                <a:latin typeface="Century Gothic"/>
                <a:ea typeface="Century Gothic"/>
                <a:cs typeface="Century Gothic"/>
                <a:sym typeface="Century Gothic"/>
              </a:rPr>
              <a:t>Chao Wang				25162130</a:t>
            </a:r>
          </a:p>
          <a:p>
            <a:pPr marL="0" marR="0" lvl="0" indent="0" algn="l" rtl="0">
              <a:spcBef>
                <a:spcPts val="1000"/>
              </a:spcBef>
              <a:spcAft>
                <a:spcPts val="0"/>
              </a:spcAft>
              <a:buClr>
                <a:schemeClr val="accent1"/>
              </a:buClr>
              <a:buSzPct val="25000"/>
              <a:buFont typeface="Noto Sans Symbols"/>
              <a:buNone/>
            </a:pPr>
            <a:r>
              <a:rPr lang="en-US" sz="2000" b="1" i="0" u="none" strike="noStrike" cap="none">
                <a:solidFill>
                  <a:srgbClr val="595959"/>
                </a:solidFill>
                <a:latin typeface="Century Gothic"/>
                <a:ea typeface="Century Gothic"/>
                <a:cs typeface="Century Gothic"/>
                <a:sym typeface="Century Gothic"/>
              </a:rPr>
              <a:t>Anita Rai                             40038782</a:t>
            </a:r>
          </a:p>
          <a:p>
            <a:pPr marL="0" marR="0" lvl="0" indent="0" algn="l" rtl="0">
              <a:spcBef>
                <a:spcPts val="1000"/>
              </a:spcBef>
              <a:spcAft>
                <a:spcPts val="0"/>
              </a:spcAft>
              <a:buClr>
                <a:schemeClr val="accent1"/>
              </a:buClr>
              <a:buSzPct val="25000"/>
              <a:buFont typeface="Noto Sans Symbols"/>
              <a:buNone/>
            </a:pPr>
            <a:r>
              <a:rPr lang="en-US" sz="2000" b="1" i="0" u="none" strike="noStrike" cap="none">
                <a:solidFill>
                  <a:srgbClr val="595959"/>
                </a:solidFill>
                <a:latin typeface="Century Gothic"/>
                <a:ea typeface="Century Gothic"/>
                <a:cs typeface="Century Gothic"/>
                <a:sym typeface="Century Gothic"/>
              </a:rPr>
              <a:t>Jing Sun					27750986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896889" y="119143"/>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200" b="1" i="0" u="none" strike="noStrike" cap="none">
                <a:solidFill>
                  <a:srgbClr val="262626"/>
                </a:solidFill>
                <a:latin typeface="Century Gothic"/>
                <a:ea typeface="Century Gothic"/>
                <a:cs typeface="Century Gothic"/>
                <a:sym typeface="Century Gothic"/>
              </a:rPr>
              <a:t>Prototyping</a:t>
            </a:r>
            <a:br>
              <a:rPr lang="en-US" sz="3200" b="1" i="0" u="none" strike="noStrike" cap="none">
                <a:solidFill>
                  <a:srgbClr val="262626"/>
                </a:solidFill>
                <a:latin typeface="Century Gothic"/>
                <a:ea typeface="Century Gothic"/>
                <a:cs typeface="Century Gothic"/>
                <a:sym typeface="Century Gothic"/>
              </a:rPr>
            </a:br>
            <a:r>
              <a:rPr lang="en-US" sz="3200" b="1" i="0" u="none" strike="noStrike" cap="none">
                <a:solidFill>
                  <a:srgbClr val="262626"/>
                </a:solidFill>
                <a:latin typeface="Century Gothic"/>
                <a:ea typeface="Century Gothic"/>
                <a:cs typeface="Century Gothic"/>
                <a:sym typeface="Century Gothic"/>
              </a:rPr>
              <a:t> </a:t>
            </a:r>
          </a:p>
        </p:txBody>
      </p:sp>
      <p:sp>
        <p:nvSpPr>
          <p:cNvPr id="213" name="Shape 213"/>
          <p:cNvSpPr txBox="1"/>
          <p:nvPr/>
        </p:nvSpPr>
        <p:spPr>
          <a:xfrm>
            <a:off x="817433" y="1231225"/>
            <a:ext cx="10494900" cy="4971900"/>
          </a:xfrm>
          <a:prstGeom prst="rect">
            <a:avLst/>
          </a:prstGeom>
          <a:noFill/>
          <a:ln>
            <a:noFill/>
          </a:ln>
        </p:spPr>
        <p:txBody>
          <a:bodyPr lIns="121900" tIns="121900" rIns="121900" bIns="121900" anchor="t" anchorCtr="0">
            <a:noAutofit/>
          </a:bodyPr>
          <a:lstStyle/>
          <a:p>
            <a:pPr lvl="0" rtl="0">
              <a:spcBef>
                <a:spcPts val="0"/>
              </a:spcBef>
              <a:buNone/>
            </a:pPr>
            <a:endParaRPr sz="3200">
              <a:latin typeface="Roboto"/>
              <a:ea typeface="Roboto"/>
              <a:cs typeface="Roboto"/>
              <a:sym typeface="Roboto"/>
            </a:endParaRPr>
          </a:p>
          <a:p>
            <a:pPr marL="609600" lvl="0" indent="-508000" rtl="0">
              <a:spcBef>
                <a:spcPts val="0"/>
              </a:spcBef>
              <a:buSzPct val="100000"/>
              <a:buFont typeface="Roboto"/>
              <a:buChar char="●"/>
            </a:pPr>
            <a:r>
              <a:rPr lang="en-US" sz="3200">
                <a:latin typeface="Roboto"/>
                <a:ea typeface="Roboto"/>
                <a:cs typeface="Roboto"/>
                <a:sym typeface="Roboto"/>
              </a:rPr>
              <a:t>Throwaways:</a:t>
            </a:r>
          </a:p>
          <a:p>
            <a:pPr marL="1219200" lvl="1" indent="-508000" rtl="0">
              <a:spcBef>
                <a:spcPts val="0"/>
              </a:spcBef>
              <a:buSzPct val="100000"/>
              <a:buFont typeface="Roboto"/>
              <a:buChar char="○"/>
            </a:pPr>
            <a:r>
              <a:rPr lang="en-US" sz="3200">
                <a:latin typeface="Roboto"/>
                <a:ea typeface="Roboto"/>
                <a:cs typeface="Roboto"/>
                <a:sym typeface="Roboto"/>
              </a:rPr>
              <a:t>build it, break it</a:t>
            </a:r>
          </a:p>
          <a:p>
            <a:pPr lvl="0" rtl="0">
              <a:spcBef>
                <a:spcPts val="0"/>
              </a:spcBef>
              <a:buNone/>
            </a:pPr>
            <a:endParaRPr sz="3200">
              <a:latin typeface="Roboto"/>
              <a:ea typeface="Roboto"/>
              <a:cs typeface="Roboto"/>
              <a:sym typeface="Roboto"/>
            </a:endParaRPr>
          </a:p>
          <a:p>
            <a:pPr marL="609600" lvl="0" indent="-508000" rtl="0">
              <a:spcBef>
                <a:spcPts val="0"/>
              </a:spcBef>
              <a:buSzPct val="100000"/>
              <a:buFont typeface="Roboto"/>
              <a:buChar char="●"/>
            </a:pPr>
            <a:r>
              <a:rPr lang="en-US" sz="3200">
                <a:latin typeface="Roboto"/>
                <a:ea typeface="Roboto"/>
                <a:cs typeface="Roboto"/>
                <a:sym typeface="Roboto"/>
              </a:rPr>
              <a:t>Evolutionary:</a:t>
            </a:r>
          </a:p>
          <a:p>
            <a:pPr marL="1219200" lvl="1" indent="-508000" rtl="0">
              <a:spcBef>
                <a:spcPts val="0"/>
              </a:spcBef>
              <a:buSzPct val="100000"/>
              <a:buFont typeface="Roboto"/>
              <a:buChar char="○"/>
            </a:pPr>
            <a:r>
              <a:rPr lang="en-US" sz="3200">
                <a:latin typeface="Roboto"/>
                <a:ea typeface="Roboto"/>
                <a:cs typeface="Roboto"/>
                <a:sym typeface="Roboto"/>
              </a:rPr>
              <a:t>one step at a time</a:t>
            </a:r>
          </a:p>
          <a:p>
            <a:pPr marL="609600" lvl="0" indent="0" rtl="0">
              <a:spcBef>
                <a:spcPts val="0"/>
              </a:spcBef>
              <a:buNone/>
            </a:pPr>
            <a:endParaRPr sz="3200">
              <a:latin typeface="Roboto"/>
              <a:ea typeface="Roboto"/>
              <a:cs typeface="Roboto"/>
              <a:sym typeface="Roboto"/>
            </a:endParaRPr>
          </a:p>
          <a:p>
            <a:pPr marR="0" lvl="0" algn="l" rtl="0">
              <a:lnSpc>
                <a:spcPct val="100000"/>
              </a:lnSpc>
              <a:spcBef>
                <a:spcPts val="0"/>
              </a:spcBef>
              <a:spcAft>
                <a:spcPts val="0"/>
              </a:spcAft>
              <a:buNone/>
            </a:pPr>
            <a:endParaRPr sz="32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1896889" y="119143"/>
            <a:ext cx="8911800" cy="1281000"/>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200" b="1" i="0" u="none" strike="noStrike" cap="none">
                <a:solidFill>
                  <a:srgbClr val="262626"/>
                </a:solidFill>
                <a:latin typeface="Century Gothic"/>
                <a:ea typeface="Century Gothic"/>
                <a:cs typeface="Century Gothic"/>
                <a:sym typeface="Century Gothic"/>
              </a:rPr>
              <a:t>Prototyping</a:t>
            </a:r>
            <a:br>
              <a:rPr lang="en-US" sz="3200" b="1" i="0" u="none" strike="noStrike" cap="none">
                <a:solidFill>
                  <a:srgbClr val="262626"/>
                </a:solidFill>
                <a:latin typeface="Century Gothic"/>
                <a:ea typeface="Century Gothic"/>
                <a:cs typeface="Century Gothic"/>
                <a:sym typeface="Century Gothic"/>
              </a:rPr>
            </a:br>
            <a:r>
              <a:rPr lang="en-US" sz="3200" b="1" i="0" u="none" strike="noStrike" cap="none">
                <a:solidFill>
                  <a:srgbClr val="262626"/>
                </a:solidFill>
                <a:latin typeface="Century Gothic"/>
                <a:ea typeface="Century Gothic"/>
                <a:cs typeface="Century Gothic"/>
                <a:sym typeface="Century Gothic"/>
              </a:rPr>
              <a:t> </a:t>
            </a:r>
          </a:p>
        </p:txBody>
      </p:sp>
      <p:sp>
        <p:nvSpPr>
          <p:cNvPr id="219" name="Shape 219"/>
          <p:cNvSpPr txBox="1">
            <a:spLocks noGrp="1"/>
          </p:cNvSpPr>
          <p:nvPr>
            <p:ph type="body" idx="1"/>
          </p:nvPr>
        </p:nvSpPr>
        <p:spPr>
          <a:xfrm>
            <a:off x="1896893" y="1295650"/>
            <a:ext cx="4054500" cy="45111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1" i="0" u="none" strike="noStrike" cap="none">
                <a:solidFill>
                  <a:srgbClr val="3F3F3F"/>
                </a:solidFill>
                <a:latin typeface="Century Gothic"/>
                <a:ea typeface="Century Gothic"/>
                <a:cs typeface="Century Gothic"/>
                <a:sym typeface="Century Gothic"/>
              </a:rPr>
              <a:t>First Prototype:  Throw away</a:t>
            </a:r>
          </a:p>
          <a:p>
            <a:pPr marL="742950" marR="0" lvl="1" indent="-285750" algn="l" rtl="0">
              <a:spcBef>
                <a:spcPts val="1000"/>
              </a:spcBef>
              <a:spcAft>
                <a:spcPts val="0"/>
              </a:spcAft>
              <a:buClr>
                <a:schemeClr val="accent1"/>
              </a:buClr>
              <a:buSzPct val="100000"/>
              <a:buFont typeface="Noto Sans Symbols"/>
              <a:buChar char="•"/>
            </a:pPr>
            <a:r>
              <a:rPr lang="en-US" sz="1600" b="0" i="0" u="none" strike="noStrike" cap="none">
                <a:solidFill>
                  <a:srgbClr val="3F3F3F"/>
                </a:solidFill>
                <a:latin typeface="Century Gothic"/>
                <a:ea typeface="Century Gothic"/>
                <a:cs typeface="Century Gothic"/>
                <a:sym typeface="Century Gothic"/>
              </a:rPr>
              <a:t>Language: Java</a:t>
            </a:r>
          </a:p>
          <a:p>
            <a:pPr marL="742950" marR="0" lvl="1" indent="-285750" algn="l" rtl="0">
              <a:spcBef>
                <a:spcPts val="1000"/>
              </a:spcBef>
              <a:spcAft>
                <a:spcPts val="0"/>
              </a:spcAft>
              <a:buClr>
                <a:schemeClr val="accent1"/>
              </a:buClr>
              <a:buSzPct val="100000"/>
              <a:buFont typeface="Noto Sans Symbols"/>
              <a:buChar char="•"/>
            </a:pPr>
            <a:r>
              <a:rPr lang="en-US" sz="1600" b="0" i="0" u="none" strike="noStrike" cap="none">
                <a:solidFill>
                  <a:srgbClr val="3F3F3F"/>
                </a:solidFill>
                <a:latin typeface="Century Gothic"/>
                <a:ea typeface="Century Gothic"/>
                <a:cs typeface="Century Gothic"/>
                <a:sym typeface="Century Gothic"/>
              </a:rPr>
              <a:t>Framework: Swing</a:t>
            </a:r>
          </a:p>
          <a:p>
            <a:pPr marL="742950" marR="0" lvl="1" indent="-285750" algn="l" rtl="0">
              <a:spcBef>
                <a:spcPts val="1000"/>
              </a:spcBef>
              <a:spcAft>
                <a:spcPts val="0"/>
              </a:spcAft>
              <a:buClr>
                <a:schemeClr val="accent1"/>
              </a:buClr>
              <a:buSzPct val="100000"/>
              <a:buFont typeface="Noto Sans Symbols"/>
              <a:buChar char="•"/>
            </a:pPr>
            <a:r>
              <a:rPr lang="en-US" sz="1600" b="0" i="0" u="none" strike="noStrike" cap="none">
                <a:solidFill>
                  <a:srgbClr val="3F3F3F"/>
                </a:solidFill>
                <a:latin typeface="Century Gothic"/>
                <a:ea typeface="Century Gothic"/>
                <a:cs typeface="Century Gothic"/>
                <a:sym typeface="Century Gothic"/>
              </a:rPr>
              <a:t>Required: Eclipse or other IDEs</a:t>
            </a:r>
          </a:p>
          <a:p>
            <a:pPr marL="742950" marR="0" lvl="1" indent="-285750" algn="l" rtl="0">
              <a:spcBef>
                <a:spcPts val="1000"/>
              </a:spcBef>
              <a:spcAft>
                <a:spcPts val="0"/>
              </a:spcAft>
              <a:buClr>
                <a:schemeClr val="accent1"/>
              </a:buClr>
              <a:buSzPct val="100000"/>
              <a:buFont typeface="Noto Sans Symbols"/>
              <a:buChar char="•"/>
            </a:pPr>
            <a:r>
              <a:rPr lang="en-US" sz="1600" b="0" i="0" u="none" strike="noStrike" cap="none">
                <a:solidFill>
                  <a:srgbClr val="3F3F3F"/>
                </a:solidFill>
                <a:latin typeface="Century Gothic"/>
                <a:ea typeface="Century Gothic"/>
                <a:cs typeface="Century Gothic"/>
                <a:sym typeface="Century Gothic"/>
              </a:rPr>
              <a:t>Launch OS: Windows</a:t>
            </a:r>
          </a:p>
          <a:p>
            <a:pPr marL="742950" marR="0" lvl="1" indent="-285750" algn="l" rtl="0">
              <a:spcBef>
                <a:spcPts val="1000"/>
              </a:spcBef>
              <a:spcAft>
                <a:spcPts val="0"/>
              </a:spcAft>
              <a:buClr>
                <a:schemeClr val="accent1"/>
              </a:buClr>
              <a:buSzPct val="100000"/>
              <a:buFont typeface="Noto Sans Symbols"/>
              <a:buChar char="•"/>
            </a:pPr>
            <a:r>
              <a:rPr lang="en-US"/>
              <a:t>File storage: .txt</a:t>
            </a:r>
          </a:p>
          <a:p>
            <a:pPr marL="742950" marR="0" lvl="1" indent="-285750" algn="l" rtl="0">
              <a:spcBef>
                <a:spcPts val="1000"/>
              </a:spcBef>
              <a:spcAft>
                <a:spcPts val="0"/>
              </a:spcAft>
              <a:buClr>
                <a:schemeClr val="accent1"/>
              </a:buClr>
              <a:buSzPct val="100000"/>
              <a:buFont typeface="Noto Sans Symbols"/>
              <a:buNone/>
            </a:pPr>
            <a:endParaRPr sz="1600" b="0" i="0" u="none" strike="noStrike" cap="none">
              <a:solidFill>
                <a:srgbClr val="3F3F3F"/>
              </a:solidFill>
              <a:latin typeface="Century Gothic"/>
              <a:ea typeface="Century Gothic"/>
              <a:cs typeface="Century Gothic"/>
              <a:sym typeface="Century Gothic"/>
            </a:endParaRPr>
          </a:p>
          <a:p>
            <a:pPr marL="342900" marR="0" lvl="0" indent="-342900" algn="l" rtl="0">
              <a:spcBef>
                <a:spcPts val="1000"/>
              </a:spcBef>
              <a:spcAft>
                <a:spcPts val="0"/>
              </a:spcAft>
              <a:buClr>
                <a:schemeClr val="accent1"/>
              </a:buClr>
              <a:buSzPct val="100000"/>
              <a:buFont typeface="Noto Sans Symbols"/>
              <a:buChar char="•"/>
            </a:pPr>
            <a:r>
              <a:rPr lang="en-US" sz="1800" b="1" i="0" u="none" strike="noStrike" cap="none">
                <a:solidFill>
                  <a:srgbClr val="3F3F3F"/>
                </a:solidFill>
                <a:latin typeface="Century Gothic"/>
                <a:ea typeface="Century Gothic"/>
                <a:cs typeface="Century Gothic"/>
                <a:sym typeface="Century Gothic"/>
              </a:rPr>
              <a:t>Second Prototype: Ev</a:t>
            </a:r>
            <a:r>
              <a:rPr lang="en-US" b="1"/>
              <a:t>olutionary</a:t>
            </a:r>
          </a:p>
          <a:p>
            <a:pPr marL="742950" marR="0" lvl="1" indent="-285750" algn="l" rtl="0">
              <a:spcBef>
                <a:spcPts val="1000"/>
              </a:spcBef>
              <a:spcAft>
                <a:spcPts val="0"/>
              </a:spcAft>
              <a:buClr>
                <a:schemeClr val="accent1"/>
              </a:buClr>
              <a:buSzPct val="100000"/>
              <a:buFont typeface="Noto Sans Symbols"/>
              <a:buChar char="•"/>
            </a:pPr>
            <a:r>
              <a:rPr lang="en-US" sz="1600" b="0" i="0" u="none" strike="noStrike" cap="none">
                <a:solidFill>
                  <a:srgbClr val="3F3F3F"/>
                </a:solidFill>
                <a:latin typeface="Century Gothic"/>
                <a:ea typeface="Century Gothic"/>
                <a:cs typeface="Century Gothic"/>
                <a:sym typeface="Century Gothic"/>
              </a:rPr>
              <a:t>Language: Java</a:t>
            </a:r>
          </a:p>
          <a:p>
            <a:pPr marL="742950" marR="0" lvl="1" indent="-285750" algn="l" rtl="0">
              <a:spcBef>
                <a:spcPts val="1000"/>
              </a:spcBef>
              <a:spcAft>
                <a:spcPts val="0"/>
              </a:spcAft>
              <a:buClr>
                <a:schemeClr val="accent1"/>
              </a:buClr>
              <a:buSzPct val="100000"/>
              <a:buFont typeface="Noto Sans Symbols"/>
              <a:buChar char="•"/>
            </a:pPr>
            <a:r>
              <a:rPr lang="en-US" sz="1600" b="0" i="0" u="none" strike="noStrike" cap="none">
                <a:solidFill>
                  <a:srgbClr val="3F3F3F"/>
                </a:solidFill>
                <a:latin typeface="Century Gothic"/>
                <a:ea typeface="Century Gothic"/>
                <a:cs typeface="Century Gothic"/>
                <a:sym typeface="Century Gothic"/>
              </a:rPr>
              <a:t>Framework: libGDX</a:t>
            </a:r>
          </a:p>
          <a:p>
            <a:pPr marL="742950" marR="0" lvl="1" indent="-285750" algn="l" rtl="0">
              <a:spcBef>
                <a:spcPts val="1000"/>
              </a:spcBef>
              <a:spcAft>
                <a:spcPts val="0"/>
              </a:spcAft>
              <a:buClr>
                <a:schemeClr val="accent1"/>
              </a:buClr>
              <a:buSzPct val="100000"/>
              <a:buFont typeface="Noto Sans Symbols"/>
              <a:buChar char="•"/>
            </a:pPr>
            <a:r>
              <a:rPr lang="en-US" sz="1600" b="0" i="0" u="none" strike="noStrike" cap="none">
                <a:solidFill>
                  <a:srgbClr val="3F3F3F"/>
                </a:solidFill>
                <a:latin typeface="Century Gothic"/>
                <a:ea typeface="Century Gothic"/>
                <a:cs typeface="Century Gothic"/>
                <a:sym typeface="Century Gothic"/>
              </a:rPr>
              <a:t>Required: Android SDK installed</a:t>
            </a:r>
          </a:p>
          <a:p>
            <a:pPr marL="742950" marR="0" lvl="1" indent="-285750" algn="l" rtl="0">
              <a:spcBef>
                <a:spcPts val="1000"/>
              </a:spcBef>
              <a:spcAft>
                <a:spcPts val="0"/>
              </a:spcAft>
              <a:buClr>
                <a:schemeClr val="accent1"/>
              </a:buClr>
              <a:buSzPct val="100000"/>
              <a:buFont typeface="Noto Sans Symbols"/>
              <a:buChar char="•"/>
            </a:pPr>
            <a:r>
              <a:rPr lang="en-US" sz="1600" b="0" i="0" u="none" strike="noStrike" cap="none">
                <a:solidFill>
                  <a:srgbClr val="3F3F3F"/>
                </a:solidFill>
                <a:latin typeface="Century Gothic"/>
                <a:ea typeface="Century Gothic"/>
                <a:cs typeface="Century Gothic"/>
                <a:sym typeface="Century Gothic"/>
              </a:rPr>
              <a:t>Launch OS: Windows, Android</a:t>
            </a:r>
          </a:p>
          <a:p>
            <a:pPr marL="742950" marR="0" lvl="1" indent="-285750" algn="l" rtl="0">
              <a:spcBef>
                <a:spcPts val="1000"/>
              </a:spcBef>
              <a:spcAft>
                <a:spcPts val="0"/>
              </a:spcAft>
              <a:buClr>
                <a:schemeClr val="accent1"/>
              </a:buClr>
              <a:buSzPct val="100000"/>
              <a:buFont typeface="Noto Sans Symbols"/>
              <a:buChar char="•"/>
            </a:pPr>
            <a:r>
              <a:rPr lang="en-US"/>
              <a:t>File storage: .json </a:t>
            </a:r>
          </a:p>
          <a:p>
            <a:pPr marL="742950" marR="0" lvl="1" indent="-285750" algn="l" rtl="0">
              <a:spcBef>
                <a:spcPts val="1000"/>
              </a:spcBef>
              <a:spcAft>
                <a:spcPts val="0"/>
              </a:spcAft>
              <a:buClr>
                <a:schemeClr val="accent1"/>
              </a:buClr>
              <a:buSzPct val="100000"/>
              <a:buFont typeface="Noto Sans Symbols"/>
              <a:buNone/>
            </a:pPr>
            <a:endParaRPr sz="1600" b="0" i="0" u="none" strike="noStrike" cap="none">
              <a:solidFill>
                <a:srgbClr val="3F3F3F"/>
              </a:solidFill>
              <a:latin typeface="Century Gothic"/>
              <a:ea typeface="Century Gothic"/>
              <a:cs typeface="Century Gothic"/>
              <a:sym typeface="Century Gothic"/>
            </a:endParaRPr>
          </a:p>
        </p:txBody>
      </p:sp>
      <p:sp>
        <p:nvSpPr>
          <p:cNvPr id="220" name="Shape 220"/>
          <p:cNvSpPr txBox="1">
            <a:spLocks noGrp="1"/>
          </p:cNvSpPr>
          <p:nvPr>
            <p:ph type="body" idx="1"/>
          </p:nvPr>
        </p:nvSpPr>
        <p:spPr>
          <a:xfrm>
            <a:off x="6754075" y="967675"/>
            <a:ext cx="4054500" cy="25419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b="1"/>
              <a:t>Pros:</a:t>
            </a:r>
          </a:p>
          <a:p>
            <a:pPr lvl="1" rtl="0">
              <a:spcBef>
                <a:spcPts val="0"/>
              </a:spcBef>
              <a:buClr>
                <a:schemeClr val="accent1"/>
              </a:buClr>
              <a:buSzPct val="100000"/>
              <a:buFont typeface="Noto Sans Symbols"/>
              <a:buChar char="•"/>
            </a:pPr>
            <a:r>
              <a:rPr lang="en-US"/>
              <a:t>Simple Design</a:t>
            </a:r>
          </a:p>
          <a:p>
            <a:pPr lvl="1" rtl="0">
              <a:spcBef>
                <a:spcPts val="0"/>
              </a:spcBef>
              <a:buClr>
                <a:schemeClr val="accent1"/>
              </a:buClr>
              <a:buSzPct val="100000"/>
              <a:buFont typeface="Noto Sans Symbols"/>
              <a:buChar char="•"/>
            </a:pPr>
            <a:r>
              <a:rPr lang="en-US"/>
              <a:t>Fast deliverable</a:t>
            </a:r>
          </a:p>
          <a:p>
            <a:pPr lvl="1">
              <a:spcBef>
                <a:spcPts val="0"/>
              </a:spcBef>
              <a:buClr>
                <a:schemeClr val="accent1"/>
              </a:buClr>
              <a:buSzPct val="100000"/>
              <a:buFont typeface="Noto Sans Symbols"/>
              <a:buChar char="•"/>
            </a:pPr>
            <a:r>
              <a:rPr lang="en-US"/>
              <a:t>Less dependency</a:t>
            </a:r>
          </a:p>
          <a:p>
            <a:pPr lvl="1" rtl="0">
              <a:spcBef>
                <a:spcPts val="0"/>
              </a:spcBef>
              <a:buClr>
                <a:schemeClr val="accent1"/>
              </a:buClr>
              <a:buSzPct val="100000"/>
              <a:buFont typeface="Noto Sans Symbols"/>
              <a:buChar char="•"/>
            </a:pPr>
            <a:r>
              <a:rPr lang="en-US"/>
              <a:t>Early Design platform</a:t>
            </a:r>
          </a:p>
          <a:p>
            <a:pPr lvl="0" rtl="0">
              <a:spcBef>
                <a:spcPts val="0"/>
              </a:spcBef>
              <a:buClr>
                <a:schemeClr val="accent1"/>
              </a:buClr>
              <a:buSzPct val="100000"/>
              <a:buFont typeface="Noto Sans Symbols"/>
              <a:buChar char="•"/>
            </a:pPr>
            <a:r>
              <a:rPr lang="en-US" b="1"/>
              <a:t>Cons:</a:t>
            </a:r>
          </a:p>
          <a:p>
            <a:pPr lvl="1" rtl="0">
              <a:spcBef>
                <a:spcPts val="0"/>
              </a:spcBef>
              <a:buClr>
                <a:schemeClr val="accent1"/>
              </a:buClr>
              <a:buSzPct val="100000"/>
              <a:buFont typeface="Noto Sans Symbols"/>
              <a:buChar char="•"/>
            </a:pPr>
            <a:r>
              <a:rPr lang="en-US"/>
              <a:t>Not user friendly</a:t>
            </a:r>
          </a:p>
        </p:txBody>
      </p:sp>
      <p:sp>
        <p:nvSpPr>
          <p:cNvPr id="221" name="Shape 221"/>
          <p:cNvSpPr txBox="1">
            <a:spLocks noGrp="1"/>
          </p:cNvSpPr>
          <p:nvPr>
            <p:ph type="body" idx="1"/>
          </p:nvPr>
        </p:nvSpPr>
        <p:spPr>
          <a:xfrm>
            <a:off x="6754075" y="3729100"/>
            <a:ext cx="4728600" cy="25419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b="1"/>
              <a:t>Pros:</a:t>
            </a:r>
          </a:p>
          <a:p>
            <a:pPr lvl="1" rtl="0">
              <a:spcBef>
                <a:spcPts val="0"/>
              </a:spcBef>
              <a:buClr>
                <a:schemeClr val="accent1"/>
              </a:buClr>
              <a:buSzPct val="100000"/>
              <a:buFont typeface="Noto Sans Symbols"/>
              <a:buChar char="•"/>
            </a:pPr>
            <a:r>
              <a:rPr lang="en-US"/>
              <a:t>Adapt to Gaming Framework</a:t>
            </a:r>
          </a:p>
          <a:p>
            <a:pPr lvl="1" rtl="0">
              <a:spcBef>
                <a:spcPts val="0"/>
              </a:spcBef>
              <a:buClr>
                <a:schemeClr val="accent1"/>
              </a:buClr>
              <a:buSzPct val="100000"/>
              <a:buFont typeface="Noto Sans Symbols"/>
              <a:buChar char="•"/>
            </a:pPr>
            <a:r>
              <a:rPr lang="en-US"/>
              <a:t>Attriactive GUI</a:t>
            </a:r>
          </a:p>
          <a:p>
            <a:pPr lvl="1" rtl="0">
              <a:spcBef>
                <a:spcPts val="0"/>
              </a:spcBef>
              <a:buClr>
                <a:schemeClr val="accent1"/>
              </a:buClr>
              <a:buSzPct val="100000"/>
              <a:buFont typeface="Noto Sans Symbols"/>
              <a:buChar char="•"/>
            </a:pPr>
            <a:r>
              <a:rPr lang="en-US"/>
              <a:t>Multi-platform support</a:t>
            </a:r>
          </a:p>
          <a:p>
            <a:pPr lvl="0" rtl="0">
              <a:spcBef>
                <a:spcPts val="0"/>
              </a:spcBef>
              <a:buClr>
                <a:schemeClr val="accent1"/>
              </a:buClr>
              <a:buSzPct val="100000"/>
              <a:buFont typeface="Noto Sans Symbols"/>
              <a:buChar char="•"/>
            </a:pPr>
            <a:r>
              <a:rPr lang="en-US" b="1"/>
              <a:t>Cons:</a:t>
            </a:r>
          </a:p>
          <a:p>
            <a:pPr lvl="1" rtl="0">
              <a:spcBef>
                <a:spcPts val="0"/>
              </a:spcBef>
              <a:buClr>
                <a:schemeClr val="accent1"/>
              </a:buClr>
              <a:buSzPct val="100000"/>
              <a:buFont typeface="Noto Sans Symbols"/>
              <a:buChar char="•"/>
            </a:pPr>
            <a:r>
              <a:rPr lang="en-US"/>
              <a:t>Effort on deployment</a:t>
            </a:r>
          </a:p>
          <a:p>
            <a:pPr lvl="1" rtl="0">
              <a:spcBef>
                <a:spcPts val="0"/>
              </a:spcBef>
              <a:buClr>
                <a:schemeClr val="accent1"/>
              </a:buClr>
              <a:buSzPct val="100000"/>
              <a:buFont typeface="Noto Sans Symbols"/>
              <a:buChar char="•"/>
            </a:pPr>
            <a:r>
              <a:rPr lang="en-US"/>
              <a:t>Highly coupled with multiple framework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p:nvPr/>
        </p:nvSpPr>
        <p:spPr>
          <a:xfrm>
            <a:off x="613075" y="923425"/>
            <a:ext cx="4791000" cy="5733900"/>
          </a:xfrm>
          <a:prstGeom prst="rect">
            <a:avLst/>
          </a:prstGeom>
          <a:noFill/>
          <a:ln>
            <a:noFill/>
          </a:ln>
        </p:spPr>
        <p:txBody>
          <a:bodyPr lIns="91425" tIns="91425" rIns="91425" bIns="91425" anchor="t" anchorCtr="0">
            <a:noAutofit/>
          </a:bodyPr>
          <a:lstStyle/>
          <a:p>
            <a:pPr marR="0" lvl="0" algn="l" rtl="0">
              <a:lnSpc>
                <a:spcPct val="100000"/>
              </a:lnSpc>
              <a:spcBef>
                <a:spcPts val="0"/>
              </a:spcBef>
              <a:spcAft>
                <a:spcPts val="0"/>
              </a:spcAft>
              <a:buNone/>
            </a:pPr>
            <a:endParaRPr sz="2400">
              <a:latin typeface="Roboto"/>
              <a:ea typeface="Roboto"/>
              <a:cs typeface="Roboto"/>
              <a:sym typeface="Roboto"/>
            </a:endParaRPr>
          </a:p>
          <a:p>
            <a:pPr marL="457200" marR="0" lvl="0" indent="-381000" algn="l" rtl="0">
              <a:lnSpc>
                <a:spcPct val="100000"/>
              </a:lnSpc>
              <a:spcBef>
                <a:spcPts val="0"/>
              </a:spcBef>
              <a:spcAft>
                <a:spcPts val="0"/>
              </a:spcAft>
              <a:buClr>
                <a:srgbClr val="000000"/>
              </a:buClr>
              <a:buSzPct val="100000"/>
              <a:buFont typeface="Roboto"/>
              <a:buChar char="●"/>
            </a:pPr>
            <a:r>
              <a:rPr lang="en-US" sz="2400">
                <a:latin typeface="Roboto"/>
                <a:ea typeface="Roboto"/>
                <a:cs typeface="Roboto"/>
                <a:sym typeface="Roboto"/>
              </a:rPr>
              <a:t>Libgdx framework, open source Api available.</a:t>
            </a:r>
          </a:p>
          <a:p>
            <a:pPr marR="0" lvl="0" algn="l" rtl="0">
              <a:lnSpc>
                <a:spcPct val="100000"/>
              </a:lnSpc>
              <a:spcBef>
                <a:spcPts val="0"/>
              </a:spcBef>
              <a:spcAft>
                <a:spcPts val="0"/>
              </a:spcAft>
              <a:buNone/>
            </a:pPr>
            <a:endParaRPr sz="2400">
              <a:latin typeface="Roboto"/>
              <a:ea typeface="Roboto"/>
              <a:cs typeface="Roboto"/>
              <a:sym typeface="Roboto"/>
            </a:endParaRPr>
          </a:p>
          <a:p>
            <a:pPr marL="457200" marR="0" lvl="0" indent="-381000" algn="l" rtl="0">
              <a:lnSpc>
                <a:spcPct val="100000"/>
              </a:lnSpc>
              <a:spcBef>
                <a:spcPts val="0"/>
              </a:spcBef>
              <a:spcAft>
                <a:spcPts val="0"/>
              </a:spcAft>
              <a:buSzPct val="100000"/>
              <a:buFont typeface="Roboto"/>
              <a:buChar char="●"/>
            </a:pPr>
            <a:r>
              <a:rPr lang="en-US" sz="2400">
                <a:latin typeface="Roboto"/>
                <a:ea typeface="Roboto"/>
                <a:cs typeface="Roboto"/>
                <a:sym typeface="Roboto"/>
              </a:rPr>
              <a:t>Feature exposure</a:t>
            </a:r>
          </a:p>
          <a:p>
            <a:pPr marR="0" lvl="0" algn="l" rtl="0">
              <a:lnSpc>
                <a:spcPct val="100000"/>
              </a:lnSpc>
              <a:spcBef>
                <a:spcPts val="0"/>
              </a:spcBef>
              <a:spcAft>
                <a:spcPts val="0"/>
              </a:spcAft>
              <a:buNone/>
            </a:pPr>
            <a:endParaRPr sz="2400">
              <a:latin typeface="Roboto"/>
              <a:ea typeface="Roboto"/>
              <a:cs typeface="Roboto"/>
              <a:sym typeface="Roboto"/>
            </a:endParaRPr>
          </a:p>
          <a:p>
            <a:pPr marL="457200" marR="0" lvl="0" indent="-381000" algn="l" rtl="0">
              <a:lnSpc>
                <a:spcPct val="100000"/>
              </a:lnSpc>
              <a:spcBef>
                <a:spcPts val="0"/>
              </a:spcBef>
              <a:spcAft>
                <a:spcPts val="0"/>
              </a:spcAft>
              <a:buSzPct val="100000"/>
              <a:buFont typeface="Roboto"/>
              <a:buChar char="●"/>
            </a:pPr>
            <a:r>
              <a:rPr lang="en-US" sz="2400">
                <a:latin typeface="Roboto"/>
                <a:ea typeface="Roboto"/>
                <a:cs typeface="Roboto"/>
                <a:sym typeface="Roboto"/>
              </a:rPr>
              <a:t>Familiar and friendly for Android users</a:t>
            </a:r>
          </a:p>
          <a:p>
            <a:pPr marR="0" lvl="0" algn="l" rtl="0">
              <a:lnSpc>
                <a:spcPct val="100000"/>
              </a:lnSpc>
              <a:spcBef>
                <a:spcPts val="0"/>
              </a:spcBef>
              <a:spcAft>
                <a:spcPts val="0"/>
              </a:spcAft>
              <a:buNone/>
            </a:pPr>
            <a:endParaRPr sz="2400">
              <a:latin typeface="Roboto"/>
              <a:ea typeface="Roboto"/>
              <a:cs typeface="Roboto"/>
              <a:sym typeface="Roboto"/>
            </a:endParaRPr>
          </a:p>
          <a:p>
            <a:pPr marL="457200" marR="0" lvl="0" indent="-381000" algn="l" rtl="0">
              <a:lnSpc>
                <a:spcPct val="100000"/>
              </a:lnSpc>
              <a:spcBef>
                <a:spcPts val="0"/>
              </a:spcBef>
              <a:spcAft>
                <a:spcPts val="0"/>
              </a:spcAft>
              <a:buSzPct val="100000"/>
              <a:buFont typeface="Roboto"/>
              <a:buChar char="●"/>
            </a:pPr>
            <a:r>
              <a:rPr lang="en-US" sz="2400">
                <a:latin typeface="Roboto"/>
                <a:ea typeface="Roboto"/>
                <a:cs typeface="Roboto"/>
                <a:sym typeface="Roboto"/>
              </a:rPr>
              <a:t>Gaming animation brings more fun</a:t>
            </a:r>
          </a:p>
          <a:p>
            <a:pPr marR="0" lvl="0" algn="l" rtl="0">
              <a:lnSpc>
                <a:spcPct val="100000"/>
              </a:lnSpc>
              <a:spcBef>
                <a:spcPts val="0"/>
              </a:spcBef>
              <a:spcAft>
                <a:spcPts val="0"/>
              </a:spcAft>
              <a:buNone/>
            </a:pPr>
            <a:endParaRPr sz="2400">
              <a:latin typeface="Roboto"/>
              <a:ea typeface="Roboto"/>
              <a:cs typeface="Roboto"/>
              <a:sym typeface="Roboto"/>
            </a:endParaRPr>
          </a:p>
          <a:p>
            <a:pPr marR="0" lvl="0" algn="l" rtl="0">
              <a:lnSpc>
                <a:spcPct val="100000"/>
              </a:lnSpc>
              <a:spcBef>
                <a:spcPts val="0"/>
              </a:spcBef>
              <a:spcAft>
                <a:spcPts val="0"/>
              </a:spcAft>
              <a:buNone/>
            </a:pPr>
            <a:endParaRPr sz="2400">
              <a:latin typeface="Roboto"/>
              <a:ea typeface="Roboto"/>
              <a:cs typeface="Roboto"/>
              <a:sym typeface="Roboto"/>
            </a:endParaRPr>
          </a:p>
          <a:p>
            <a:pPr marR="0" lvl="0" algn="l" rtl="0">
              <a:lnSpc>
                <a:spcPct val="100000"/>
              </a:lnSpc>
              <a:spcBef>
                <a:spcPts val="0"/>
              </a:spcBef>
              <a:spcAft>
                <a:spcPts val="0"/>
              </a:spcAft>
              <a:buNone/>
            </a:pPr>
            <a:endParaRPr sz="2400">
              <a:latin typeface="Roboto"/>
              <a:ea typeface="Roboto"/>
              <a:cs typeface="Roboto"/>
              <a:sym typeface="Roboto"/>
            </a:endParaRPr>
          </a:p>
        </p:txBody>
      </p:sp>
      <p:sp>
        <p:nvSpPr>
          <p:cNvPr id="227" name="Shape 227"/>
          <p:cNvSpPr txBox="1"/>
          <p:nvPr/>
        </p:nvSpPr>
        <p:spPr>
          <a:xfrm>
            <a:off x="1278150" y="336318"/>
            <a:ext cx="9144000" cy="587100"/>
          </a:xfrm>
          <a:prstGeom prst="rect">
            <a:avLst/>
          </a:prstGeom>
          <a:noFill/>
          <a:ln>
            <a:noFill/>
          </a:ln>
        </p:spPr>
        <p:txBody>
          <a:bodyPr lIns="91425" tIns="45700" rIns="91425" bIns="45700" anchor="t" anchorCtr="0">
            <a:noAutofit/>
          </a:bodyPr>
          <a:lstStyle/>
          <a:p>
            <a:pPr lvl="0" rtl="0">
              <a:spcBef>
                <a:spcPts val="0"/>
              </a:spcBef>
              <a:buClr>
                <a:srgbClr val="262626"/>
              </a:buClr>
              <a:buSzPct val="25000"/>
              <a:buFont typeface="Century Gothic"/>
              <a:buNone/>
            </a:pPr>
            <a:r>
              <a:rPr lang="en-US" sz="3200" b="1">
                <a:solidFill>
                  <a:srgbClr val="262626"/>
                </a:solidFill>
                <a:latin typeface="Century Gothic"/>
                <a:ea typeface="Century Gothic"/>
                <a:cs typeface="Century Gothic"/>
                <a:sym typeface="Century Gothic"/>
              </a:rPr>
              <a:t>Final Design </a:t>
            </a:r>
          </a:p>
        </p:txBody>
      </p:sp>
      <p:pic>
        <p:nvPicPr>
          <p:cNvPr id="228" name="Shape 228"/>
          <p:cNvPicPr preferRelativeResize="0"/>
          <p:nvPr/>
        </p:nvPicPr>
        <p:blipFill>
          <a:blip r:embed="rId3">
            <a:alphaModFix/>
          </a:blip>
          <a:stretch>
            <a:fillRect/>
          </a:stretch>
        </p:blipFill>
        <p:spPr>
          <a:xfrm>
            <a:off x="5404075" y="1266956"/>
            <a:ext cx="6483124" cy="43240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2047015" y="310212"/>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200" b="1" i="0" u="none" strike="noStrike" cap="none">
                <a:solidFill>
                  <a:srgbClr val="262626"/>
                </a:solidFill>
                <a:latin typeface="Century Gothic"/>
                <a:ea typeface="Century Gothic"/>
                <a:cs typeface="Century Gothic"/>
                <a:sym typeface="Century Gothic"/>
              </a:rPr>
              <a:t>Repository</a:t>
            </a:r>
          </a:p>
        </p:txBody>
      </p:sp>
      <p:sp>
        <p:nvSpPr>
          <p:cNvPr id="234" name="Shape 234"/>
          <p:cNvSpPr txBox="1">
            <a:spLocks noGrp="1"/>
          </p:cNvSpPr>
          <p:nvPr>
            <p:ph type="body" idx="1"/>
          </p:nvPr>
        </p:nvSpPr>
        <p:spPr>
          <a:xfrm>
            <a:off x="2047015" y="2297372"/>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2400" b="0" i="0" u="none" strike="noStrike" cap="none">
                <a:solidFill>
                  <a:srgbClr val="3F3F3F"/>
                </a:solidFill>
                <a:latin typeface="Century Gothic"/>
                <a:ea typeface="Century Gothic"/>
                <a:cs typeface="Century Gothic"/>
                <a:sym typeface="Century Gothic"/>
              </a:rPr>
              <a:t>We used </a:t>
            </a:r>
            <a:r>
              <a:rPr lang="en-US" sz="2400" b="1" i="0" u="none" strike="noStrike" cap="none">
                <a:solidFill>
                  <a:srgbClr val="3F3F3F"/>
                </a:solidFill>
                <a:latin typeface="Century Gothic"/>
                <a:ea typeface="Century Gothic"/>
                <a:cs typeface="Century Gothic"/>
                <a:sym typeface="Century Gothic"/>
              </a:rPr>
              <a:t>Git </a:t>
            </a:r>
            <a:r>
              <a:rPr lang="en-US" sz="2400" b="0" i="0" u="none" strike="noStrike" cap="none">
                <a:solidFill>
                  <a:srgbClr val="3F3F3F"/>
                </a:solidFill>
                <a:latin typeface="Century Gothic"/>
                <a:ea typeface="Century Gothic"/>
                <a:cs typeface="Century Gothic"/>
                <a:sym typeface="Century Gothic"/>
              </a:rPr>
              <a:t>which is a distributed revision control system.</a:t>
            </a:r>
            <a:r>
              <a:rPr lang="en-US" sz="2400" b="1" i="0" u="none" strike="noStrike" cap="none">
                <a:solidFill>
                  <a:srgbClr val="3F3F3F"/>
                </a:solidFill>
                <a:latin typeface="Century Gothic"/>
                <a:ea typeface="Century Gothic"/>
                <a:cs typeface="Century Gothic"/>
                <a:sym typeface="Century Gothic"/>
              </a:rPr>
              <a:t> </a:t>
            </a:r>
            <a:r>
              <a:rPr lang="en-US" sz="2400" b="0" i="0" u="none" strike="noStrike" cap="none">
                <a:solidFill>
                  <a:srgbClr val="3F3F3F"/>
                </a:solidFill>
                <a:latin typeface="Century Gothic"/>
                <a:ea typeface="Century Gothic"/>
                <a:cs typeface="Century Gothic"/>
                <a:sym typeface="Century Gothic"/>
              </a:rPr>
              <a:t>It is aimed at speed, data integrity and support for distributed work.</a:t>
            </a:r>
          </a:p>
          <a:p>
            <a:pPr marL="342900" marR="0" lvl="0" indent="-342900" algn="l" rtl="0">
              <a:spcBef>
                <a:spcPts val="0"/>
              </a:spcBef>
              <a:spcAft>
                <a:spcPts val="0"/>
              </a:spcAft>
              <a:buClr>
                <a:schemeClr val="accent1"/>
              </a:buClr>
              <a:buSzPct val="100000"/>
              <a:buFont typeface="Noto Sans Symbols"/>
              <a:buChar char="•"/>
            </a:pPr>
            <a:r>
              <a:rPr lang="en-US" sz="2400"/>
              <a:t>Each build is consider a branch.</a:t>
            </a:r>
          </a:p>
          <a:p>
            <a:pPr marL="342900" marR="0" lvl="0" indent="-342900" algn="l" rtl="0">
              <a:spcBef>
                <a:spcPts val="0"/>
              </a:spcBef>
              <a:spcAft>
                <a:spcPts val="0"/>
              </a:spcAft>
              <a:buClr>
                <a:schemeClr val="accent1"/>
              </a:buClr>
              <a:buSzPct val="100000"/>
              <a:buFont typeface="Noto Sans Symbols"/>
              <a:buChar char="•"/>
            </a:pPr>
            <a:r>
              <a:rPr lang="en-US" sz="2400"/>
              <a:t>Merge branch to Master root after demo.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2047015" y="310212"/>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200" b="1" i="0" u="none" strike="noStrike" cap="none">
                <a:solidFill>
                  <a:srgbClr val="262626"/>
                </a:solidFill>
                <a:latin typeface="Century Gothic"/>
                <a:ea typeface="Century Gothic"/>
                <a:cs typeface="Century Gothic"/>
                <a:sym typeface="Century Gothic"/>
              </a:rPr>
              <a:t>Repository</a:t>
            </a:r>
          </a:p>
        </p:txBody>
      </p:sp>
      <p:pic>
        <p:nvPicPr>
          <p:cNvPr id="240" name="Shape 240"/>
          <p:cNvPicPr preferRelativeResize="0"/>
          <p:nvPr/>
        </p:nvPicPr>
        <p:blipFill>
          <a:blip r:embed="rId3">
            <a:alphaModFix/>
          </a:blip>
          <a:stretch>
            <a:fillRect/>
          </a:stretch>
        </p:blipFill>
        <p:spPr>
          <a:xfrm>
            <a:off x="1980300" y="1221227"/>
            <a:ext cx="8074347" cy="4962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2047015" y="310212"/>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200" b="1" i="0" u="none" strike="noStrike" cap="none">
                <a:solidFill>
                  <a:srgbClr val="262626"/>
                </a:solidFill>
                <a:latin typeface="Century Gothic"/>
                <a:ea typeface="Century Gothic"/>
                <a:cs typeface="Century Gothic"/>
                <a:sym typeface="Century Gothic"/>
              </a:rPr>
              <a:t>Repository</a:t>
            </a:r>
          </a:p>
        </p:txBody>
      </p:sp>
      <p:pic>
        <p:nvPicPr>
          <p:cNvPr id="246" name="Shape 246"/>
          <p:cNvPicPr preferRelativeResize="0"/>
          <p:nvPr/>
        </p:nvPicPr>
        <p:blipFill>
          <a:blip r:embed="rId3">
            <a:alphaModFix/>
          </a:blip>
          <a:stretch>
            <a:fillRect/>
          </a:stretch>
        </p:blipFill>
        <p:spPr>
          <a:xfrm>
            <a:off x="2365075" y="1070051"/>
            <a:ext cx="7994488" cy="49620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a:spcBef>
                <a:spcPts val="0"/>
              </a:spcBef>
              <a:buNone/>
            </a:pPr>
            <a:endParaRPr/>
          </a:p>
        </p:txBody>
      </p:sp>
      <p:sp>
        <p:nvSpPr>
          <p:cNvPr id="252" name="Shape 252"/>
          <p:cNvSpPr txBox="1">
            <a:spLocks noGrp="1"/>
          </p:cNvSpPr>
          <p:nvPr>
            <p:ph type="title"/>
          </p:nvPr>
        </p:nvSpPr>
        <p:spPr>
          <a:xfrm>
            <a:off x="1824963" y="0"/>
            <a:ext cx="7481100" cy="976200"/>
          </a:xfrm>
          <a:prstGeom prst="rect">
            <a:avLst/>
          </a:prstGeom>
          <a:noFill/>
          <a:ln>
            <a:noFill/>
          </a:ln>
        </p:spPr>
        <p:txBody>
          <a:bodyPr lIns="91425" tIns="45700" rIns="91425" bIns="45700" anchor="b" anchorCtr="0">
            <a:noAutofit/>
          </a:bodyPr>
          <a:lstStyle/>
          <a:p>
            <a:pPr marL="0" marR="0" lvl="0" indent="0" algn="l" rtl="0">
              <a:spcBef>
                <a:spcPts val="0"/>
              </a:spcBef>
              <a:buClr>
                <a:srgbClr val="262626"/>
              </a:buClr>
              <a:buSzPct val="25000"/>
              <a:buFont typeface="Century Gothic"/>
              <a:buNone/>
            </a:pPr>
            <a:r>
              <a:rPr lang="en-US" sz="3200" b="1"/>
              <a:t>Continuous Integration &amp; Testing</a:t>
            </a:r>
          </a:p>
        </p:txBody>
      </p:sp>
      <p:pic>
        <p:nvPicPr>
          <p:cNvPr id="253" name="Shape 253"/>
          <p:cNvPicPr preferRelativeResize="0"/>
          <p:nvPr/>
        </p:nvPicPr>
        <p:blipFill>
          <a:blip r:embed="rId3">
            <a:alphaModFix/>
          </a:blip>
          <a:stretch>
            <a:fillRect/>
          </a:stretch>
        </p:blipFill>
        <p:spPr>
          <a:xfrm>
            <a:off x="755925" y="1434063"/>
            <a:ext cx="10957475" cy="39898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2047015" y="310212"/>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200" b="1" i="0" u="none" strike="noStrike" cap="none">
                <a:solidFill>
                  <a:srgbClr val="262626"/>
                </a:solidFill>
                <a:latin typeface="Century Gothic"/>
                <a:ea typeface="Century Gothic"/>
                <a:cs typeface="Century Gothic"/>
                <a:sym typeface="Century Gothic"/>
              </a:rPr>
              <a:t>API Documentation</a:t>
            </a:r>
          </a:p>
        </p:txBody>
      </p:sp>
      <p:sp>
        <p:nvSpPr>
          <p:cNvPr id="259" name="Shape 259"/>
          <p:cNvSpPr txBox="1">
            <a:spLocks noGrp="1"/>
          </p:cNvSpPr>
          <p:nvPr>
            <p:ph type="body" idx="1"/>
          </p:nvPr>
        </p:nvSpPr>
        <p:spPr>
          <a:xfrm>
            <a:off x="2106675" y="5449268"/>
            <a:ext cx="8915400" cy="10776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2400" b="0" i="0" u="none" strike="noStrike" cap="none">
                <a:solidFill>
                  <a:srgbClr val="3F3F3F"/>
                </a:solidFill>
                <a:latin typeface="Century Gothic"/>
                <a:ea typeface="Century Gothic"/>
                <a:cs typeface="Century Gothic"/>
                <a:sym typeface="Century Gothic"/>
              </a:rPr>
              <a:t>We used </a:t>
            </a:r>
            <a:r>
              <a:rPr lang="en-US" sz="2400" b="1" i="0" u="none" strike="noStrike" cap="none">
                <a:solidFill>
                  <a:srgbClr val="3F3F3F"/>
                </a:solidFill>
                <a:latin typeface="Century Gothic"/>
                <a:ea typeface="Century Gothic"/>
                <a:cs typeface="Century Gothic"/>
                <a:sym typeface="Century Gothic"/>
              </a:rPr>
              <a:t>Junit </a:t>
            </a:r>
            <a:r>
              <a:rPr lang="en-US" sz="2400" b="0" i="0" u="none" strike="noStrike" cap="none">
                <a:solidFill>
                  <a:srgbClr val="3F3F3F"/>
                </a:solidFill>
                <a:latin typeface="Century Gothic"/>
                <a:ea typeface="Century Gothic"/>
                <a:cs typeface="Century Gothic"/>
                <a:sym typeface="Century Gothic"/>
              </a:rPr>
              <a:t>for test cases of most of important parts of the project.</a:t>
            </a:r>
          </a:p>
        </p:txBody>
      </p:sp>
      <p:sp>
        <p:nvSpPr>
          <p:cNvPr id="260" name="Shape 260"/>
          <p:cNvSpPr txBox="1"/>
          <p:nvPr/>
        </p:nvSpPr>
        <p:spPr>
          <a:xfrm>
            <a:off x="2046952" y="4490912"/>
            <a:ext cx="8911800" cy="1281000"/>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200" b="1" i="0" u="none" strike="noStrike" cap="none">
                <a:solidFill>
                  <a:srgbClr val="262626"/>
                </a:solidFill>
                <a:latin typeface="Century Gothic"/>
                <a:ea typeface="Century Gothic"/>
                <a:cs typeface="Century Gothic"/>
                <a:sym typeface="Century Gothic"/>
              </a:rPr>
              <a:t>Unit testing framework</a:t>
            </a:r>
          </a:p>
        </p:txBody>
      </p:sp>
      <p:sp>
        <p:nvSpPr>
          <p:cNvPr id="261" name="Shape 261"/>
          <p:cNvSpPr txBox="1"/>
          <p:nvPr/>
        </p:nvSpPr>
        <p:spPr>
          <a:xfrm>
            <a:off x="2047015" y="1376545"/>
            <a:ext cx="8915400" cy="22674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2400" b="0" i="0" u="none" strike="noStrike" cap="none">
                <a:solidFill>
                  <a:srgbClr val="3F3F3F"/>
                </a:solidFill>
                <a:latin typeface="Century Gothic"/>
                <a:ea typeface="Century Gothic"/>
                <a:cs typeface="Century Gothic"/>
                <a:sym typeface="Century Gothic"/>
              </a:rPr>
              <a:t>We used </a:t>
            </a:r>
            <a:r>
              <a:rPr lang="en-US" sz="2400" b="1" i="0" u="none" strike="noStrike" cap="none">
                <a:solidFill>
                  <a:srgbClr val="3F3F3F"/>
                </a:solidFill>
                <a:latin typeface="Century Gothic"/>
                <a:ea typeface="Century Gothic"/>
                <a:cs typeface="Century Gothic"/>
                <a:sym typeface="Century Gothic"/>
              </a:rPr>
              <a:t>JavaDoc </a:t>
            </a:r>
            <a:r>
              <a:rPr lang="en-US" sz="2400" b="0" i="0" u="none" strike="noStrike" cap="none">
                <a:solidFill>
                  <a:srgbClr val="3F3F3F"/>
                </a:solidFill>
                <a:latin typeface="Century Gothic"/>
                <a:ea typeface="Century Gothic"/>
                <a:cs typeface="Century Gothic"/>
                <a:sym typeface="Century Gothic"/>
              </a:rPr>
              <a:t>for files, classes and methods.</a:t>
            </a:r>
          </a:p>
        </p:txBody>
      </p:sp>
      <p:pic>
        <p:nvPicPr>
          <p:cNvPr id="262" name="Shape 262"/>
          <p:cNvPicPr preferRelativeResize="0"/>
          <p:nvPr/>
        </p:nvPicPr>
        <p:blipFill rotWithShape="1">
          <a:blip r:embed="rId3">
            <a:alphaModFix/>
          </a:blip>
          <a:srcRect r="52419"/>
          <a:stretch/>
        </p:blipFill>
        <p:spPr>
          <a:xfrm>
            <a:off x="7697325" y="1745637"/>
            <a:ext cx="2890824" cy="3549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Clr>
                <a:srgbClr val="262626"/>
              </a:buClr>
              <a:buSzPct val="25000"/>
              <a:buFont typeface="Century Gothic"/>
              <a:buNone/>
            </a:pPr>
            <a:r>
              <a:rPr lang="en-US" sz="3200" b="1"/>
              <a:t>Unit testing</a:t>
            </a:r>
          </a:p>
        </p:txBody>
      </p:sp>
      <p:sp>
        <p:nvSpPr>
          <p:cNvPr id="268" name="Shape 268"/>
          <p:cNvSpPr txBox="1">
            <a:spLocks noGrp="1"/>
          </p:cNvSpPr>
          <p:nvPr>
            <p:ph type="body" idx="1"/>
          </p:nvPr>
        </p:nvSpPr>
        <p:spPr>
          <a:xfrm>
            <a:off x="2257850" y="1765200"/>
            <a:ext cx="8915400" cy="4146000"/>
          </a:xfrm>
          <a:prstGeom prst="rect">
            <a:avLst/>
          </a:prstGeom>
        </p:spPr>
        <p:txBody>
          <a:bodyPr lIns="91425" tIns="91425" rIns="91425" bIns="91425" anchor="t" anchorCtr="0">
            <a:noAutofit/>
          </a:bodyPr>
          <a:lstStyle/>
          <a:p>
            <a:pPr lvl="0" indent="0" rtl="0">
              <a:spcBef>
                <a:spcPts val="0"/>
              </a:spcBef>
              <a:buSzPct val="100000"/>
            </a:pPr>
            <a:r>
              <a:rPr lang="en-US" sz="2400"/>
              <a:t>One unit test suite</a:t>
            </a:r>
          </a:p>
          <a:p>
            <a:pPr lvl="0" indent="0" rtl="0">
              <a:spcBef>
                <a:spcPts val="0"/>
              </a:spcBef>
              <a:buSzPct val="100000"/>
            </a:pPr>
            <a:r>
              <a:rPr lang="en-US" sz="2400"/>
              <a:t>1-1 relationship between a test class and a tested class</a:t>
            </a:r>
          </a:p>
        </p:txBody>
      </p:sp>
      <p:pic>
        <p:nvPicPr>
          <p:cNvPr id="269" name="Shape 269"/>
          <p:cNvPicPr preferRelativeResize="0"/>
          <p:nvPr/>
        </p:nvPicPr>
        <p:blipFill>
          <a:blip r:embed="rId3">
            <a:alphaModFix/>
          </a:blip>
          <a:stretch>
            <a:fillRect/>
          </a:stretch>
        </p:blipFill>
        <p:spPr>
          <a:xfrm>
            <a:off x="2257850" y="3234375"/>
            <a:ext cx="8839200" cy="3162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1957119" y="272417"/>
            <a:ext cx="9266138"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1" i="0" u="none" strike="noStrike" cap="none">
                <a:solidFill>
                  <a:srgbClr val="262626"/>
                </a:solidFill>
                <a:latin typeface="Century Gothic"/>
                <a:ea typeface="Century Gothic"/>
                <a:cs typeface="Century Gothic"/>
                <a:sym typeface="Century Gothic"/>
              </a:rPr>
              <a:t>Coding Standards</a:t>
            </a:r>
            <a:r>
              <a:rPr lang="en-US" sz="3600" b="0" i="0" u="none" strike="noStrike" cap="none">
                <a:solidFill>
                  <a:srgbClr val="262626"/>
                </a:solidFill>
                <a:latin typeface="Century Gothic"/>
                <a:ea typeface="Century Gothic"/>
                <a:cs typeface="Century Gothic"/>
                <a:sym typeface="Century Gothic"/>
              </a:rPr>
              <a:t/>
            </a:r>
            <a:br>
              <a:rPr lang="en-US" sz="3600" b="0" i="0" u="none" strike="noStrike" cap="none">
                <a:solidFill>
                  <a:srgbClr val="262626"/>
                </a:solidFill>
                <a:latin typeface="Century Gothic"/>
                <a:ea typeface="Century Gothic"/>
                <a:cs typeface="Century Gothic"/>
                <a:sym typeface="Century Gothic"/>
              </a:rPr>
            </a:br>
            <a:endParaRPr lang="en-US" sz="3600" b="0" i="0" u="none" strike="noStrike" cap="none">
              <a:solidFill>
                <a:srgbClr val="262626"/>
              </a:solidFill>
              <a:latin typeface="Century Gothic"/>
              <a:ea typeface="Century Gothic"/>
              <a:cs typeface="Century Gothic"/>
              <a:sym typeface="Century Gothic"/>
            </a:endParaRPr>
          </a:p>
        </p:txBody>
      </p:sp>
      <p:sp>
        <p:nvSpPr>
          <p:cNvPr id="275" name="Shape 275"/>
          <p:cNvSpPr txBox="1">
            <a:spLocks noGrp="1"/>
          </p:cNvSpPr>
          <p:nvPr>
            <p:ph type="body" idx="1"/>
          </p:nvPr>
        </p:nvSpPr>
        <p:spPr>
          <a:xfrm>
            <a:off x="1957119" y="1610751"/>
            <a:ext cx="9266138" cy="5247248"/>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Clr>
                <a:schemeClr val="accent1"/>
              </a:buClr>
              <a:buSzPct val="25000"/>
              <a:buFont typeface="Noto Sans Symbols"/>
              <a:buNone/>
            </a:pPr>
            <a:r>
              <a:rPr lang="en-US" sz="2400" b="0" i="0" u="none" strike="noStrike" cap="none">
                <a:solidFill>
                  <a:srgbClr val="3F3F3F"/>
                </a:solidFill>
                <a:latin typeface="Century Gothic"/>
                <a:ea typeface="Century Gothic"/>
                <a:cs typeface="Century Gothic"/>
                <a:sym typeface="Century Gothic"/>
              </a:rPr>
              <a:t>To build enterprise Java applications, which are reliable, scalable and maintainable, it is Important for development teams to adopt proven design techniques and good coding standards. The adoption of coding standards results in code consistency, which makes it Easier to understand, develop and maintain the application. In addition by being aware of and following the right coding techniques at a granular level, the programmer can make the code more efficient and performance effective.</a:t>
            </a:r>
          </a:p>
          <a:p>
            <a:pPr marL="342900" marR="0" lvl="0" indent="-342900" algn="l" rtl="0">
              <a:spcBef>
                <a:spcPts val="1000"/>
              </a:spcBef>
              <a:spcAft>
                <a:spcPts val="0"/>
              </a:spcAft>
              <a:buClr>
                <a:schemeClr val="accent1"/>
              </a:buClr>
              <a:buSzPct val="1000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2033516" y="610462"/>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1" i="0" u="none" strike="noStrike" cap="none">
                <a:solidFill>
                  <a:srgbClr val="262626"/>
                </a:solidFill>
                <a:latin typeface="Century Gothic"/>
                <a:ea typeface="Century Gothic"/>
                <a:cs typeface="Century Gothic"/>
                <a:sym typeface="Century Gothic"/>
              </a:rPr>
              <a:t>Introduction:</a:t>
            </a:r>
            <a:r>
              <a:rPr lang="en-US" sz="3600" b="0" i="0" u="none" strike="noStrike" cap="none">
                <a:solidFill>
                  <a:srgbClr val="262626"/>
                </a:solidFill>
                <a:latin typeface="Century Gothic"/>
                <a:ea typeface="Century Gothic"/>
                <a:cs typeface="Century Gothic"/>
                <a:sym typeface="Century Gothic"/>
              </a:rPr>
              <a:t/>
            </a:r>
            <a:br>
              <a:rPr lang="en-US" sz="3600" b="0" i="0" u="none" strike="noStrike" cap="none">
                <a:solidFill>
                  <a:srgbClr val="262626"/>
                </a:solidFill>
                <a:latin typeface="Century Gothic"/>
                <a:ea typeface="Century Gothic"/>
                <a:cs typeface="Century Gothic"/>
                <a:sym typeface="Century Gothic"/>
              </a:rPr>
            </a:br>
            <a:endParaRPr lang="en-US" sz="3600" b="0" i="0" u="none" strike="noStrike" cap="none">
              <a:solidFill>
                <a:srgbClr val="262626"/>
              </a:solidFill>
              <a:latin typeface="Century Gothic"/>
              <a:ea typeface="Century Gothic"/>
              <a:cs typeface="Century Gothic"/>
              <a:sym typeface="Century Gothic"/>
            </a:endParaRPr>
          </a:p>
        </p:txBody>
      </p:sp>
      <p:sp>
        <p:nvSpPr>
          <p:cNvPr id="171" name="Shape 171"/>
          <p:cNvSpPr txBox="1">
            <a:spLocks noGrp="1"/>
          </p:cNvSpPr>
          <p:nvPr>
            <p:ph type="body" idx="1"/>
          </p:nvPr>
        </p:nvSpPr>
        <p:spPr>
          <a:xfrm>
            <a:off x="2033516" y="2592307"/>
            <a:ext cx="9730500" cy="3864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Noto Sans Symbols"/>
              <a:buNone/>
            </a:pPr>
            <a:r>
              <a:rPr lang="en-US" sz="2800" b="0" i="0" u="none" strike="noStrike" cap="none">
                <a:solidFill>
                  <a:srgbClr val="3F3F3F"/>
                </a:solidFill>
                <a:latin typeface="Century Gothic"/>
                <a:ea typeface="Century Gothic"/>
                <a:cs typeface="Century Gothic"/>
                <a:sym typeface="Century Gothic"/>
              </a:rPr>
              <a:t>The Dungeon &amp; Dragons game follows the MVC architecture in parts having models, views and controllers. The code is organized in </a:t>
            </a:r>
            <a:r>
              <a:rPr lang="en-US" sz="2800"/>
              <a:t>13</a:t>
            </a:r>
            <a:r>
              <a:rPr lang="en-US" sz="2800" b="0" i="0" u="none" strike="noStrike" cap="none">
                <a:solidFill>
                  <a:srgbClr val="3F3F3F"/>
                </a:solidFill>
                <a:latin typeface="Century Gothic"/>
                <a:ea typeface="Century Gothic"/>
                <a:cs typeface="Century Gothic"/>
                <a:sym typeface="Century Gothic"/>
              </a:rPr>
              <a:t> different packages comprised of </a:t>
            </a:r>
            <a:r>
              <a:rPr lang="en-US" sz="2800"/>
              <a:t>53 </a:t>
            </a:r>
            <a:r>
              <a:rPr lang="en-US" sz="2800" b="0" i="0" u="none" strike="noStrike" cap="none">
                <a:solidFill>
                  <a:srgbClr val="3F3F3F"/>
                </a:solidFill>
                <a:latin typeface="Century Gothic"/>
                <a:ea typeface="Century Gothic"/>
                <a:cs typeface="Century Gothic"/>
                <a:sym typeface="Century Gothic"/>
              </a:rPr>
              <a:t>classes.</a:t>
            </a:r>
          </a:p>
          <a:p>
            <a:pPr marL="342900" marR="0" lvl="0" indent="-342900" algn="l" rtl="0">
              <a:spcBef>
                <a:spcPts val="1000"/>
              </a:spcBef>
              <a:spcAft>
                <a:spcPts val="0"/>
              </a:spcAft>
              <a:buClr>
                <a:schemeClr val="accent1"/>
              </a:buClr>
              <a:buSzPct val="1000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2504050" y="145808"/>
            <a:ext cx="9028698"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200" b="1" i="0" u="none" strike="noStrike" cap="none">
                <a:solidFill>
                  <a:srgbClr val="262626"/>
                </a:solidFill>
                <a:latin typeface="Century Gothic"/>
                <a:ea typeface="Century Gothic"/>
                <a:cs typeface="Century Gothic"/>
                <a:sym typeface="Century Gothic"/>
              </a:rPr>
              <a:t>Commenting</a:t>
            </a:r>
            <a:r>
              <a:rPr lang="en-US" sz="3600" b="0" i="0" u="none" strike="noStrike" cap="none">
                <a:solidFill>
                  <a:srgbClr val="262626"/>
                </a:solidFill>
                <a:latin typeface="Century Gothic"/>
                <a:ea typeface="Century Gothic"/>
                <a:cs typeface="Century Gothic"/>
                <a:sym typeface="Century Gothic"/>
              </a:rPr>
              <a:t/>
            </a:r>
            <a:br>
              <a:rPr lang="en-US" sz="3600" b="0" i="0" u="none" strike="noStrike" cap="none">
                <a:solidFill>
                  <a:srgbClr val="262626"/>
                </a:solidFill>
                <a:latin typeface="Century Gothic"/>
                <a:ea typeface="Century Gothic"/>
                <a:cs typeface="Century Gothic"/>
                <a:sym typeface="Century Gothic"/>
              </a:rPr>
            </a:br>
            <a:endParaRPr lang="en-US" sz="3600" b="0" i="0" u="none" strike="noStrike" cap="none">
              <a:solidFill>
                <a:srgbClr val="262626"/>
              </a:solidFill>
              <a:latin typeface="Century Gothic"/>
              <a:ea typeface="Century Gothic"/>
              <a:cs typeface="Century Gothic"/>
              <a:sym typeface="Century Gothic"/>
            </a:endParaRPr>
          </a:p>
        </p:txBody>
      </p:sp>
      <p:pic>
        <p:nvPicPr>
          <p:cNvPr id="281" name="Shape 281"/>
          <p:cNvPicPr preferRelativeResize="0">
            <a:picLocks noGrp="1"/>
          </p:cNvPicPr>
          <p:nvPr>
            <p:ph type="body" idx="1"/>
          </p:nvPr>
        </p:nvPicPr>
        <p:blipFill rotWithShape="1">
          <a:blip r:embed="rId3">
            <a:alphaModFix/>
          </a:blip>
          <a:srcRect/>
          <a:stretch/>
        </p:blipFill>
        <p:spPr>
          <a:xfrm>
            <a:off x="2672861" y="886263"/>
            <a:ext cx="7962312" cy="3293405"/>
          </a:xfrm>
          <a:prstGeom prst="rect">
            <a:avLst/>
          </a:prstGeom>
          <a:noFill/>
          <a:ln>
            <a:noFill/>
          </a:ln>
        </p:spPr>
      </p:pic>
      <p:sp>
        <p:nvSpPr>
          <p:cNvPr id="282" name="Shape 282"/>
          <p:cNvSpPr/>
          <p:nvPr/>
        </p:nvSpPr>
        <p:spPr>
          <a:xfrm>
            <a:off x="2529425" y="4292991"/>
            <a:ext cx="8961120" cy="1932837"/>
          </a:xfrm>
          <a:prstGeom prst="rect">
            <a:avLst/>
          </a:prstGeom>
          <a:noFill/>
          <a:ln>
            <a:noFill/>
          </a:ln>
        </p:spPr>
        <p:txBody>
          <a:bodyPr lIns="91425" tIns="45700" rIns="91425" bIns="45700" anchor="t" anchorCtr="0">
            <a:noAutofit/>
          </a:bodyPr>
          <a:lstStyle/>
          <a:p>
            <a:pPr marL="0" marR="0" lvl="0" indent="0" algn="l" rtl="0">
              <a:lnSpc>
                <a:spcPct val="115000"/>
              </a:lnSpc>
              <a:spcBef>
                <a:spcPts val="0"/>
              </a:spcBef>
              <a:buSzPct val="25000"/>
              <a:buNone/>
            </a:pPr>
            <a:r>
              <a:rPr lang="en-US" sz="3200" b="1" i="0" u="none" strike="noStrike" cap="none">
                <a:solidFill>
                  <a:srgbClr val="000000"/>
                </a:solidFill>
                <a:latin typeface="Century Gothic"/>
                <a:ea typeface="Century Gothic"/>
                <a:cs typeface="Century Gothic"/>
                <a:sym typeface="Century Gothic"/>
              </a:rPr>
              <a:t>Class Declaration</a:t>
            </a:r>
          </a:p>
          <a:p>
            <a:pPr marL="0" marR="0" lvl="0" indent="0" algn="l" rtl="0">
              <a:lnSpc>
                <a:spcPct val="115000"/>
              </a:lnSpc>
              <a:spcBef>
                <a:spcPts val="0"/>
              </a:spcBef>
              <a:buNone/>
            </a:pPr>
            <a:endParaRPr sz="18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buSzPct val="25000"/>
              <a:buNone/>
            </a:pPr>
            <a:r>
              <a:rPr lang="en-US" sz="1800" b="0" i="0" u="none" strike="noStrike" cap="none">
                <a:solidFill>
                  <a:srgbClr val="000000"/>
                </a:solidFill>
                <a:latin typeface="Calibri"/>
                <a:ea typeface="Calibri"/>
                <a:cs typeface="Calibri"/>
                <a:sym typeface="Calibri"/>
              </a:rPr>
              <a:t>Java source are named as *. java while the compiled Java byte code is named as *.class file.</a:t>
            </a:r>
          </a:p>
          <a:p>
            <a:pPr marL="0" marR="0" lvl="0" indent="0" algn="l" rtl="0">
              <a:lnSpc>
                <a:spcPct val="115000"/>
              </a:lnSpc>
              <a:spcBef>
                <a:spcPts val="0"/>
              </a:spcBef>
              <a:buSzPct val="25000"/>
              <a:buNone/>
            </a:pPr>
            <a:r>
              <a:rPr lang="en-US" sz="1800" b="0" i="0" u="none" strike="noStrike" cap="none">
                <a:solidFill>
                  <a:srgbClr val="000000"/>
                </a:solidFill>
                <a:latin typeface="Calibri"/>
                <a:ea typeface="Calibri"/>
                <a:cs typeface="Calibri"/>
                <a:sym typeface="Calibri"/>
              </a:rPr>
              <a:t>Each Java source file contains a single public class or interface. Each class must be placed in</a:t>
            </a:r>
          </a:p>
          <a:p>
            <a:pPr marL="0" marR="0" lvl="0" indent="0" algn="l" rtl="0">
              <a:lnSpc>
                <a:spcPct val="115000"/>
              </a:lnSpc>
              <a:spcBef>
                <a:spcPts val="0"/>
              </a:spcBef>
              <a:buSzPct val="25000"/>
              <a:buNone/>
            </a:pPr>
            <a:r>
              <a:rPr lang="en-US" sz="1800" b="0" i="0" u="none" strike="noStrike" cap="none">
                <a:solidFill>
                  <a:srgbClr val="000000"/>
                </a:solidFill>
                <a:latin typeface="Calibri"/>
                <a:ea typeface="Calibri"/>
                <a:cs typeface="Calibri"/>
                <a:sym typeface="Calibri"/>
              </a:rPr>
              <a:t>a separate file. This also applies to non‐public classes too.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p:nvPr/>
        </p:nvSpPr>
        <p:spPr>
          <a:xfrm>
            <a:off x="1744393" y="196840"/>
            <a:ext cx="10128739" cy="3667158"/>
          </a:xfrm>
          <a:prstGeom prst="rect">
            <a:avLst/>
          </a:prstGeom>
          <a:noFill/>
          <a:ln>
            <a:noFill/>
          </a:ln>
        </p:spPr>
        <p:txBody>
          <a:bodyPr lIns="91425" tIns="45700" rIns="91425" bIns="45700" anchor="t" anchorCtr="0">
            <a:noAutofit/>
          </a:bodyPr>
          <a:lstStyle/>
          <a:p>
            <a:pPr marL="0" marR="0" lvl="0" indent="0" algn="l" rtl="0">
              <a:lnSpc>
                <a:spcPct val="115000"/>
              </a:lnSpc>
              <a:spcBef>
                <a:spcPts val="0"/>
              </a:spcBef>
              <a:buSzPct val="25000"/>
              <a:buNone/>
            </a:pPr>
            <a:r>
              <a:rPr lang="en-US" sz="3200" b="1" i="0" u="none" strike="noStrike" cap="none">
                <a:solidFill>
                  <a:srgbClr val="000000"/>
                </a:solidFill>
                <a:latin typeface="Century Gothic"/>
                <a:ea typeface="Century Gothic"/>
                <a:cs typeface="Century Gothic"/>
                <a:sym typeface="Century Gothic"/>
              </a:rPr>
              <a:t>Variable Declaration</a:t>
            </a:r>
          </a:p>
          <a:p>
            <a:pPr marL="0" marR="0" lvl="0" indent="0" algn="l" rtl="0">
              <a:lnSpc>
                <a:spcPct val="115000"/>
              </a:lnSpc>
              <a:spcBef>
                <a:spcPts val="0"/>
              </a:spcBef>
              <a:buSzPct val="25000"/>
              <a:buNone/>
            </a:pPr>
            <a:r>
              <a:rPr lang="en-US" sz="2000" b="1" i="0" u="none" strike="noStrike" cap="none">
                <a:solidFill>
                  <a:srgbClr val="000000"/>
                </a:solidFill>
                <a:latin typeface="Calibri"/>
                <a:ea typeface="Calibri"/>
                <a:cs typeface="Calibri"/>
                <a:sym typeface="Calibri"/>
              </a:rPr>
              <a:t> </a:t>
            </a:r>
          </a:p>
          <a:p>
            <a:pPr marL="0" marR="0" lvl="0" indent="0" algn="l" rtl="0">
              <a:lnSpc>
                <a:spcPct val="115000"/>
              </a:lnSpc>
              <a:spcBef>
                <a:spcPts val="0"/>
              </a:spcBef>
              <a:buSzPct val="25000"/>
              <a:buNone/>
            </a:pPr>
            <a:r>
              <a:rPr lang="en-US" sz="1800" b="1" i="0" u="none" strike="noStrike" cap="none">
                <a:solidFill>
                  <a:srgbClr val="000000"/>
                </a:solidFill>
                <a:latin typeface="Calibri"/>
                <a:ea typeface="Calibri"/>
                <a:cs typeface="Calibri"/>
                <a:sym typeface="Calibri"/>
              </a:rPr>
              <a:t>Class Variables </a:t>
            </a:r>
            <a:r>
              <a:rPr lang="en-US" sz="1800" b="0" i="0" u="none" strike="noStrike" cap="none">
                <a:solidFill>
                  <a:srgbClr val="000000"/>
                </a:solidFill>
                <a:latin typeface="Calibri"/>
                <a:ea typeface="Calibri"/>
                <a:cs typeface="Calibri"/>
                <a:sym typeface="Calibri"/>
              </a:rPr>
              <a:t>‐ All class variables are declared in camel case.</a:t>
            </a:r>
          </a:p>
          <a:p>
            <a:pPr marL="0" marR="0" lvl="0" indent="0" algn="l" rtl="0">
              <a:lnSpc>
                <a:spcPct val="115000"/>
              </a:lnSpc>
              <a:spcBef>
                <a:spcPts val="0"/>
              </a:spcBef>
              <a:buSzPct val="25000"/>
              <a:buNone/>
            </a:pPr>
            <a:r>
              <a:rPr lang="en-US" sz="1800" b="0" i="0" u="none" strike="noStrike" cap="none">
                <a:solidFill>
                  <a:srgbClr val="000000"/>
                </a:solidFill>
                <a:latin typeface="Calibri"/>
                <a:ea typeface="Calibri"/>
                <a:cs typeface="Calibri"/>
                <a:sym typeface="Calibri"/>
              </a:rPr>
              <a:t>Example:</a:t>
            </a:r>
            <a:r>
              <a:rPr lang="en-US" sz="1800" b="0" i="0" u="none" strike="noStrike" cap="none">
                <a:solidFill>
                  <a:schemeClr val="dk1"/>
                </a:solidFill>
                <a:latin typeface="Calibri"/>
                <a:ea typeface="Calibri"/>
                <a:cs typeface="Calibri"/>
                <a:sym typeface="Calibri"/>
              </a:rPr>
              <a:t>		</a:t>
            </a:r>
            <a:r>
              <a:rPr lang="en-US" sz="1200" b="0" i="0" u="none" strike="noStrike" cap="none">
                <a:solidFill>
                  <a:srgbClr val="000089"/>
                </a:solidFill>
                <a:latin typeface="Calibri"/>
                <a:ea typeface="Calibri"/>
                <a:cs typeface="Calibri"/>
                <a:sym typeface="Calibri"/>
              </a:rPr>
              <a:t>public </a:t>
            </a:r>
            <a:r>
              <a:rPr lang="en-US" sz="1200" b="0" i="0" u="none" strike="noStrike" cap="none">
                <a:solidFill>
                  <a:srgbClr val="660066"/>
                </a:solidFill>
                <a:latin typeface="Calibri"/>
                <a:ea typeface="Calibri"/>
                <a:cs typeface="Calibri"/>
                <a:sym typeface="Calibri"/>
              </a:rPr>
              <a:t>String </a:t>
            </a:r>
            <a:r>
              <a:rPr lang="en-US" sz="1200" b="0" i="0" u="none" strike="noStrike" cap="none">
                <a:solidFill>
                  <a:srgbClr val="000000"/>
                </a:solidFill>
                <a:latin typeface="Calibri"/>
                <a:ea typeface="Calibri"/>
                <a:cs typeface="Calibri"/>
                <a:sym typeface="Calibri"/>
              </a:rPr>
              <a:t>plyrType;</a:t>
            </a:r>
          </a:p>
          <a:p>
            <a:pPr marL="0" marR="0" lvl="0" indent="0" algn="l" rtl="0">
              <a:lnSpc>
                <a:spcPct val="115000"/>
              </a:lnSpc>
              <a:spcBef>
                <a:spcPts val="0"/>
              </a:spcBef>
              <a:buSzPct val="25000"/>
              <a:buNone/>
            </a:pPr>
            <a:r>
              <a:rPr lang="en-US" sz="1200" b="0" i="0" u="none" strike="noStrike" cap="none">
                <a:solidFill>
                  <a:srgbClr val="000000"/>
                </a:solidFill>
                <a:latin typeface="Calibri"/>
                <a:ea typeface="Calibri"/>
                <a:cs typeface="Calibri"/>
                <a:sym typeface="Calibri"/>
              </a:rPr>
              <a:t> </a:t>
            </a:r>
          </a:p>
          <a:p>
            <a:pPr marL="0" marR="0" lvl="0" indent="0" algn="l" rtl="0">
              <a:lnSpc>
                <a:spcPct val="115000"/>
              </a:lnSpc>
              <a:spcBef>
                <a:spcPts val="0"/>
              </a:spcBef>
              <a:buSzPct val="25000"/>
              <a:buNone/>
            </a:pPr>
            <a:r>
              <a:rPr lang="en-US" sz="1800" b="1" i="0" u="none" strike="noStrike" cap="none">
                <a:solidFill>
                  <a:srgbClr val="000000"/>
                </a:solidFill>
                <a:latin typeface="Calibri"/>
                <a:ea typeface="Calibri"/>
                <a:cs typeface="Calibri"/>
                <a:sym typeface="Calibri"/>
              </a:rPr>
              <a:t>Local Variables‐ </a:t>
            </a:r>
            <a:r>
              <a:rPr lang="en-US" sz="1800" b="0" i="0" u="none" strike="noStrike" cap="none">
                <a:solidFill>
                  <a:srgbClr val="000000"/>
                </a:solidFill>
                <a:latin typeface="Calibri"/>
                <a:ea typeface="Calibri"/>
                <a:cs typeface="Calibri"/>
                <a:sym typeface="Calibri"/>
              </a:rPr>
              <a:t>All local variables are declared in camel case.</a:t>
            </a:r>
          </a:p>
          <a:p>
            <a:pPr marL="0" marR="0" lvl="0" indent="0" algn="l" rtl="0">
              <a:lnSpc>
                <a:spcPct val="115000"/>
              </a:lnSpc>
              <a:spcBef>
                <a:spcPts val="0"/>
              </a:spcBef>
              <a:buSzPct val="25000"/>
              <a:buNone/>
            </a:pPr>
            <a:r>
              <a:rPr lang="en-US" sz="1800" b="0" i="0" u="none" strike="noStrike" cap="none">
                <a:solidFill>
                  <a:srgbClr val="000000"/>
                </a:solidFill>
                <a:latin typeface="Calibri"/>
                <a:ea typeface="Calibri"/>
                <a:cs typeface="Calibri"/>
                <a:sym typeface="Calibri"/>
              </a:rPr>
              <a:t>Example:</a:t>
            </a:r>
            <a:r>
              <a:rPr lang="en-US" sz="1800" b="0" i="0" u="none" strike="noStrike" cap="none">
                <a:solidFill>
                  <a:schemeClr val="dk1"/>
                </a:solidFill>
                <a:latin typeface="Calibri"/>
                <a:ea typeface="Calibri"/>
                <a:cs typeface="Calibri"/>
                <a:sym typeface="Calibri"/>
              </a:rPr>
              <a:t> 		</a:t>
            </a:r>
            <a:r>
              <a:rPr lang="en-US" sz="1200" b="0" i="0" u="none" strike="noStrike" cap="none">
                <a:solidFill>
                  <a:srgbClr val="660066"/>
                </a:solidFill>
                <a:latin typeface="Calibri"/>
                <a:ea typeface="Calibri"/>
                <a:cs typeface="Calibri"/>
                <a:sym typeface="Calibri"/>
              </a:rPr>
              <a:t>Int i</a:t>
            </a:r>
            <a:r>
              <a:rPr lang="en-US" sz="1200" b="0" i="0" u="none" strike="noStrike" cap="none">
                <a:solidFill>
                  <a:srgbClr val="000000"/>
                </a:solidFill>
                <a:latin typeface="Calibri"/>
                <a:ea typeface="Calibri"/>
                <a:cs typeface="Calibri"/>
                <a:sym typeface="Calibri"/>
              </a:rPr>
              <a:t> </a:t>
            </a:r>
            <a:r>
              <a:rPr lang="en-US" sz="1200" b="0" i="0" u="none" strike="noStrike" cap="none">
                <a:solidFill>
                  <a:srgbClr val="666600"/>
                </a:solidFill>
                <a:latin typeface="Calibri"/>
                <a:ea typeface="Calibri"/>
                <a:cs typeface="Calibri"/>
                <a:sym typeface="Calibri"/>
              </a:rPr>
              <a:t>= </a:t>
            </a:r>
            <a:r>
              <a:rPr lang="en-US" sz="1200" b="0" i="0" u="none" strike="noStrike" cap="none">
                <a:solidFill>
                  <a:srgbClr val="000089"/>
                </a:solidFill>
                <a:latin typeface="Calibri"/>
                <a:ea typeface="Calibri"/>
                <a:cs typeface="Calibri"/>
                <a:sym typeface="Calibri"/>
              </a:rPr>
              <a:t>0</a:t>
            </a:r>
            <a:r>
              <a:rPr lang="en-US" sz="1200" b="0" i="0" u="none" strike="noStrike" cap="none">
                <a:solidFill>
                  <a:srgbClr val="666600"/>
                </a:solidFill>
                <a:latin typeface="Calibri"/>
                <a:ea typeface="Calibri"/>
                <a:cs typeface="Calibri"/>
                <a:sym typeface="Calibri"/>
              </a:rPr>
              <a:t> </a:t>
            </a:r>
            <a:r>
              <a:rPr lang="en-US" sz="1200" b="0" i="0" u="none" strike="noStrike" cap="none">
                <a:solidFill>
                  <a:srgbClr val="000000"/>
                </a:solidFill>
                <a:latin typeface="Calibri"/>
                <a:ea typeface="Calibri"/>
                <a:cs typeface="Calibri"/>
                <a:sym typeface="Calibri"/>
              </a:rPr>
              <a:t>;</a:t>
            </a:r>
          </a:p>
          <a:p>
            <a:pPr marL="0" marR="0" lvl="0" indent="0" algn="l" rtl="0">
              <a:lnSpc>
                <a:spcPct val="115000"/>
              </a:lnSpc>
              <a:spcBef>
                <a:spcPts val="0"/>
              </a:spcBef>
              <a:buSzPct val="25000"/>
              <a:buNone/>
            </a:pPr>
            <a:r>
              <a:rPr lang="en-US" sz="1200" b="0" i="0" u="none" strike="noStrike" cap="none">
                <a:solidFill>
                  <a:srgbClr val="000000"/>
                </a:solidFill>
                <a:latin typeface="Calibri"/>
                <a:ea typeface="Calibri"/>
                <a:cs typeface="Calibri"/>
                <a:sym typeface="Calibri"/>
              </a:rPr>
              <a:t> </a:t>
            </a:r>
          </a:p>
          <a:p>
            <a:pPr marL="0" marR="0" lvl="0" indent="0" algn="l" rtl="0">
              <a:lnSpc>
                <a:spcPct val="115000"/>
              </a:lnSpc>
              <a:spcBef>
                <a:spcPts val="0"/>
              </a:spcBef>
              <a:buSzPct val="25000"/>
              <a:buNone/>
            </a:pPr>
            <a:r>
              <a:rPr lang="en-US" sz="1800" b="1" i="0" u="none" strike="noStrike" cap="none">
                <a:solidFill>
                  <a:srgbClr val="000000"/>
                </a:solidFill>
                <a:latin typeface="Calibri"/>
                <a:ea typeface="Calibri"/>
                <a:cs typeface="Calibri"/>
                <a:sym typeface="Calibri"/>
              </a:rPr>
              <a:t>Constants ‐ </a:t>
            </a:r>
            <a:r>
              <a:rPr lang="en-US" sz="1800" b="0" i="0" u="none" strike="noStrike" cap="none">
                <a:solidFill>
                  <a:srgbClr val="000000"/>
                </a:solidFill>
                <a:latin typeface="Calibri"/>
                <a:ea typeface="Calibri"/>
                <a:cs typeface="Calibri"/>
                <a:sym typeface="Calibri"/>
              </a:rPr>
              <a:t>All constants are written in capital letters and the ones which need to be reused are</a:t>
            </a:r>
          </a:p>
          <a:p>
            <a:pPr marL="0" marR="0" lvl="0" indent="0" algn="l" rtl="0">
              <a:lnSpc>
                <a:spcPct val="115000"/>
              </a:lnSpc>
              <a:spcBef>
                <a:spcPts val="0"/>
              </a:spcBef>
              <a:buSzPct val="25000"/>
              <a:buNone/>
            </a:pPr>
            <a:r>
              <a:rPr lang="en-US" sz="1800" b="0" i="0" u="none" strike="noStrike" cap="none">
                <a:solidFill>
                  <a:srgbClr val="000000"/>
                </a:solidFill>
                <a:latin typeface="Calibri"/>
                <a:ea typeface="Calibri"/>
                <a:cs typeface="Calibri"/>
                <a:sym typeface="Calibri"/>
              </a:rPr>
              <a:t>declared in the file AppStatics.java</a:t>
            </a:r>
          </a:p>
          <a:p>
            <a:pPr marL="0" marR="0" lvl="0" indent="0" algn="l" rtl="0">
              <a:lnSpc>
                <a:spcPct val="115000"/>
              </a:lnSpc>
              <a:spcBef>
                <a:spcPts val="0"/>
              </a:spcBef>
              <a:buSzPct val="25000"/>
              <a:buNone/>
            </a:pPr>
            <a:r>
              <a:rPr lang="en-US" sz="1800" b="0" i="0" u="none" strike="noStrike" cap="none">
                <a:solidFill>
                  <a:srgbClr val="000000"/>
                </a:solidFill>
                <a:latin typeface="Calibri"/>
                <a:ea typeface="Calibri"/>
                <a:cs typeface="Calibri"/>
                <a:sym typeface="Calibri"/>
              </a:rPr>
              <a:t>Example:</a:t>
            </a:r>
            <a:r>
              <a:rPr lang="en-US" sz="1800" b="0" i="0" u="none" strike="noStrike" cap="none">
                <a:solidFill>
                  <a:schemeClr val="dk1"/>
                </a:solidFill>
                <a:latin typeface="Calibri"/>
                <a:ea typeface="Calibri"/>
                <a:cs typeface="Calibri"/>
                <a:sym typeface="Calibri"/>
              </a:rPr>
              <a:t>		</a:t>
            </a:r>
            <a:r>
              <a:rPr lang="en-US" sz="1200" b="0" i="0" u="none" strike="noStrike" cap="none">
                <a:solidFill>
                  <a:srgbClr val="000089"/>
                </a:solidFill>
                <a:latin typeface="Calibri"/>
                <a:ea typeface="Calibri"/>
                <a:cs typeface="Calibri"/>
                <a:sym typeface="Calibri"/>
              </a:rPr>
              <a:t>public static final int </a:t>
            </a:r>
            <a:r>
              <a:rPr lang="en-US" sz="1200" b="0" i="0" u="none" strike="noStrike" cap="none">
                <a:solidFill>
                  <a:srgbClr val="000000"/>
                </a:solidFill>
                <a:latin typeface="Calibri"/>
                <a:ea typeface="Calibri"/>
                <a:cs typeface="Calibri"/>
                <a:sym typeface="Calibri"/>
              </a:rPr>
              <a:t>CHILD_POPUP_WINDOW_WIDTH </a:t>
            </a:r>
            <a:r>
              <a:rPr lang="en-US" sz="1200" b="0" i="0" u="none" strike="noStrike" cap="none">
                <a:solidFill>
                  <a:srgbClr val="666600"/>
                </a:solidFill>
                <a:latin typeface="Calibri"/>
                <a:ea typeface="Calibri"/>
                <a:cs typeface="Calibri"/>
                <a:sym typeface="Calibri"/>
              </a:rPr>
              <a:t>= ( </a:t>
            </a:r>
            <a:r>
              <a:rPr lang="en-US" sz="1200" b="0" i="0" u="none" strike="noStrike" cap="none">
                <a:solidFill>
                  <a:srgbClr val="000089"/>
                </a:solidFill>
                <a:latin typeface="Calibri"/>
                <a:ea typeface="Calibri"/>
                <a:cs typeface="Calibri"/>
                <a:sym typeface="Calibri"/>
              </a:rPr>
              <a:t>int </a:t>
            </a:r>
            <a:r>
              <a:rPr lang="en-US" sz="1200" b="0" i="0" u="none" strike="noStrike" cap="none">
                <a:solidFill>
                  <a:srgbClr val="666600"/>
                </a:solidFill>
                <a:latin typeface="Calibri"/>
                <a:ea typeface="Calibri"/>
                <a:cs typeface="Calibri"/>
                <a:sym typeface="Calibri"/>
              </a:rPr>
              <a:t>) </a:t>
            </a:r>
            <a:r>
              <a:rPr lang="en-US" sz="1200" b="0" i="0" u="none" strike="noStrike" cap="none">
                <a:solidFill>
                  <a:srgbClr val="000000"/>
                </a:solidFill>
                <a:latin typeface="Calibri"/>
                <a:ea typeface="Calibri"/>
                <a:cs typeface="Calibri"/>
                <a:sym typeface="Calibri"/>
              </a:rPr>
              <a:t>WINDOW_WIDTH </a:t>
            </a:r>
            <a:r>
              <a:rPr lang="en-US" sz="1200" b="0" i="0" u="none" strike="noStrike" cap="none">
                <a:solidFill>
                  <a:srgbClr val="666600"/>
                </a:solidFill>
                <a:latin typeface="Calibri"/>
                <a:ea typeface="Calibri"/>
                <a:cs typeface="Calibri"/>
                <a:sym typeface="Calibri"/>
              </a:rPr>
              <a:t>‐ </a:t>
            </a:r>
            <a:r>
              <a:rPr lang="en-US" sz="1200" b="0" i="0" u="none" strike="noStrike" cap="none">
                <a:solidFill>
                  <a:srgbClr val="006666"/>
                </a:solidFill>
                <a:latin typeface="Calibri"/>
                <a:ea typeface="Calibri"/>
                <a:cs typeface="Calibri"/>
                <a:sym typeface="Calibri"/>
              </a:rPr>
              <a:t>100;</a:t>
            </a:r>
          </a:p>
        </p:txBody>
      </p:sp>
      <p:sp>
        <p:nvSpPr>
          <p:cNvPr id="288" name="Shape 288"/>
          <p:cNvSpPr/>
          <p:nvPr/>
        </p:nvSpPr>
        <p:spPr>
          <a:xfrm>
            <a:off x="1744393" y="4300096"/>
            <a:ext cx="9200270" cy="1862047"/>
          </a:xfrm>
          <a:prstGeom prst="rect">
            <a:avLst/>
          </a:prstGeom>
          <a:noFill/>
          <a:ln>
            <a:noFill/>
          </a:ln>
        </p:spPr>
        <p:txBody>
          <a:bodyPr lIns="91425" tIns="45700" rIns="91425" bIns="45700" anchor="t" anchorCtr="0">
            <a:noAutofit/>
          </a:bodyPr>
          <a:lstStyle/>
          <a:p>
            <a:pPr marL="0" marR="0" lvl="0" indent="0" algn="l" rtl="0">
              <a:lnSpc>
                <a:spcPct val="115000"/>
              </a:lnSpc>
              <a:spcBef>
                <a:spcPts val="0"/>
              </a:spcBef>
              <a:buSzPct val="25000"/>
              <a:buNone/>
            </a:pPr>
            <a:r>
              <a:rPr lang="en-US" sz="3200" b="1" i="0" u="none" strike="noStrike" cap="none">
                <a:solidFill>
                  <a:srgbClr val="000000"/>
                </a:solidFill>
                <a:latin typeface="Century Gothic"/>
                <a:ea typeface="Century Gothic"/>
                <a:cs typeface="Century Gothic"/>
                <a:sym typeface="Century Gothic"/>
              </a:rPr>
              <a:t>File Organization</a:t>
            </a:r>
          </a:p>
          <a:p>
            <a:pPr marL="0" marR="0" lvl="0" indent="0" algn="l" rtl="0">
              <a:lnSpc>
                <a:spcPct val="115000"/>
              </a:lnSpc>
              <a:spcBef>
                <a:spcPts val="0"/>
              </a:spcBef>
              <a:buNone/>
            </a:pPr>
            <a:endParaRPr sz="1800" b="0" i="0" u="none" strike="noStrike" cap="none">
              <a:solidFill>
                <a:srgbClr val="222222"/>
              </a:solidFill>
              <a:latin typeface="Calibri"/>
              <a:ea typeface="Calibri"/>
              <a:cs typeface="Calibri"/>
              <a:sym typeface="Calibri"/>
            </a:endParaRPr>
          </a:p>
          <a:p>
            <a:pPr marL="0" marR="0" lvl="0" indent="0" algn="l" rtl="0">
              <a:lnSpc>
                <a:spcPct val="115000"/>
              </a:lnSpc>
              <a:spcBef>
                <a:spcPts val="0"/>
              </a:spcBef>
              <a:buSzPct val="25000"/>
              <a:buNone/>
            </a:pPr>
            <a:r>
              <a:rPr lang="en-US" sz="1800" b="0" i="0" u="none" strike="noStrike" cap="none">
                <a:solidFill>
                  <a:srgbClr val="222222"/>
                </a:solidFill>
                <a:latin typeface="Calibri"/>
                <a:ea typeface="Calibri"/>
                <a:cs typeface="Calibri"/>
                <a:sym typeface="Calibri"/>
              </a:rPr>
              <a:t>All classes are declared as part of a package.</a:t>
            </a:r>
          </a:p>
          <a:p>
            <a:pPr marL="0" marR="0" lvl="0" indent="0" algn="l" rtl="0">
              <a:lnSpc>
                <a:spcPct val="115000"/>
              </a:lnSpc>
              <a:spcBef>
                <a:spcPts val="0"/>
              </a:spcBef>
              <a:buSzPct val="25000"/>
              <a:buNone/>
            </a:pPr>
            <a:r>
              <a:rPr lang="en-US" sz="1600" b="0" i="0" u="none" strike="noStrike" cap="none">
                <a:solidFill>
                  <a:srgbClr val="000000"/>
                </a:solidFill>
                <a:latin typeface="Calibri"/>
                <a:ea typeface="Calibri"/>
                <a:cs typeface="Calibri"/>
                <a:sym typeface="Calibri"/>
              </a:rPr>
              <a:t>Example:</a:t>
            </a:r>
          </a:p>
          <a:p>
            <a:pPr marL="0" marR="0" lvl="0" indent="0" algn="l" rtl="0">
              <a:lnSpc>
                <a:spcPct val="115000"/>
              </a:lnSpc>
              <a:spcBef>
                <a:spcPts val="0"/>
              </a:spcBef>
              <a:buSzPct val="25000"/>
              <a:buNone/>
            </a:pPr>
            <a:r>
              <a:rPr lang="en-US" sz="1600" b="0" i="0" u="none" strike="noStrike" cap="none">
                <a:solidFill>
                  <a:srgbClr val="000000"/>
                </a:solidFill>
                <a:latin typeface="Calibri"/>
                <a:ea typeface="Calibri"/>
                <a:cs typeface="Calibri"/>
                <a:sym typeface="Calibri"/>
              </a:rPr>
              <a:t>Models are organized under the package :</a:t>
            </a:r>
            <a:r>
              <a:rPr lang="en-US" sz="1600" b="0" i="0" u="none" strike="noStrike" cap="none">
                <a:solidFill>
                  <a:schemeClr val="dk1"/>
                </a:solidFill>
                <a:latin typeface="Calibri"/>
                <a:ea typeface="Calibri"/>
                <a:cs typeface="Calibri"/>
                <a:sym typeface="Calibri"/>
              </a:rPr>
              <a:t>	</a:t>
            </a:r>
            <a:r>
              <a:rPr lang="en-US" sz="1100" b="0" i="0" u="none" strike="noStrike" cap="none">
                <a:solidFill>
                  <a:srgbClr val="660066"/>
                </a:solidFill>
                <a:latin typeface="Calibri"/>
                <a:ea typeface="Calibri"/>
                <a:cs typeface="Calibri"/>
                <a:sym typeface="Calibri"/>
              </a:rPr>
              <a:t>com . app . models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p:nvPr/>
        </p:nvSpPr>
        <p:spPr>
          <a:xfrm>
            <a:off x="2077327" y="436918"/>
            <a:ext cx="9373774" cy="4516621"/>
          </a:xfrm>
          <a:prstGeom prst="rect">
            <a:avLst/>
          </a:prstGeom>
          <a:noFill/>
          <a:ln>
            <a:noFill/>
          </a:ln>
        </p:spPr>
        <p:txBody>
          <a:bodyPr lIns="91425" tIns="45700" rIns="91425" bIns="45700" anchor="t" anchorCtr="0">
            <a:noAutofit/>
          </a:bodyPr>
          <a:lstStyle/>
          <a:p>
            <a:pPr marL="0" marR="0" lvl="0" indent="0" algn="l" rtl="0">
              <a:lnSpc>
                <a:spcPct val="115000"/>
              </a:lnSpc>
              <a:spcBef>
                <a:spcPts val="0"/>
              </a:spcBef>
              <a:buSzPct val="25000"/>
              <a:buNone/>
            </a:pPr>
            <a:r>
              <a:rPr lang="en-US" sz="3200" b="1" i="0" u="none" strike="noStrike" cap="none">
                <a:solidFill>
                  <a:srgbClr val="222222"/>
                </a:solidFill>
                <a:latin typeface="Century Gothic"/>
                <a:ea typeface="Century Gothic"/>
                <a:cs typeface="Century Gothic"/>
                <a:sym typeface="Century Gothic"/>
              </a:rPr>
              <a:t>Method Names</a:t>
            </a:r>
          </a:p>
          <a:p>
            <a:pPr marL="0" marR="0" lvl="0" indent="0" algn="l" rtl="0">
              <a:lnSpc>
                <a:spcPct val="115000"/>
              </a:lnSpc>
              <a:spcBef>
                <a:spcPts val="0"/>
              </a:spcBef>
              <a:spcAft>
                <a:spcPts val="0"/>
              </a:spcAft>
              <a:buSzPct val="25000"/>
              <a:buNone/>
            </a:pPr>
            <a:r>
              <a:rPr lang="en-US" sz="1800" b="1" i="0" u="none" strike="noStrike" cap="none">
                <a:solidFill>
                  <a:srgbClr val="222222"/>
                </a:solidFill>
                <a:latin typeface="Calibri"/>
                <a:ea typeface="Calibri"/>
                <a:cs typeface="Calibri"/>
                <a:sym typeface="Calibri"/>
              </a:rPr>
              <a:t> </a:t>
            </a:r>
          </a:p>
          <a:p>
            <a:pPr marL="342900" marR="0" lvl="0" indent="-342900" algn="l" rtl="0">
              <a:lnSpc>
                <a:spcPct val="115000"/>
              </a:lnSpc>
              <a:spcBef>
                <a:spcPts val="0"/>
              </a:spcBef>
              <a:spcAft>
                <a:spcPts val="0"/>
              </a:spcAft>
              <a:buClr>
                <a:srgbClr val="222222"/>
              </a:buClr>
              <a:buSzPct val="100000"/>
              <a:buFont typeface="Noto Sans Symbols"/>
              <a:buChar char="∙"/>
            </a:pPr>
            <a:r>
              <a:rPr lang="en-US" sz="1800" b="0" i="0" u="none" strike="noStrike" cap="none">
                <a:solidFill>
                  <a:srgbClr val="222222"/>
                </a:solidFill>
                <a:latin typeface="Calibri"/>
                <a:ea typeface="Calibri"/>
                <a:cs typeface="Calibri"/>
                <a:sym typeface="Calibri"/>
              </a:rPr>
              <a:t>All method names are written in camel case. All method names begin with a strong</a:t>
            </a:r>
            <a:r>
              <a:rPr lang="en-US" sz="1600" b="0" i="0" u="none" strike="noStrike" cap="none">
                <a:solidFill>
                  <a:schemeClr val="dk1"/>
                </a:solidFill>
                <a:latin typeface="Calibri"/>
                <a:ea typeface="Calibri"/>
                <a:cs typeface="Calibri"/>
                <a:sym typeface="Calibri"/>
              </a:rPr>
              <a:t> </a:t>
            </a:r>
            <a:r>
              <a:rPr lang="en-US" sz="1800" b="0" i="0" u="none" strike="noStrike" cap="none">
                <a:solidFill>
                  <a:srgbClr val="222222"/>
                </a:solidFill>
                <a:latin typeface="Calibri"/>
                <a:ea typeface="Calibri"/>
                <a:cs typeface="Calibri"/>
                <a:sym typeface="Calibri"/>
              </a:rPr>
              <a:t>action verb.</a:t>
            </a:r>
          </a:p>
          <a:p>
            <a:pPr marL="0" marR="0" lvl="0" indent="457200" algn="l" rtl="0">
              <a:lnSpc>
                <a:spcPct val="115000"/>
              </a:lnSpc>
              <a:spcBef>
                <a:spcPts val="0"/>
              </a:spcBef>
              <a:buSzPct val="25000"/>
              <a:buNone/>
            </a:pPr>
            <a:r>
              <a:rPr lang="en-US" sz="1600" b="0" i="0" u="none" strike="noStrike" cap="none">
                <a:solidFill>
                  <a:srgbClr val="000000"/>
                </a:solidFill>
                <a:latin typeface="Calibri"/>
                <a:ea typeface="Calibri"/>
                <a:cs typeface="Calibri"/>
                <a:sym typeface="Calibri"/>
              </a:rPr>
              <a:t>Example :</a:t>
            </a:r>
          </a:p>
          <a:p>
            <a:pPr marL="0" marR="0" lvl="0" indent="457200" algn="l" rtl="0">
              <a:lnSpc>
                <a:spcPct val="115000"/>
              </a:lnSpc>
              <a:spcBef>
                <a:spcPts val="0"/>
              </a:spcBef>
              <a:buSzPct val="25000"/>
              <a:buNone/>
            </a:pPr>
            <a:r>
              <a:rPr lang="en-US" sz="1100" b="0" i="0" u="none" strike="noStrike" cap="none">
                <a:solidFill>
                  <a:srgbClr val="000089"/>
                </a:solidFill>
                <a:latin typeface="Consolas"/>
                <a:ea typeface="Consolas"/>
                <a:cs typeface="Consolas"/>
                <a:sym typeface="Consolas"/>
              </a:rPr>
              <a:t>public </a:t>
            </a:r>
            <a:r>
              <a:rPr lang="en-US" sz="1100" b="0" i="0" u="none" strike="noStrike" cap="none">
                <a:solidFill>
                  <a:srgbClr val="660066"/>
                </a:solidFill>
                <a:latin typeface="Consolas"/>
                <a:ea typeface="Consolas"/>
                <a:cs typeface="Consolas"/>
                <a:sym typeface="Consolas"/>
              </a:rPr>
              <a:t>calculateAbiliyScores</a:t>
            </a:r>
            <a:r>
              <a:rPr lang="en-US" sz="1100" b="0" i="0" u="none" strike="noStrike" cap="none">
                <a:solidFill>
                  <a:srgbClr val="666600"/>
                </a:solidFill>
                <a:latin typeface="Consolas"/>
                <a:ea typeface="Consolas"/>
                <a:cs typeface="Consolas"/>
                <a:sym typeface="Consolas"/>
              </a:rPr>
              <a:t>(){}</a:t>
            </a:r>
          </a:p>
          <a:p>
            <a:pPr marL="0" marR="0" lvl="0" indent="457200" algn="l" rtl="0">
              <a:lnSpc>
                <a:spcPct val="115000"/>
              </a:lnSpc>
              <a:spcBef>
                <a:spcPts val="0"/>
              </a:spcBef>
              <a:spcAft>
                <a:spcPts val="0"/>
              </a:spcAft>
              <a:buSzPct val="25000"/>
              <a:buNone/>
            </a:pPr>
            <a:r>
              <a:rPr lang="en-US" sz="1100" b="0" i="0" u="none" strike="noStrike" cap="none">
                <a:solidFill>
                  <a:srgbClr val="666600"/>
                </a:solidFill>
                <a:latin typeface="Consolas"/>
                <a:ea typeface="Consolas"/>
                <a:cs typeface="Consolas"/>
                <a:sym typeface="Consolas"/>
              </a:rPr>
              <a:t> </a:t>
            </a:r>
          </a:p>
          <a:p>
            <a:pPr marL="342900" marR="0" lvl="0" indent="-342900" algn="l" rtl="0">
              <a:lnSpc>
                <a:spcPct val="115000"/>
              </a:lnSpc>
              <a:spcBef>
                <a:spcPts val="0"/>
              </a:spcBef>
              <a:spcAft>
                <a:spcPts val="0"/>
              </a:spcAft>
              <a:buClr>
                <a:srgbClr val="000000"/>
              </a:buClr>
              <a:buSzPct val="100000"/>
              <a:buFont typeface="Noto Sans Symbols"/>
              <a:buChar char="∙"/>
            </a:pPr>
            <a:r>
              <a:rPr lang="en-US" sz="1800" b="0" i="0" u="none" strike="noStrike" cap="none">
                <a:solidFill>
                  <a:srgbClr val="000000"/>
                </a:solidFill>
                <a:latin typeface="Calibri"/>
                <a:ea typeface="Calibri"/>
                <a:cs typeface="Calibri"/>
                <a:sym typeface="Calibri"/>
              </a:rPr>
              <a:t>Use of the prefixes get and set for getter and setter methods.</a:t>
            </a:r>
          </a:p>
          <a:p>
            <a:pPr marL="0" marR="0" lvl="0" indent="457200" algn="l" rtl="0">
              <a:lnSpc>
                <a:spcPct val="115000"/>
              </a:lnSpc>
              <a:spcBef>
                <a:spcPts val="0"/>
              </a:spcBef>
              <a:buSzPct val="25000"/>
              <a:buNone/>
            </a:pPr>
            <a:r>
              <a:rPr lang="en-US" sz="1600" b="0" i="0" u="none" strike="noStrike" cap="none">
                <a:solidFill>
                  <a:srgbClr val="000000"/>
                </a:solidFill>
                <a:latin typeface="Calibri"/>
                <a:ea typeface="Calibri"/>
                <a:cs typeface="Calibri"/>
                <a:sym typeface="Calibri"/>
              </a:rPr>
              <a:t>Example :</a:t>
            </a:r>
          </a:p>
          <a:p>
            <a:pPr marL="0" marR="0" lvl="0" indent="457200" algn="l" rtl="0">
              <a:lnSpc>
                <a:spcPct val="115000"/>
              </a:lnSpc>
              <a:spcBef>
                <a:spcPts val="0"/>
              </a:spcBef>
              <a:buSzPct val="25000"/>
              <a:buNone/>
            </a:pPr>
            <a:r>
              <a:rPr lang="en-US" sz="1100" b="0" i="0" u="none" strike="noStrike" cap="none">
                <a:solidFill>
                  <a:srgbClr val="000089"/>
                </a:solidFill>
                <a:latin typeface="Consolas"/>
                <a:ea typeface="Consolas"/>
                <a:cs typeface="Consolas"/>
                <a:sym typeface="Consolas"/>
              </a:rPr>
              <a:t>public </a:t>
            </a:r>
            <a:r>
              <a:rPr lang="en-US" sz="1100" b="0" i="0" u="none" strike="noStrike" cap="none">
                <a:solidFill>
                  <a:srgbClr val="660066"/>
                </a:solidFill>
                <a:latin typeface="Consolas"/>
                <a:ea typeface="Consolas"/>
                <a:cs typeface="Consolas"/>
                <a:sym typeface="Consolas"/>
              </a:rPr>
              <a:t>String </a:t>
            </a:r>
            <a:r>
              <a:rPr lang="en-US" sz="1100" b="0" i="0" u="none" strike="noStrike" cap="none">
                <a:solidFill>
                  <a:srgbClr val="000000"/>
                </a:solidFill>
                <a:latin typeface="Consolas"/>
                <a:ea typeface="Consolas"/>
                <a:cs typeface="Consolas"/>
                <a:sym typeface="Consolas"/>
              </a:rPr>
              <a:t>getPlayerType </a:t>
            </a:r>
            <a:r>
              <a:rPr lang="en-US" sz="1100" b="0" i="0" u="none" strike="noStrike" cap="none">
                <a:solidFill>
                  <a:srgbClr val="666600"/>
                </a:solidFill>
                <a:latin typeface="Consolas"/>
                <a:ea typeface="Consolas"/>
                <a:cs typeface="Consolas"/>
                <a:sym typeface="Consolas"/>
              </a:rPr>
              <a:t>() {}</a:t>
            </a:r>
          </a:p>
          <a:p>
            <a:pPr marL="0" marR="0" lvl="0" indent="0" algn="l" rtl="0">
              <a:lnSpc>
                <a:spcPct val="115000"/>
              </a:lnSpc>
              <a:spcBef>
                <a:spcPts val="0"/>
              </a:spcBef>
              <a:spcAft>
                <a:spcPts val="0"/>
              </a:spcAft>
              <a:buSzPct val="25000"/>
              <a:buNone/>
            </a:pPr>
            <a:r>
              <a:rPr lang="en-US" sz="1800" b="0" i="0" u="none" strike="noStrike" cap="none">
                <a:solidFill>
                  <a:srgbClr val="000000"/>
                </a:solidFill>
                <a:latin typeface="MS Gothic"/>
                <a:ea typeface="MS Gothic"/>
                <a:cs typeface="MS Gothic"/>
                <a:sym typeface="MS Gothic"/>
              </a:rPr>
              <a:t>	</a:t>
            </a:r>
          </a:p>
          <a:p>
            <a:pPr marL="342900" marR="0" lvl="0" indent="-342900" algn="l" rtl="0">
              <a:lnSpc>
                <a:spcPct val="115000"/>
              </a:lnSpc>
              <a:spcBef>
                <a:spcPts val="0"/>
              </a:spcBef>
              <a:spcAft>
                <a:spcPts val="0"/>
              </a:spcAft>
              <a:buClr>
                <a:srgbClr val="000000"/>
              </a:buClr>
              <a:buSzPct val="100000"/>
              <a:buFont typeface="Noto Sans Symbols"/>
              <a:buChar char="∙"/>
            </a:pPr>
            <a:r>
              <a:rPr lang="en-US" sz="1800" b="0" i="0" u="none" strike="noStrike" cap="none">
                <a:solidFill>
                  <a:srgbClr val="000000"/>
                </a:solidFill>
                <a:latin typeface="Calibri"/>
                <a:ea typeface="Calibri"/>
                <a:cs typeface="Calibri"/>
                <a:sym typeface="Calibri"/>
              </a:rPr>
              <a:t>If the method returns a boolean value, use is or check as the prefix for the method</a:t>
            </a:r>
          </a:p>
          <a:p>
            <a:pPr marL="0" marR="0" lvl="0" indent="457200" algn="l" rtl="0">
              <a:lnSpc>
                <a:spcPct val="115000"/>
              </a:lnSpc>
              <a:spcBef>
                <a:spcPts val="0"/>
              </a:spcBef>
              <a:buSzPct val="25000"/>
              <a:buNone/>
            </a:pPr>
            <a:r>
              <a:rPr lang="en-US" sz="1800" b="0" i="0" u="none" strike="noStrike" cap="none">
                <a:solidFill>
                  <a:srgbClr val="000000"/>
                </a:solidFill>
                <a:latin typeface="Calibri"/>
                <a:ea typeface="Calibri"/>
                <a:cs typeface="Calibri"/>
                <a:sym typeface="Calibri"/>
              </a:rPr>
              <a:t>name.</a:t>
            </a:r>
          </a:p>
          <a:p>
            <a:pPr marL="0" marR="0" lvl="0" indent="457200" algn="l" rtl="0">
              <a:lnSpc>
                <a:spcPct val="115000"/>
              </a:lnSpc>
              <a:spcBef>
                <a:spcPts val="0"/>
              </a:spcBef>
              <a:buSzPct val="25000"/>
              <a:buNone/>
            </a:pPr>
            <a:r>
              <a:rPr lang="en-US" sz="1600" b="0" i="0" u="none" strike="noStrike" cap="none">
                <a:solidFill>
                  <a:srgbClr val="000000"/>
                </a:solidFill>
                <a:latin typeface="Calibri"/>
                <a:ea typeface="Calibri"/>
                <a:cs typeface="Calibri"/>
                <a:sym typeface="Calibri"/>
              </a:rPr>
              <a:t>Example :</a:t>
            </a:r>
          </a:p>
          <a:p>
            <a:pPr marL="0" marR="0" lvl="0" indent="457200" algn="l" rtl="0">
              <a:lnSpc>
                <a:spcPct val="115000"/>
              </a:lnSpc>
              <a:spcBef>
                <a:spcPts val="0"/>
              </a:spcBef>
              <a:spcAft>
                <a:spcPts val="0"/>
              </a:spcAft>
              <a:buSzPct val="25000"/>
              <a:buNone/>
            </a:pPr>
            <a:r>
              <a:rPr lang="en-US" sz="1100" b="0" i="0" u="none" strike="noStrike" cap="none">
                <a:solidFill>
                  <a:srgbClr val="000089"/>
                </a:solidFill>
                <a:latin typeface="Consolas"/>
                <a:ea typeface="Consolas"/>
                <a:cs typeface="Consolas"/>
                <a:sym typeface="Consolas"/>
              </a:rPr>
              <a:t>public boolean </a:t>
            </a:r>
            <a:r>
              <a:rPr lang="en-US" sz="1100" b="0" i="0" u="none" strike="noStrike" cap="none">
                <a:solidFill>
                  <a:srgbClr val="000000"/>
                </a:solidFill>
                <a:latin typeface="Consolas"/>
                <a:ea typeface="Consolas"/>
                <a:cs typeface="Consolas"/>
                <a:sym typeface="Consolas"/>
              </a:rPr>
              <a:t>isEntryDone </a:t>
            </a:r>
            <a:r>
              <a:rPr lang="en-US" sz="1100" b="0" i="0" u="none" strike="noStrike" cap="none">
                <a:solidFill>
                  <a:srgbClr val="666600"/>
                </a:solidFill>
                <a:latin typeface="Consolas"/>
                <a:ea typeface="Consolas"/>
                <a:cs typeface="Consolas"/>
                <a:sym typeface="Consolas"/>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1896889" y="119143"/>
            <a:ext cx="8911800" cy="1281000"/>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200" b="1"/>
              <a:t>Documentation:</a:t>
            </a:r>
            <a:br>
              <a:rPr lang="en-US" sz="3200" b="1"/>
            </a:br>
            <a:endParaRPr lang="en-US" sz="3200" b="1"/>
          </a:p>
        </p:txBody>
      </p:sp>
      <p:sp>
        <p:nvSpPr>
          <p:cNvPr id="299" name="Shape 299"/>
          <p:cNvSpPr txBox="1"/>
          <p:nvPr/>
        </p:nvSpPr>
        <p:spPr>
          <a:xfrm>
            <a:off x="1553475" y="1183775"/>
            <a:ext cx="8587500" cy="1002000"/>
          </a:xfrm>
          <a:prstGeom prst="rect">
            <a:avLst/>
          </a:prstGeom>
          <a:noFill/>
          <a:ln>
            <a:noFill/>
          </a:ln>
        </p:spPr>
        <p:txBody>
          <a:bodyPr lIns="91425" tIns="91425" rIns="91425" bIns="91425" anchor="t" anchorCtr="0">
            <a:noAutofit/>
          </a:bodyPr>
          <a:lstStyle/>
          <a:p>
            <a:pPr marL="342900" lvl="0" indent="-342900" rtl="0">
              <a:spcBef>
                <a:spcPts val="0"/>
              </a:spcBef>
              <a:buClr>
                <a:schemeClr val="accent1"/>
              </a:buClr>
              <a:buSzPct val="100000"/>
              <a:buFont typeface="Noto Sans Symbols"/>
              <a:buChar char="•"/>
            </a:pPr>
            <a:r>
              <a:rPr lang="en-US" sz="2400">
                <a:solidFill>
                  <a:srgbClr val="3F3F3F"/>
                </a:solidFill>
                <a:latin typeface="Century Gothic"/>
                <a:ea typeface="Century Gothic"/>
                <a:cs typeface="Century Gothic"/>
                <a:sym typeface="Century Gothic"/>
              </a:rPr>
              <a:t>We used </a:t>
            </a:r>
            <a:r>
              <a:rPr lang="en-US" sz="2400" b="1">
                <a:solidFill>
                  <a:srgbClr val="3F3F3F"/>
                </a:solidFill>
                <a:latin typeface="Century Gothic"/>
                <a:ea typeface="Century Gothic"/>
                <a:cs typeface="Century Gothic"/>
                <a:sym typeface="Century Gothic"/>
              </a:rPr>
              <a:t>GitHub wiki</a:t>
            </a:r>
          </a:p>
        </p:txBody>
      </p:sp>
      <p:pic>
        <p:nvPicPr>
          <p:cNvPr id="300" name="Shape 300"/>
          <p:cNvPicPr preferRelativeResize="0"/>
          <p:nvPr/>
        </p:nvPicPr>
        <p:blipFill>
          <a:blip r:embed="rId3">
            <a:alphaModFix/>
          </a:blip>
          <a:stretch>
            <a:fillRect/>
          </a:stretch>
        </p:blipFill>
        <p:spPr>
          <a:xfrm>
            <a:off x="2842587" y="1898375"/>
            <a:ext cx="7020432" cy="43674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1896889" y="119143"/>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200" b="1" i="0" u="none" strike="noStrike" cap="none">
                <a:solidFill>
                  <a:srgbClr val="262626"/>
                </a:solidFill>
                <a:latin typeface="Century Gothic"/>
                <a:ea typeface="Century Gothic"/>
                <a:cs typeface="Century Gothic"/>
                <a:sym typeface="Century Gothic"/>
              </a:rPr>
              <a:t>UI Design</a:t>
            </a:r>
          </a:p>
        </p:txBody>
      </p:sp>
      <p:pic>
        <p:nvPicPr>
          <p:cNvPr id="306" name="Shape 306"/>
          <p:cNvPicPr preferRelativeResize="0">
            <a:picLocks noGrp="1"/>
          </p:cNvPicPr>
          <p:nvPr>
            <p:ph type="body" idx="1"/>
          </p:nvPr>
        </p:nvPicPr>
        <p:blipFill rotWithShape="1">
          <a:blip r:embed="rId3">
            <a:alphaModFix/>
          </a:blip>
          <a:srcRect/>
          <a:stretch/>
        </p:blipFill>
        <p:spPr>
          <a:xfrm>
            <a:off x="586854" y="1400033"/>
            <a:ext cx="7316453" cy="4700515"/>
          </a:xfrm>
          <a:prstGeom prst="rect">
            <a:avLst/>
          </a:prstGeom>
          <a:noFill/>
          <a:ln>
            <a:noFill/>
          </a:ln>
        </p:spPr>
      </p:pic>
      <p:pic>
        <p:nvPicPr>
          <p:cNvPr id="307" name="Shape 307"/>
          <p:cNvPicPr preferRelativeResize="0"/>
          <p:nvPr/>
        </p:nvPicPr>
        <p:blipFill rotWithShape="1">
          <a:blip r:embed="rId4">
            <a:alphaModFix/>
          </a:blip>
          <a:srcRect/>
          <a:stretch/>
        </p:blipFill>
        <p:spPr>
          <a:xfrm>
            <a:off x="5494807" y="1400033"/>
            <a:ext cx="6466735" cy="4154605"/>
          </a:xfrm>
          <a:prstGeom prst="rect">
            <a:avLst/>
          </a:prstGeom>
          <a:noFill/>
          <a:ln>
            <a:noFill/>
          </a:ln>
        </p:spPr>
      </p:pic>
      <p:pic>
        <p:nvPicPr>
          <p:cNvPr id="308" name="Shape 308"/>
          <p:cNvPicPr preferRelativeResize="0"/>
          <p:nvPr/>
        </p:nvPicPr>
        <p:blipFill rotWithShape="1">
          <a:blip r:embed="rId5">
            <a:alphaModFix/>
          </a:blip>
          <a:srcRect/>
          <a:stretch/>
        </p:blipFill>
        <p:spPr>
          <a:xfrm>
            <a:off x="5737273" y="3469478"/>
            <a:ext cx="4089114" cy="2631070"/>
          </a:xfrm>
          <a:prstGeom prst="rect">
            <a:avLst/>
          </a:prstGeom>
          <a:noFill/>
          <a:ln>
            <a:noFill/>
          </a:ln>
        </p:spPr>
      </p:pic>
      <p:pic>
        <p:nvPicPr>
          <p:cNvPr id="309" name="Shape 309"/>
          <p:cNvPicPr preferRelativeResize="0"/>
          <p:nvPr/>
        </p:nvPicPr>
        <p:blipFill rotWithShape="1">
          <a:blip r:embed="rId6">
            <a:alphaModFix/>
          </a:blip>
          <a:srcRect/>
          <a:stretch/>
        </p:blipFill>
        <p:spPr>
          <a:xfrm>
            <a:off x="8775510" y="3750187"/>
            <a:ext cx="3186033" cy="23503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1896889" y="119143"/>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200" b="1" i="0" u="none" strike="noStrike" cap="none">
                <a:solidFill>
                  <a:srgbClr val="262626"/>
                </a:solidFill>
                <a:latin typeface="Century Gothic"/>
                <a:ea typeface="Century Gothic"/>
                <a:cs typeface="Century Gothic"/>
                <a:sym typeface="Century Gothic"/>
              </a:rPr>
              <a:t>UI Design</a:t>
            </a:r>
          </a:p>
        </p:txBody>
      </p:sp>
      <p:pic>
        <p:nvPicPr>
          <p:cNvPr id="315" name="Shape 315"/>
          <p:cNvPicPr preferRelativeResize="0">
            <a:picLocks noGrp="1"/>
          </p:cNvPicPr>
          <p:nvPr>
            <p:ph type="body" idx="1"/>
          </p:nvPr>
        </p:nvPicPr>
        <p:blipFill rotWithShape="1">
          <a:blip r:embed="rId3">
            <a:alphaModFix/>
          </a:blip>
          <a:srcRect/>
          <a:stretch/>
        </p:blipFill>
        <p:spPr>
          <a:xfrm>
            <a:off x="1651376" y="759587"/>
            <a:ext cx="10058401" cy="5920481"/>
          </a:xfrm>
          <a:prstGeom prst="rect">
            <a:avLst/>
          </a:prstGeom>
          <a:noFill/>
          <a:ln>
            <a:noFill/>
          </a:ln>
        </p:spPr>
      </p:pic>
      <p:pic>
        <p:nvPicPr>
          <p:cNvPr id="316" name="Shape 316"/>
          <p:cNvPicPr preferRelativeResize="0"/>
          <p:nvPr/>
        </p:nvPicPr>
        <p:blipFill rotWithShape="1">
          <a:blip r:embed="rId4">
            <a:alphaModFix/>
          </a:blip>
          <a:srcRect/>
          <a:stretch/>
        </p:blipFill>
        <p:spPr>
          <a:xfrm>
            <a:off x="1651376" y="4355050"/>
            <a:ext cx="4364214" cy="1095818"/>
          </a:xfrm>
          <a:prstGeom prst="rect">
            <a:avLst/>
          </a:prstGeom>
          <a:noFill/>
          <a:ln>
            <a:noFill/>
          </a:ln>
        </p:spPr>
      </p:pic>
      <p:pic>
        <p:nvPicPr>
          <p:cNvPr id="317" name="Shape 317"/>
          <p:cNvPicPr preferRelativeResize="0"/>
          <p:nvPr/>
        </p:nvPicPr>
        <p:blipFill rotWithShape="1">
          <a:blip r:embed="rId5">
            <a:alphaModFix/>
          </a:blip>
          <a:srcRect/>
          <a:stretch/>
        </p:blipFill>
        <p:spPr>
          <a:xfrm>
            <a:off x="6564571" y="3794078"/>
            <a:ext cx="4658221" cy="27494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1824938" y="0"/>
            <a:ext cx="3505199" cy="976312"/>
          </a:xfrm>
          <a:prstGeom prst="rect">
            <a:avLst/>
          </a:prstGeom>
          <a:noFill/>
          <a:ln>
            <a:noFill/>
          </a:ln>
        </p:spPr>
        <p:txBody>
          <a:bodyPr lIns="91425" tIns="45700" rIns="91425" bIns="45700" anchor="b" anchorCtr="0">
            <a:noAutofit/>
          </a:bodyPr>
          <a:lstStyle/>
          <a:p>
            <a:pPr marL="0" marR="0" lvl="0" indent="0" algn="l" rtl="0">
              <a:spcBef>
                <a:spcPts val="0"/>
              </a:spcBef>
              <a:buClr>
                <a:srgbClr val="262626"/>
              </a:buClr>
              <a:buSzPct val="25000"/>
              <a:buFont typeface="Century Gothic"/>
              <a:buNone/>
            </a:pPr>
            <a:r>
              <a:rPr lang="en-US" sz="3200" b="1" i="0" u="none" strike="noStrike" cap="none">
                <a:solidFill>
                  <a:srgbClr val="262626"/>
                </a:solidFill>
                <a:latin typeface="Century Gothic"/>
                <a:ea typeface="Century Gothic"/>
                <a:cs typeface="Century Gothic"/>
                <a:sym typeface="Century Gothic"/>
              </a:rPr>
              <a:t>Communication</a:t>
            </a:r>
          </a:p>
        </p:txBody>
      </p:sp>
      <p:pic>
        <p:nvPicPr>
          <p:cNvPr id="323" name="Shape 323"/>
          <p:cNvPicPr preferRelativeResize="0">
            <a:picLocks noGrp="1"/>
          </p:cNvPicPr>
          <p:nvPr>
            <p:ph type="body" idx="1"/>
          </p:nvPr>
        </p:nvPicPr>
        <p:blipFill rotWithShape="1">
          <a:blip r:embed="rId3">
            <a:alphaModFix/>
          </a:blip>
          <a:srcRect/>
          <a:stretch/>
        </p:blipFill>
        <p:spPr>
          <a:xfrm>
            <a:off x="3370996" y="976312"/>
            <a:ext cx="8338781" cy="5673995"/>
          </a:xfrm>
          <a:prstGeom prst="rect">
            <a:avLst/>
          </a:prstGeom>
          <a:noFill/>
          <a:ln>
            <a:noFill/>
          </a:ln>
        </p:spPr>
      </p:pic>
      <p:sp>
        <p:nvSpPr>
          <p:cNvPr id="324" name="Shape 324"/>
          <p:cNvSpPr txBox="1">
            <a:spLocks noGrp="1"/>
          </p:cNvSpPr>
          <p:nvPr>
            <p:ph type="body" idx="2"/>
          </p:nvPr>
        </p:nvSpPr>
        <p:spPr>
          <a:xfrm>
            <a:off x="723331" y="1390699"/>
            <a:ext cx="2647666" cy="426243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Noto Sans Symbols"/>
              <a:buNone/>
            </a:pPr>
            <a:r>
              <a:rPr lang="en-US" sz="2400" b="0" i="0" u="none" strike="noStrike" cap="none">
                <a:solidFill>
                  <a:srgbClr val="3F3F3F"/>
                </a:solidFill>
                <a:latin typeface="Century Gothic"/>
                <a:ea typeface="Century Gothic"/>
                <a:cs typeface="Century Gothic"/>
                <a:sym typeface="Century Gothic"/>
              </a:rPr>
              <a:t>We used </a:t>
            </a:r>
            <a:r>
              <a:rPr lang="en-US" sz="2400" b="1" i="0" u="none" strike="noStrike" cap="none">
                <a:solidFill>
                  <a:srgbClr val="3F3F3F"/>
                </a:solidFill>
                <a:latin typeface="Century Gothic"/>
                <a:ea typeface="Century Gothic"/>
                <a:cs typeface="Century Gothic"/>
                <a:sym typeface="Century Gothic"/>
              </a:rPr>
              <a:t>Gmail group</a:t>
            </a:r>
            <a:r>
              <a:rPr lang="en-US" sz="2400" b="0" i="0" u="none" strike="noStrike" cap="none">
                <a:solidFill>
                  <a:srgbClr val="3F3F3F"/>
                </a:solidFill>
                <a:latin typeface="Century Gothic"/>
                <a:ea typeface="Century Gothic"/>
                <a:cs typeface="Century Gothic"/>
                <a:sym typeface="Century Gothic"/>
              </a:rPr>
              <a:t> to communicate each other and also </a:t>
            </a:r>
            <a:r>
              <a:rPr lang="en-US" sz="2400" b="1" i="0" u="none" strike="noStrike" cap="none">
                <a:solidFill>
                  <a:srgbClr val="3F3F3F"/>
                </a:solidFill>
                <a:latin typeface="Century Gothic"/>
                <a:ea typeface="Century Gothic"/>
                <a:cs typeface="Century Gothic"/>
                <a:sym typeface="Century Gothic"/>
              </a:rPr>
              <a:t>Google Drive</a:t>
            </a:r>
            <a:r>
              <a:rPr lang="en-US" sz="2400" b="0" i="0" u="none" strike="noStrike" cap="none">
                <a:solidFill>
                  <a:srgbClr val="3F3F3F"/>
                </a:solidFill>
                <a:latin typeface="Century Gothic"/>
                <a:ea typeface="Century Gothic"/>
                <a:cs typeface="Century Gothic"/>
                <a:sym typeface="Century Gothic"/>
              </a:rPr>
              <a:t> to share documentation.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2589211" y="446087"/>
            <a:ext cx="3505200" cy="976200"/>
          </a:xfrm>
          <a:prstGeom prst="rect">
            <a:avLst/>
          </a:prstGeom>
        </p:spPr>
        <p:txBody>
          <a:bodyPr lIns="91425" tIns="91425" rIns="91425" bIns="91425" anchor="b" anchorCtr="0">
            <a:noAutofit/>
          </a:bodyPr>
          <a:lstStyle/>
          <a:p>
            <a:pPr lvl="0">
              <a:spcBef>
                <a:spcPts val="0"/>
              </a:spcBef>
              <a:buNone/>
            </a:pPr>
            <a:endParaRPr/>
          </a:p>
        </p:txBody>
      </p:sp>
      <p:sp>
        <p:nvSpPr>
          <p:cNvPr id="330" name="Shape 330"/>
          <p:cNvSpPr txBox="1">
            <a:spLocks noGrp="1"/>
          </p:cNvSpPr>
          <p:nvPr>
            <p:ph type="body" idx="1"/>
          </p:nvPr>
        </p:nvSpPr>
        <p:spPr>
          <a:xfrm>
            <a:off x="6323012" y="446087"/>
            <a:ext cx="5181599" cy="5415000"/>
          </a:xfrm>
          <a:prstGeom prst="rect">
            <a:avLst/>
          </a:prstGeom>
        </p:spPr>
        <p:txBody>
          <a:bodyPr lIns="91425" tIns="91425" rIns="91425" bIns="91425" anchor="ctr" anchorCtr="0">
            <a:noAutofit/>
          </a:bodyPr>
          <a:lstStyle/>
          <a:p>
            <a:pPr lvl="0">
              <a:spcBef>
                <a:spcPts val="0"/>
              </a:spcBef>
              <a:buNone/>
            </a:pPr>
            <a:endParaRPr/>
          </a:p>
        </p:txBody>
      </p:sp>
      <p:sp>
        <p:nvSpPr>
          <p:cNvPr id="331" name="Shape 331"/>
          <p:cNvSpPr txBox="1">
            <a:spLocks noGrp="1"/>
          </p:cNvSpPr>
          <p:nvPr>
            <p:ph type="body" idx="2"/>
          </p:nvPr>
        </p:nvSpPr>
        <p:spPr>
          <a:xfrm>
            <a:off x="2589211" y="1598612"/>
            <a:ext cx="3505200" cy="4262400"/>
          </a:xfrm>
          <a:prstGeom prst="rect">
            <a:avLst/>
          </a:prstGeom>
        </p:spPr>
        <p:txBody>
          <a:bodyPr lIns="91425" tIns="91425" rIns="91425" bIns="91425" anchor="t" anchorCtr="0">
            <a:noAutofit/>
          </a:bodyPr>
          <a:lstStyle/>
          <a:p>
            <a:pPr lvl="0">
              <a:spcBef>
                <a:spcPts val="0"/>
              </a:spcBef>
              <a:buNone/>
            </a:pPr>
            <a:endParaRPr/>
          </a:p>
        </p:txBody>
      </p:sp>
      <p:pic>
        <p:nvPicPr>
          <p:cNvPr id="332" name="Shape 332"/>
          <p:cNvPicPr preferRelativeResize="0"/>
          <p:nvPr/>
        </p:nvPicPr>
        <p:blipFill>
          <a:blip r:embed="rId3">
            <a:alphaModFix/>
          </a:blip>
          <a:stretch>
            <a:fillRect/>
          </a:stretch>
        </p:blipFill>
        <p:spPr>
          <a:xfrm>
            <a:off x="1482224" y="183087"/>
            <a:ext cx="10480949" cy="64918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2016007" y="143027"/>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1" i="0" u="none" strike="noStrike" cap="none">
                <a:solidFill>
                  <a:srgbClr val="262626"/>
                </a:solidFill>
                <a:latin typeface="Century Gothic"/>
                <a:ea typeface="Century Gothic"/>
                <a:cs typeface="Century Gothic"/>
                <a:sym typeface="Century Gothic"/>
              </a:rPr>
              <a:t>Packages:</a:t>
            </a:r>
          </a:p>
        </p:txBody>
      </p:sp>
      <p:sp>
        <p:nvSpPr>
          <p:cNvPr id="338" name="Shape 338"/>
          <p:cNvSpPr txBox="1">
            <a:spLocks noGrp="1"/>
          </p:cNvSpPr>
          <p:nvPr>
            <p:ph type="body" idx="1"/>
          </p:nvPr>
        </p:nvSpPr>
        <p:spPr>
          <a:xfrm>
            <a:off x="2016007" y="1546746"/>
            <a:ext cx="9215650" cy="4908643"/>
          </a:xfrm>
          <a:prstGeom prst="rect">
            <a:avLst/>
          </a:prstGeom>
          <a:noFill/>
          <a:ln>
            <a:noFill/>
          </a:ln>
        </p:spPr>
        <p:txBody>
          <a:bodyPr lIns="91425" tIns="45700" rIns="91425" bIns="45700" anchor="t" anchorCtr="0">
            <a:noAutofit/>
          </a:bodyPr>
          <a:lstStyle/>
          <a:p>
            <a:pPr marL="342900" marR="0" lvl="0" indent="-342900" algn="l" rtl="0">
              <a:lnSpc>
                <a:spcPct val="115000"/>
              </a:lnSpc>
              <a:spcBef>
                <a:spcPts val="0"/>
              </a:spcBef>
              <a:spcAft>
                <a:spcPts val="0"/>
              </a:spcAft>
              <a:buClr>
                <a:schemeClr val="accent1"/>
              </a:buClr>
              <a:buSzPct val="100000"/>
              <a:buFont typeface="Noto Sans Symbols"/>
              <a:buChar char="•"/>
            </a:pPr>
            <a:r>
              <a:rPr lang="en-US" sz="2000" b="1" i="0" u="none" strike="noStrike" cap="none">
                <a:solidFill>
                  <a:srgbClr val="3F3F3F"/>
                </a:solidFill>
                <a:latin typeface="Calibri"/>
                <a:ea typeface="Calibri"/>
                <a:cs typeface="Calibri"/>
                <a:sym typeface="Calibri"/>
              </a:rPr>
              <a:t>com.app.menus</a:t>
            </a:r>
          </a:p>
          <a:p>
            <a:pPr marL="457200" marR="0" lvl="1" indent="0" algn="l" rtl="0">
              <a:lnSpc>
                <a:spcPct val="115000"/>
              </a:lnSpc>
              <a:spcBef>
                <a:spcPts val="0"/>
              </a:spcBef>
              <a:spcAft>
                <a:spcPts val="0"/>
              </a:spcAft>
              <a:buClr>
                <a:schemeClr val="accent1"/>
              </a:buClr>
              <a:buSzPct val="25000"/>
              <a:buFont typeface="Noto Sans Symbols"/>
              <a:buNone/>
            </a:pPr>
            <a:r>
              <a:rPr lang="en-US" sz="2000" b="0" i="0" u="none" strike="noStrike" cap="none">
                <a:solidFill>
                  <a:srgbClr val="3F3F3F"/>
                </a:solidFill>
                <a:latin typeface="Calibri"/>
                <a:ea typeface="Calibri"/>
                <a:cs typeface="Calibri"/>
                <a:sym typeface="Calibri"/>
              </a:rPr>
              <a:t>-This package contains all the GUI objects [Buttons, Combos, Labels Lists) for respective menus.</a:t>
            </a:r>
          </a:p>
          <a:p>
            <a:pPr marL="342900" marR="0" lvl="0" indent="-342900" algn="l" rtl="0">
              <a:lnSpc>
                <a:spcPct val="115000"/>
              </a:lnSpc>
              <a:spcBef>
                <a:spcPts val="0"/>
              </a:spcBef>
              <a:spcAft>
                <a:spcPts val="0"/>
              </a:spcAft>
              <a:buClr>
                <a:schemeClr val="accent1"/>
              </a:buClr>
              <a:buSzPct val="100000"/>
              <a:buFont typeface="Noto Sans Symbols"/>
              <a:buChar char="•"/>
            </a:pPr>
            <a:r>
              <a:rPr lang="en-US" sz="2000" b="1" i="0" u="none" strike="noStrike" cap="none">
                <a:solidFill>
                  <a:srgbClr val="3F3F3F"/>
                </a:solidFill>
                <a:latin typeface="Calibri"/>
                <a:ea typeface="Calibri"/>
                <a:cs typeface="Calibri"/>
                <a:sym typeface="Calibri"/>
              </a:rPr>
              <a:t>com.app.guiComponent</a:t>
            </a:r>
          </a:p>
          <a:p>
            <a:pPr marL="457200" marR="0" lvl="1" indent="0" algn="l" rtl="0">
              <a:lnSpc>
                <a:spcPct val="115000"/>
              </a:lnSpc>
              <a:spcBef>
                <a:spcPts val="0"/>
              </a:spcBef>
              <a:spcAft>
                <a:spcPts val="0"/>
              </a:spcAft>
              <a:buClr>
                <a:schemeClr val="accent1"/>
              </a:buClr>
              <a:buSzPct val="25000"/>
              <a:buFont typeface="Noto Sans Symbols"/>
              <a:buNone/>
            </a:pPr>
            <a:r>
              <a:rPr lang="en-US" sz="2000" b="0" i="0" u="none" strike="noStrike" cap="none">
                <a:solidFill>
                  <a:srgbClr val="3F3F3F"/>
                </a:solidFill>
                <a:latin typeface="Calibri"/>
                <a:ea typeface="Calibri"/>
                <a:cs typeface="Calibri"/>
                <a:sym typeface="Calibri"/>
              </a:rPr>
              <a:t>-This package contains the UI components like Menu Bar, Panels and Images.</a:t>
            </a:r>
          </a:p>
          <a:p>
            <a:pPr marL="342900" marR="0" lvl="0" indent="-342900" algn="l" rtl="0">
              <a:lnSpc>
                <a:spcPct val="115000"/>
              </a:lnSpc>
              <a:spcBef>
                <a:spcPts val="0"/>
              </a:spcBef>
              <a:spcAft>
                <a:spcPts val="0"/>
              </a:spcAft>
              <a:buClr>
                <a:schemeClr val="accent1"/>
              </a:buClr>
              <a:buSzPct val="100000"/>
              <a:buFont typeface="Noto Sans Symbols"/>
              <a:buChar char="•"/>
            </a:pPr>
            <a:r>
              <a:rPr lang="en-US" sz="2000" b="1" i="0" u="none" strike="noStrike" cap="none">
                <a:solidFill>
                  <a:srgbClr val="3F3F3F"/>
                </a:solidFill>
                <a:latin typeface="Calibri"/>
                <a:ea typeface="Calibri"/>
                <a:cs typeface="Calibri"/>
                <a:sym typeface="Calibri"/>
              </a:rPr>
              <a:t>com.app.controller</a:t>
            </a:r>
          </a:p>
          <a:p>
            <a:pPr marL="457200" marR="0" lvl="1" indent="0" algn="l" rtl="0">
              <a:lnSpc>
                <a:spcPct val="115000"/>
              </a:lnSpc>
              <a:spcBef>
                <a:spcPts val="0"/>
              </a:spcBef>
              <a:spcAft>
                <a:spcPts val="0"/>
              </a:spcAft>
              <a:buClr>
                <a:schemeClr val="accent1"/>
              </a:buClr>
              <a:buSzPct val="25000"/>
              <a:buFont typeface="Noto Sans Symbols"/>
              <a:buNone/>
            </a:pPr>
            <a:r>
              <a:rPr lang="en-US" sz="2000" b="0" i="0" u="none" strike="noStrike" cap="none">
                <a:solidFill>
                  <a:srgbClr val="3F3F3F"/>
                </a:solidFill>
                <a:latin typeface="Calibri"/>
                <a:ea typeface="Calibri"/>
                <a:cs typeface="Calibri"/>
                <a:sym typeface="Calibri"/>
              </a:rPr>
              <a:t>-This package holds all the action listeners for their respective menus in the com.app.menus package. The UI checks are also embedded in the respective controller classes.</a:t>
            </a:r>
          </a:p>
          <a:p>
            <a:pPr marL="342900" marR="0" lvl="0" indent="-342900" algn="l" rtl="0">
              <a:lnSpc>
                <a:spcPct val="115000"/>
              </a:lnSpc>
              <a:spcBef>
                <a:spcPts val="0"/>
              </a:spcBef>
              <a:spcAft>
                <a:spcPts val="0"/>
              </a:spcAft>
              <a:buClr>
                <a:schemeClr val="accent1"/>
              </a:buClr>
              <a:buSzPct val="100000"/>
              <a:buFont typeface="Noto Sans Symbols"/>
              <a:buChar char="•"/>
            </a:pPr>
            <a:r>
              <a:rPr lang="en-US" sz="2000" b="1" i="0" u="none" strike="noStrike" cap="none">
                <a:solidFill>
                  <a:srgbClr val="3F3F3F"/>
                </a:solidFill>
                <a:latin typeface="Calibri"/>
                <a:ea typeface="Calibri"/>
                <a:cs typeface="Calibri"/>
                <a:sym typeface="Calibri"/>
              </a:rPr>
              <a:t>com.app.models</a:t>
            </a:r>
          </a:p>
          <a:p>
            <a:pPr marL="457200" marR="0" lvl="1" indent="0" algn="l" rtl="0">
              <a:lnSpc>
                <a:spcPct val="115000"/>
              </a:lnSpc>
              <a:spcBef>
                <a:spcPts val="0"/>
              </a:spcBef>
              <a:spcAft>
                <a:spcPts val="0"/>
              </a:spcAft>
              <a:buClr>
                <a:schemeClr val="accent1"/>
              </a:buClr>
              <a:buSzPct val="25000"/>
              <a:buFont typeface="Noto Sans Symbols"/>
              <a:buNone/>
            </a:pPr>
            <a:r>
              <a:rPr lang="en-US" sz="2000" b="0" i="0" u="none" strike="noStrike" cap="none">
                <a:solidFill>
                  <a:srgbClr val="3F3F3F"/>
                </a:solidFill>
                <a:latin typeface="Calibri"/>
                <a:ea typeface="Calibri"/>
                <a:cs typeface="Calibri"/>
                <a:sym typeface="Calibri"/>
              </a:rPr>
              <a:t>-This package is comprised of all model class such as Character, Item, Map and Campaign.</a:t>
            </a:r>
          </a:p>
          <a:p>
            <a:pPr marL="342900" marR="0" lvl="0" indent="-342900" algn="l" rtl="0">
              <a:spcBef>
                <a:spcPts val="2000"/>
              </a:spcBef>
              <a:spcAft>
                <a:spcPts val="0"/>
              </a:spcAft>
              <a:buClr>
                <a:schemeClr val="accent1"/>
              </a:buClr>
              <a:buSzPct val="1000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2016007" y="146438"/>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1" i="0" u="none" strike="noStrike" cap="none">
                <a:solidFill>
                  <a:srgbClr val="262626"/>
                </a:solidFill>
                <a:latin typeface="Century Gothic"/>
                <a:ea typeface="Century Gothic"/>
                <a:cs typeface="Century Gothic"/>
                <a:sym typeface="Century Gothic"/>
              </a:rPr>
              <a:t>Packages:</a:t>
            </a:r>
          </a:p>
        </p:txBody>
      </p:sp>
      <p:sp>
        <p:nvSpPr>
          <p:cNvPr id="344" name="Shape 344"/>
          <p:cNvSpPr txBox="1">
            <a:spLocks noGrp="1"/>
          </p:cNvSpPr>
          <p:nvPr>
            <p:ph type="body" idx="1"/>
          </p:nvPr>
        </p:nvSpPr>
        <p:spPr>
          <a:xfrm>
            <a:off x="2016007" y="909713"/>
            <a:ext cx="9215650" cy="4908643"/>
          </a:xfrm>
          <a:prstGeom prst="rect">
            <a:avLst/>
          </a:prstGeom>
          <a:noFill/>
          <a:ln>
            <a:noFill/>
          </a:ln>
        </p:spPr>
        <p:txBody>
          <a:bodyPr lIns="91425" tIns="45700" rIns="91425" bIns="45700" anchor="t" anchorCtr="0">
            <a:noAutofit/>
          </a:bodyPr>
          <a:lstStyle/>
          <a:p>
            <a:pPr marL="342900" marR="0" lvl="0" indent="-342900" algn="l" rtl="0">
              <a:lnSpc>
                <a:spcPct val="115000"/>
              </a:lnSpc>
              <a:spcBef>
                <a:spcPts val="0"/>
              </a:spcBef>
              <a:spcAft>
                <a:spcPts val="0"/>
              </a:spcAft>
              <a:buClr>
                <a:schemeClr val="accent1"/>
              </a:buClr>
              <a:buSzPct val="100000"/>
              <a:buFont typeface="Noto Sans Symbols"/>
              <a:buChar char="•"/>
            </a:pPr>
            <a:r>
              <a:rPr lang="en-US" sz="2000" b="1" i="0" u="none" strike="noStrike" cap="none">
                <a:solidFill>
                  <a:srgbClr val="3F3F3F"/>
                </a:solidFill>
                <a:latin typeface="Calibri"/>
                <a:ea typeface="Calibri"/>
                <a:cs typeface="Calibri"/>
                <a:sym typeface="Calibri"/>
              </a:rPr>
              <a:t>com.app.mapValidation </a:t>
            </a:r>
          </a:p>
          <a:p>
            <a:pPr marL="457200" marR="0" lvl="1" indent="0" algn="l" rtl="0">
              <a:lnSpc>
                <a:spcPct val="115000"/>
              </a:lnSpc>
              <a:spcBef>
                <a:spcPts val="0"/>
              </a:spcBef>
              <a:spcAft>
                <a:spcPts val="0"/>
              </a:spcAft>
              <a:buClr>
                <a:schemeClr val="accent1"/>
              </a:buClr>
              <a:buSzPct val="25000"/>
              <a:buFont typeface="Noto Sans Symbols"/>
              <a:buNone/>
            </a:pPr>
            <a:r>
              <a:rPr lang="en-US" sz="2000" b="0" i="0" u="none" strike="noStrike" cap="none">
                <a:solidFill>
                  <a:srgbClr val="3F3F3F"/>
                </a:solidFill>
                <a:latin typeface="Calibri"/>
                <a:ea typeface="Calibri"/>
                <a:cs typeface="Calibri"/>
                <a:sym typeface="Calibri"/>
              </a:rPr>
              <a:t>-This package holds the logic for map validation once the system is about to save the map.</a:t>
            </a:r>
          </a:p>
          <a:p>
            <a:pPr marL="342900" marR="0" lvl="0" indent="-342900" algn="l" rtl="0">
              <a:lnSpc>
                <a:spcPct val="115000"/>
              </a:lnSpc>
              <a:spcBef>
                <a:spcPts val="0"/>
              </a:spcBef>
              <a:spcAft>
                <a:spcPts val="0"/>
              </a:spcAft>
              <a:buClr>
                <a:schemeClr val="accent1"/>
              </a:buClr>
              <a:buSzPct val="100000"/>
              <a:buFont typeface="Noto Sans Symbols"/>
              <a:buChar char="•"/>
            </a:pPr>
            <a:r>
              <a:rPr lang="en-US" sz="2000" b="0" i="0" u="none" strike="noStrike" cap="none">
                <a:solidFill>
                  <a:srgbClr val="3F3F3F"/>
                </a:solidFill>
                <a:latin typeface="Calibri"/>
                <a:ea typeface="Calibri"/>
                <a:cs typeface="Calibri"/>
                <a:sym typeface="Calibri"/>
              </a:rPr>
              <a:t> </a:t>
            </a:r>
            <a:r>
              <a:rPr lang="en-US" sz="2000" b="1" i="0" u="none" strike="noStrike" cap="none">
                <a:solidFill>
                  <a:srgbClr val="3F3F3F"/>
                </a:solidFill>
                <a:latin typeface="Calibri"/>
                <a:ea typeface="Calibri"/>
                <a:cs typeface="Calibri"/>
                <a:sym typeface="Calibri"/>
              </a:rPr>
              <a:t>com.app.staticEngine</a:t>
            </a:r>
          </a:p>
          <a:p>
            <a:pPr marL="457200" marR="0" lvl="1" indent="0" algn="l" rtl="0">
              <a:lnSpc>
                <a:spcPct val="115000"/>
              </a:lnSpc>
              <a:spcBef>
                <a:spcPts val="0"/>
              </a:spcBef>
              <a:spcAft>
                <a:spcPts val="0"/>
              </a:spcAft>
              <a:buClr>
                <a:schemeClr val="accent1"/>
              </a:buClr>
              <a:buSzPct val="25000"/>
              <a:buFont typeface="Noto Sans Symbols"/>
              <a:buNone/>
            </a:pPr>
            <a:r>
              <a:rPr lang="en-US" sz="2000" b="0" i="0" u="none" strike="noStrike" cap="none">
                <a:solidFill>
                  <a:srgbClr val="3F3F3F"/>
                </a:solidFill>
                <a:latin typeface="Calibri"/>
                <a:ea typeface="Calibri"/>
                <a:cs typeface="Calibri"/>
                <a:sym typeface="Calibri"/>
              </a:rPr>
              <a:t>-It contains all the static and constant data which is not changing frequently.</a:t>
            </a:r>
          </a:p>
          <a:p>
            <a:pPr marL="457200" marR="0" lvl="1" indent="0" algn="l" rtl="0">
              <a:lnSpc>
                <a:spcPct val="115000"/>
              </a:lnSpc>
              <a:spcBef>
                <a:spcPts val="0"/>
              </a:spcBef>
              <a:spcAft>
                <a:spcPts val="0"/>
              </a:spcAft>
              <a:buClr>
                <a:schemeClr val="accent1"/>
              </a:buClr>
              <a:buSzPct val="25000"/>
              <a:buFont typeface="Noto Sans Symbols"/>
              <a:buNone/>
            </a:pPr>
            <a:r>
              <a:rPr lang="en-US" sz="2000" b="0" i="0" u="none" strike="noStrike" cap="none">
                <a:solidFill>
                  <a:srgbClr val="3F3F3F"/>
                </a:solidFill>
                <a:latin typeface="Calibri"/>
                <a:ea typeface="Calibri"/>
                <a:cs typeface="Calibri"/>
                <a:sym typeface="Calibri"/>
              </a:rPr>
              <a:t>-This has been done for easy maintenance of code.</a:t>
            </a:r>
          </a:p>
          <a:p>
            <a:pPr marL="342900" marR="0" lvl="0" indent="-342900" algn="l" rtl="0">
              <a:lnSpc>
                <a:spcPct val="115000"/>
              </a:lnSpc>
              <a:spcBef>
                <a:spcPts val="0"/>
              </a:spcBef>
              <a:spcAft>
                <a:spcPts val="0"/>
              </a:spcAft>
              <a:buClr>
                <a:schemeClr val="accent1"/>
              </a:buClr>
              <a:buSzPct val="100000"/>
              <a:buFont typeface="Noto Sans Symbols"/>
              <a:buChar char="•"/>
            </a:pPr>
            <a:r>
              <a:rPr lang="en-US" sz="2000" b="1" i="0" u="none" strike="noStrike" cap="none">
                <a:solidFill>
                  <a:srgbClr val="3F3F3F"/>
                </a:solidFill>
                <a:latin typeface="Calibri"/>
                <a:ea typeface="Calibri"/>
                <a:cs typeface="Calibri"/>
                <a:sym typeface="Calibri"/>
              </a:rPr>
              <a:t>com.app.utilities</a:t>
            </a:r>
          </a:p>
          <a:p>
            <a:pPr marL="457200" marR="0" lvl="1" indent="0" algn="l" rtl="0">
              <a:lnSpc>
                <a:spcPct val="115000"/>
              </a:lnSpc>
              <a:spcBef>
                <a:spcPts val="0"/>
              </a:spcBef>
              <a:spcAft>
                <a:spcPts val="0"/>
              </a:spcAft>
              <a:buClr>
                <a:schemeClr val="accent1"/>
              </a:buClr>
              <a:buSzPct val="25000"/>
              <a:buFont typeface="Noto Sans Symbols"/>
              <a:buNone/>
            </a:pPr>
            <a:r>
              <a:rPr lang="en-US" sz="2000" b="0" i="0" u="none" strike="noStrike" cap="none">
                <a:solidFill>
                  <a:srgbClr val="3F3F3F"/>
                </a:solidFill>
                <a:latin typeface="Calibri"/>
                <a:ea typeface="Calibri"/>
                <a:cs typeface="Calibri"/>
                <a:sym typeface="Calibri"/>
              </a:rPr>
              <a:t>-This package consists of classes for file storage and other helper classes which are assisting to perform complex functions in simpler methods. </a:t>
            </a:r>
          </a:p>
          <a:p>
            <a:pPr marL="342900" marR="0" lvl="0" indent="-342900" algn="l" rtl="0">
              <a:lnSpc>
                <a:spcPct val="115000"/>
              </a:lnSpc>
              <a:spcBef>
                <a:spcPts val="1000"/>
              </a:spcBef>
              <a:spcAft>
                <a:spcPts val="0"/>
              </a:spcAft>
              <a:buClr>
                <a:schemeClr val="accent1"/>
              </a:buClr>
              <a:buSzPct val="100000"/>
              <a:buFont typeface="Noto Sans Symbols"/>
              <a:buChar char="•"/>
            </a:pPr>
            <a:r>
              <a:rPr lang="en-US" sz="2000" b="1" i="0" u="none" strike="noStrike" cap="none">
                <a:solidFill>
                  <a:srgbClr val="3F3F3F"/>
                </a:solidFill>
                <a:latin typeface="Calibri"/>
                <a:ea typeface="Calibri"/>
                <a:cs typeface="Calibri"/>
                <a:sym typeface="Calibri"/>
              </a:rPr>
              <a:t>com.app.testing</a:t>
            </a:r>
          </a:p>
          <a:p>
            <a:pPr marL="457200" marR="0" lvl="1" indent="0" algn="l" rtl="0">
              <a:lnSpc>
                <a:spcPct val="115000"/>
              </a:lnSpc>
              <a:spcBef>
                <a:spcPts val="0"/>
              </a:spcBef>
              <a:spcAft>
                <a:spcPts val="0"/>
              </a:spcAft>
              <a:buClr>
                <a:schemeClr val="accent1"/>
              </a:buClr>
              <a:buSzPct val="25000"/>
              <a:buFont typeface="Noto Sans Symbols"/>
              <a:buNone/>
            </a:pPr>
            <a:r>
              <a:rPr lang="en-US" sz="2000" b="0" i="0" u="none" strike="noStrike" cap="none">
                <a:solidFill>
                  <a:srgbClr val="3F3F3F"/>
                </a:solidFill>
                <a:latin typeface="Calibri"/>
                <a:ea typeface="Calibri"/>
                <a:cs typeface="Calibri"/>
                <a:sym typeface="Calibri"/>
              </a:rPr>
              <a:t>-This contains of all the test cases for unit testing few of the main functionalities in the game.</a:t>
            </a:r>
          </a:p>
          <a:p>
            <a:pPr marL="457200" marR="0" lvl="1" indent="0" algn="l" rtl="0">
              <a:lnSpc>
                <a:spcPct val="115000"/>
              </a:lnSpc>
              <a:spcBef>
                <a:spcPts val="0"/>
              </a:spcBef>
              <a:spcAft>
                <a:spcPts val="0"/>
              </a:spcAft>
              <a:buClr>
                <a:schemeClr val="accent1"/>
              </a:buClr>
              <a:buSzPct val="25000"/>
              <a:buFont typeface="Noto Sans Symbols"/>
              <a:buNone/>
            </a:pPr>
            <a:r>
              <a:rPr lang="en-US" sz="2000" b="0" i="0" u="none" strike="noStrike" cap="none">
                <a:solidFill>
                  <a:srgbClr val="3F3F3F"/>
                </a:solidFill>
                <a:latin typeface="Calibri"/>
                <a:ea typeface="Calibri"/>
                <a:cs typeface="Calibri"/>
                <a:sym typeface="Calibri"/>
              </a:rPr>
              <a:t>-Also contains the test suite</a:t>
            </a:r>
          </a:p>
          <a:p>
            <a:pPr marL="342900" marR="0" lvl="0" indent="-342900" algn="l" rtl="0">
              <a:lnSpc>
                <a:spcPct val="115000"/>
              </a:lnSpc>
              <a:spcBef>
                <a:spcPts val="0"/>
              </a:spcBef>
              <a:spcAft>
                <a:spcPts val="0"/>
              </a:spcAft>
              <a:buClr>
                <a:schemeClr val="accent1"/>
              </a:buClr>
              <a:buSzPct val="100000"/>
              <a:buFont typeface="Noto Sans Symbols"/>
              <a:buChar char="•"/>
            </a:pPr>
            <a:r>
              <a:rPr lang="en-US" sz="2000" b="1" i="0" u="none" strike="noStrike" cap="none">
                <a:solidFill>
                  <a:srgbClr val="3F3F3F"/>
                </a:solidFill>
                <a:latin typeface="Calibri"/>
                <a:ea typeface="Calibri"/>
                <a:cs typeface="Calibri"/>
                <a:sym typeface="Calibri"/>
              </a:rPr>
              <a:t>com.app.gameEngine</a:t>
            </a:r>
          </a:p>
          <a:p>
            <a:pPr marL="0" marR="0" lvl="0" indent="0" algn="l" rtl="0">
              <a:lnSpc>
                <a:spcPct val="115000"/>
              </a:lnSpc>
              <a:spcBef>
                <a:spcPts val="1000"/>
              </a:spcBef>
              <a:spcAft>
                <a:spcPts val="0"/>
              </a:spcAft>
              <a:buClr>
                <a:schemeClr val="accent1"/>
              </a:buClr>
              <a:buSzPct val="25000"/>
              <a:buFont typeface="Noto Sans Symbols"/>
              <a:buNone/>
            </a:pPr>
            <a:r>
              <a:rPr lang="en-US" sz="2000" b="0" i="0" u="none" strike="noStrike" cap="none">
                <a:solidFill>
                  <a:srgbClr val="3F3F3F"/>
                </a:solidFill>
                <a:latin typeface="Calibri"/>
                <a:ea typeface="Calibri"/>
                <a:cs typeface="Calibri"/>
                <a:sym typeface="Calibri"/>
              </a:rPr>
              <a:t>	-This is main class package from where the threads and processes initiates.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2060663" y="419393"/>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200" b="1" i="0" u="none" strike="noStrike" cap="none">
                <a:solidFill>
                  <a:srgbClr val="262626"/>
                </a:solidFill>
                <a:latin typeface="Century Gothic"/>
                <a:ea typeface="Century Gothic"/>
                <a:cs typeface="Century Gothic"/>
                <a:sym typeface="Century Gothic"/>
              </a:rPr>
              <a:t>Programming Methodology</a:t>
            </a:r>
          </a:p>
        </p:txBody>
      </p:sp>
      <p:sp>
        <p:nvSpPr>
          <p:cNvPr id="177" name="Shape 177"/>
          <p:cNvSpPr txBox="1">
            <a:spLocks noGrp="1"/>
          </p:cNvSpPr>
          <p:nvPr>
            <p:ph type="body" idx="1"/>
          </p:nvPr>
        </p:nvSpPr>
        <p:spPr>
          <a:xfrm>
            <a:off x="1794531" y="2106303"/>
            <a:ext cx="9443949" cy="3777622"/>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Clr>
                <a:schemeClr val="accent1"/>
              </a:buClr>
              <a:buSzPct val="25000"/>
              <a:buFont typeface="Noto Sans Symbols"/>
              <a:buNone/>
            </a:pPr>
            <a:r>
              <a:rPr lang="en-US" sz="2400" b="0" i="0" u="none" strike="noStrike" cap="none">
                <a:solidFill>
                  <a:srgbClr val="3F3F3F"/>
                </a:solidFill>
                <a:latin typeface="Century Gothic"/>
                <a:ea typeface="Century Gothic"/>
                <a:cs typeface="Century Gothic"/>
                <a:sym typeface="Century Gothic"/>
              </a:rPr>
              <a:t>We used </a:t>
            </a:r>
            <a:r>
              <a:rPr lang="en-US" sz="2400" b="1" i="0" u="none" strike="noStrike" cap="none">
                <a:solidFill>
                  <a:srgbClr val="3F3F3F"/>
                </a:solidFill>
                <a:latin typeface="Century Gothic"/>
                <a:ea typeface="Century Gothic"/>
                <a:cs typeface="Century Gothic"/>
                <a:sym typeface="Century Gothic"/>
              </a:rPr>
              <a:t>Extreme Programming </a:t>
            </a:r>
            <a:r>
              <a:rPr lang="en-US" sz="2400" b="0" i="0" u="none" strike="noStrike" cap="none">
                <a:solidFill>
                  <a:srgbClr val="3F3F3F"/>
                </a:solidFill>
                <a:latin typeface="Century Gothic"/>
                <a:ea typeface="Century Gothic"/>
                <a:cs typeface="Century Gothic"/>
                <a:sym typeface="Century Gothic"/>
              </a:rPr>
              <a:t>which is a successful methodology as it focuses on customer satisfaction. It also ensures customers that any requirement would have a proper </a:t>
            </a:r>
            <a:r>
              <a:rPr lang="en-US" sz="2400"/>
              <a:t>response</a:t>
            </a:r>
            <a:r>
              <a:rPr lang="en-US" sz="2400" b="0" i="0" u="none" strike="noStrike" cap="none">
                <a:solidFill>
                  <a:srgbClr val="3F3F3F"/>
                </a:solidFill>
                <a:latin typeface="Century Gothic"/>
                <a:ea typeface="Century Gothic"/>
                <a:cs typeface="Century Gothic"/>
                <a:sym typeface="Century Gothic"/>
              </a:rPr>
              <a:t>. It also emphasizes team working and communication. The design is simple and releases are small at the end of each short time period.</a:t>
            </a:r>
          </a:p>
          <a:p>
            <a:pPr marL="0" marR="0" lvl="0" indent="0" algn="just" rtl="0">
              <a:spcBef>
                <a:spcPts val="0"/>
              </a:spcBef>
              <a:spcAft>
                <a:spcPts val="0"/>
              </a:spcAft>
              <a:buClr>
                <a:schemeClr val="accent1"/>
              </a:buClr>
              <a:buSzPct val="25000"/>
              <a:buFont typeface="Noto Sans Symbols"/>
              <a:buNone/>
            </a:pPr>
            <a:endParaRPr sz="2400"/>
          </a:p>
          <a:p>
            <a:pPr marL="0" marR="0" lvl="0" indent="0" algn="just" rtl="0">
              <a:spcBef>
                <a:spcPts val="0"/>
              </a:spcBef>
              <a:spcAft>
                <a:spcPts val="0"/>
              </a:spcAft>
              <a:buClr>
                <a:schemeClr val="accent1"/>
              </a:buClr>
              <a:buSzPct val="25000"/>
              <a:buFont typeface="Noto Sans Symbols"/>
              <a:buNone/>
            </a:pPr>
            <a:r>
              <a:rPr lang="en-US" sz="2400" b="1"/>
              <a:t>Iterative and Incremental Development</a:t>
            </a:r>
            <a:r>
              <a:rPr lang="en-US" sz="2400"/>
              <a:t>: we use iterations during software development to bring focus on fewer functionality at a time. Each development cyclic process contains prototyping, realizing, testing, analyzing and integration.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2047015" y="310212"/>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200" b="1" i="0" u="none" strike="noStrike" cap="none">
                <a:solidFill>
                  <a:srgbClr val="262626"/>
                </a:solidFill>
                <a:latin typeface="Century Gothic"/>
                <a:ea typeface="Century Gothic"/>
                <a:cs typeface="Century Gothic"/>
                <a:sym typeface="Century Gothic"/>
              </a:rPr>
              <a:t>References</a:t>
            </a:r>
          </a:p>
        </p:txBody>
      </p:sp>
      <p:sp>
        <p:nvSpPr>
          <p:cNvPr id="350" name="Shape 350"/>
          <p:cNvSpPr txBox="1">
            <a:spLocks noGrp="1"/>
          </p:cNvSpPr>
          <p:nvPr>
            <p:ph type="body" idx="1"/>
          </p:nvPr>
        </p:nvSpPr>
        <p:spPr>
          <a:xfrm>
            <a:off x="1934119" y="2038066"/>
            <a:ext cx="8915400" cy="3777622"/>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1"/>
              </a:buClr>
              <a:buSzPct val="97941"/>
              <a:buFont typeface="Noto Sans Symbols"/>
              <a:buChar char="•"/>
            </a:pPr>
            <a:r>
              <a:rPr lang="en-US" sz="1665" b="0" i="0" u="none" strike="noStrike" cap="none">
                <a:solidFill>
                  <a:srgbClr val="3F3F3F"/>
                </a:solidFill>
                <a:latin typeface="Century Gothic"/>
                <a:ea typeface="Century Gothic"/>
                <a:cs typeface="Century Gothic"/>
                <a:sym typeface="Century Gothic"/>
              </a:rPr>
              <a:t>Ken Auer and Roy Miller. Extreme Programming Applied: Playing To Win, Addison–Wesley.</a:t>
            </a:r>
          </a:p>
          <a:p>
            <a:pPr marL="342900" marR="0" lvl="0" indent="-342900" algn="l" rtl="0">
              <a:lnSpc>
                <a:spcPct val="80000"/>
              </a:lnSpc>
              <a:spcBef>
                <a:spcPts val="1000"/>
              </a:spcBef>
              <a:spcAft>
                <a:spcPts val="0"/>
              </a:spcAft>
              <a:buClr>
                <a:schemeClr val="accent1"/>
              </a:buClr>
              <a:buSzPct val="97941"/>
              <a:buFont typeface="Noto Sans Symbols"/>
              <a:buChar char="•"/>
            </a:pPr>
            <a:r>
              <a:rPr lang="en-US" sz="1665" b="0" i="0" u="none" strike="noStrike" cap="none">
                <a:solidFill>
                  <a:srgbClr val="3F3F3F"/>
                </a:solidFill>
                <a:latin typeface="Century Gothic"/>
                <a:ea typeface="Century Gothic"/>
                <a:cs typeface="Century Gothic"/>
                <a:sym typeface="Century Gothic"/>
              </a:rPr>
              <a:t>Kent Beck: Extreme Programming Explained: Embrace Change, Addison–Wesley.</a:t>
            </a:r>
          </a:p>
          <a:p>
            <a:pPr marL="342900" marR="0" lvl="0" indent="-342900" algn="l" rtl="0">
              <a:lnSpc>
                <a:spcPct val="80000"/>
              </a:lnSpc>
              <a:spcBef>
                <a:spcPts val="1000"/>
              </a:spcBef>
              <a:spcAft>
                <a:spcPts val="0"/>
              </a:spcAft>
              <a:buClr>
                <a:schemeClr val="accent1"/>
              </a:buClr>
              <a:buSzPct val="97941"/>
              <a:buFont typeface="Noto Sans Symbols"/>
              <a:buChar char="•"/>
            </a:pPr>
            <a:r>
              <a:rPr lang="en-US" sz="1665" b="0" i="0" u="none" strike="noStrike" cap="none">
                <a:solidFill>
                  <a:srgbClr val="3F3F3F"/>
                </a:solidFill>
                <a:latin typeface="Century Gothic"/>
                <a:ea typeface="Century Gothic"/>
                <a:cs typeface="Century Gothic"/>
                <a:sym typeface="Century Gothic"/>
              </a:rPr>
              <a:t>Kent Beck and Martin Fowler: Planning Extreme Programming, Addison–Wesley.</a:t>
            </a:r>
          </a:p>
          <a:p>
            <a:pPr marL="342900" marR="0" lvl="0" indent="-342900" algn="l" rtl="0">
              <a:lnSpc>
                <a:spcPct val="80000"/>
              </a:lnSpc>
              <a:spcBef>
                <a:spcPts val="1000"/>
              </a:spcBef>
              <a:spcAft>
                <a:spcPts val="0"/>
              </a:spcAft>
              <a:buClr>
                <a:schemeClr val="accent1"/>
              </a:buClr>
              <a:buSzPct val="97941"/>
              <a:buFont typeface="Noto Sans Symbols"/>
              <a:buChar char="•"/>
            </a:pPr>
            <a:r>
              <a:rPr lang="en-US" sz="1665" b="0" i="0" u="none" strike="noStrike" cap="none">
                <a:solidFill>
                  <a:srgbClr val="3F3F3F"/>
                </a:solidFill>
                <a:latin typeface="Century Gothic"/>
                <a:ea typeface="Century Gothic"/>
                <a:cs typeface="Century Gothic"/>
                <a:sym typeface="Century Gothic"/>
              </a:rPr>
              <a:t>Kent Beck and Cynthia Andres. Extreme Programming Explained: Embrace Change, Second Edition, Addison–Wesley.</a:t>
            </a:r>
          </a:p>
          <a:p>
            <a:pPr marL="342900" marR="0" lvl="0" indent="-342900" algn="l" rtl="0">
              <a:lnSpc>
                <a:spcPct val="80000"/>
              </a:lnSpc>
              <a:spcBef>
                <a:spcPts val="1000"/>
              </a:spcBef>
              <a:spcAft>
                <a:spcPts val="0"/>
              </a:spcAft>
              <a:buClr>
                <a:schemeClr val="accent1"/>
              </a:buClr>
              <a:buSzPct val="97941"/>
              <a:buFont typeface="Noto Sans Symbols"/>
              <a:buChar char="•"/>
            </a:pPr>
            <a:r>
              <a:rPr lang="en-US" sz="1665" b="0" i="0" u="none" strike="noStrike" cap="none">
                <a:solidFill>
                  <a:srgbClr val="3F3F3F"/>
                </a:solidFill>
                <a:latin typeface="Century Gothic"/>
                <a:ea typeface="Century Gothic"/>
                <a:cs typeface="Century Gothic"/>
                <a:sym typeface="Century Gothic"/>
              </a:rPr>
              <a:t>  "Initial revision of "git", the information manager from hell". Github. 8 April 2005. Retrieved 20 December 2015</a:t>
            </a:r>
          </a:p>
          <a:p>
            <a:pPr marL="342900" marR="0" lvl="0" indent="-342900" algn="l" rtl="0">
              <a:lnSpc>
                <a:spcPct val="80000"/>
              </a:lnSpc>
              <a:spcBef>
                <a:spcPts val="1000"/>
              </a:spcBef>
              <a:spcAft>
                <a:spcPts val="0"/>
              </a:spcAft>
              <a:buClr>
                <a:schemeClr val="accent1"/>
              </a:buClr>
              <a:buSzPct val="97941"/>
              <a:buFont typeface="Noto Sans Symbols"/>
              <a:buChar char="•"/>
            </a:pPr>
            <a:r>
              <a:rPr lang="en-US" sz="1665" b="0" i="0" u="none" strike="noStrike" cap="none">
                <a:solidFill>
                  <a:srgbClr val="3F3F3F"/>
                </a:solidFill>
                <a:latin typeface="Century Gothic"/>
                <a:ea typeface="Century Gothic"/>
                <a:cs typeface="Century Gothic"/>
                <a:sym typeface="Century Gothic"/>
              </a:rPr>
              <a:t>Torvalds, Linus (2005-04-07). "Re: Kernel SCM saga..". linux-kernel (Mailing list). "So I'm writing some scripts to try to track things a whole lot faster.“</a:t>
            </a:r>
          </a:p>
          <a:p>
            <a:pPr marL="342900" marR="0" lvl="0" indent="-342900" algn="l" rtl="0">
              <a:lnSpc>
                <a:spcPct val="80000"/>
              </a:lnSpc>
              <a:spcBef>
                <a:spcPts val="1000"/>
              </a:spcBef>
              <a:spcAft>
                <a:spcPts val="0"/>
              </a:spcAft>
              <a:buClr>
                <a:schemeClr val="accent1"/>
              </a:buClr>
              <a:buSzPct val="97941"/>
              <a:buFont typeface="Noto Sans Symbols"/>
              <a:buChar char="•"/>
            </a:pPr>
            <a:r>
              <a:rPr lang="en-US" sz="1665" b="0" i="0" u="none" strike="noStrike" cap="none">
                <a:solidFill>
                  <a:srgbClr val="3F3F3F"/>
                </a:solidFill>
                <a:latin typeface="Century Gothic"/>
                <a:ea typeface="Century Gothic"/>
                <a:cs typeface="Century Gothic"/>
                <a:sym typeface="Century Gothic"/>
              </a:rPr>
              <a:t> Torvalds, Linus (2007-06-10). "Re: fatal: serious inflate inconsistency". git (Mailing list).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a:path>
          <a:tileRect/>
        </a:gradFill>
        <a:effectLst/>
      </p:bgPr>
    </p:bg>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0" y="0"/>
            <a:ext cx="8911800" cy="1281000"/>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1" i="0" u="none" strike="noStrike" cap="none">
                <a:solidFill>
                  <a:srgbClr val="262626"/>
                </a:solidFill>
                <a:latin typeface="Century Gothic"/>
                <a:ea typeface="Century Gothic"/>
                <a:cs typeface="Century Gothic"/>
                <a:sym typeface="Century Gothic"/>
              </a:rPr>
              <a:t>           Design Pattern: </a:t>
            </a:r>
            <a:r>
              <a:rPr lang="en-US" b="1"/>
              <a:t>MVC</a:t>
            </a:r>
            <a:r>
              <a:rPr lang="en-US" sz="3600" b="0" i="0" u="none" strike="noStrike" cap="none">
                <a:solidFill>
                  <a:srgbClr val="262626"/>
                </a:solidFill>
                <a:latin typeface="Century Gothic"/>
                <a:ea typeface="Century Gothic"/>
                <a:cs typeface="Century Gothic"/>
                <a:sym typeface="Century Gothic"/>
              </a:rPr>
              <a:t/>
            </a:r>
            <a:br>
              <a:rPr lang="en-US" sz="3600" b="0" i="0" u="none" strike="noStrike" cap="none">
                <a:solidFill>
                  <a:srgbClr val="262626"/>
                </a:solidFill>
                <a:latin typeface="Century Gothic"/>
                <a:ea typeface="Century Gothic"/>
                <a:cs typeface="Century Gothic"/>
                <a:sym typeface="Century Gothic"/>
              </a:rPr>
            </a:br>
            <a:endParaRPr lang="en-US" sz="3600" b="0" i="0" u="none" strike="noStrike" cap="none">
              <a:solidFill>
                <a:srgbClr val="262626"/>
              </a:solidFill>
              <a:latin typeface="Century Gothic"/>
              <a:ea typeface="Century Gothic"/>
              <a:cs typeface="Century Gothic"/>
              <a:sym typeface="Century Gothic"/>
            </a:endParaRPr>
          </a:p>
        </p:txBody>
      </p:sp>
      <p:pic>
        <p:nvPicPr>
          <p:cNvPr id="183" name="Shape 183"/>
          <p:cNvPicPr preferRelativeResize="0"/>
          <p:nvPr/>
        </p:nvPicPr>
        <p:blipFill>
          <a:blip r:embed="rId3">
            <a:alphaModFix/>
          </a:blip>
          <a:stretch>
            <a:fillRect/>
          </a:stretch>
        </p:blipFill>
        <p:spPr>
          <a:xfrm>
            <a:off x="1021412" y="592875"/>
            <a:ext cx="10149173" cy="6091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a:path>
          <a:tileRect/>
        </a:gradFill>
        <a:effectLst/>
      </p:bgPr>
    </p:bg>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0" y="0"/>
            <a:ext cx="8911800" cy="1281000"/>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1" i="0" u="none" strike="noStrike" cap="none">
                <a:solidFill>
                  <a:srgbClr val="262626"/>
                </a:solidFill>
                <a:latin typeface="Century Gothic"/>
                <a:ea typeface="Century Gothic"/>
                <a:cs typeface="Century Gothic"/>
                <a:sym typeface="Century Gothic"/>
              </a:rPr>
              <a:t>           Design Pattern: </a:t>
            </a:r>
            <a:r>
              <a:rPr lang="en-US" b="1"/>
              <a:t>Observer</a:t>
            </a:r>
            <a:r>
              <a:rPr lang="en-US" sz="3600" b="0" i="0" u="none" strike="noStrike" cap="none">
                <a:solidFill>
                  <a:srgbClr val="262626"/>
                </a:solidFill>
                <a:latin typeface="Century Gothic"/>
                <a:ea typeface="Century Gothic"/>
                <a:cs typeface="Century Gothic"/>
                <a:sym typeface="Century Gothic"/>
              </a:rPr>
              <a:t/>
            </a:r>
            <a:br>
              <a:rPr lang="en-US" sz="3600" b="0" i="0" u="none" strike="noStrike" cap="none">
                <a:solidFill>
                  <a:srgbClr val="262626"/>
                </a:solidFill>
                <a:latin typeface="Century Gothic"/>
                <a:ea typeface="Century Gothic"/>
                <a:cs typeface="Century Gothic"/>
                <a:sym typeface="Century Gothic"/>
              </a:rPr>
            </a:br>
            <a:endParaRPr lang="en-US" sz="3600" b="0" i="0" u="none" strike="noStrike" cap="none">
              <a:solidFill>
                <a:srgbClr val="262626"/>
              </a:solidFill>
              <a:latin typeface="Century Gothic"/>
              <a:ea typeface="Century Gothic"/>
              <a:cs typeface="Century Gothic"/>
              <a:sym typeface="Century Gothic"/>
            </a:endParaRPr>
          </a:p>
        </p:txBody>
      </p:sp>
      <p:pic>
        <p:nvPicPr>
          <p:cNvPr id="189" name="Shape 189"/>
          <p:cNvPicPr preferRelativeResize="0"/>
          <p:nvPr/>
        </p:nvPicPr>
        <p:blipFill>
          <a:blip r:embed="rId3">
            <a:alphaModFix/>
          </a:blip>
          <a:stretch>
            <a:fillRect/>
          </a:stretch>
        </p:blipFill>
        <p:spPr>
          <a:xfrm>
            <a:off x="1257625" y="1008325"/>
            <a:ext cx="9363365" cy="5272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a:path>
          <a:tileRect/>
        </a:gradFill>
        <a:effectLst/>
      </p:bgPr>
    </p:bg>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0" y="0"/>
            <a:ext cx="8911800" cy="1281000"/>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1" i="0" u="none" strike="noStrike" cap="none">
                <a:solidFill>
                  <a:srgbClr val="262626"/>
                </a:solidFill>
                <a:latin typeface="Century Gothic"/>
                <a:ea typeface="Century Gothic"/>
                <a:cs typeface="Century Gothic"/>
                <a:sym typeface="Century Gothic"/>
              </a:rPr>
              <a:t>           Design Pattern: </a:t>
            </a:r>
            <a:r>
              <a:rPr lang="en-US" b="1"/>
              <a:t>Builder</a:t>
            </a:r>
            <a:r>
              <a:rPr lang="en-US" sz="3600" b="0" i="0" u="none" strike="noStrike" cap="none">
                <a:solidFill>
                  <a:srgbClr val="262626"/>
                </a:solidFill>
                <a:latin typeface="Century Gothic"/>
                <a:ea typeface="Century Gothic"/>
                <a:cs typeface="Century Gothic"/>
                <a:sym typeface="Century Gothic"/>
              </a:rPr>
              <a:t/>
            </a:r>
            <a:br>
              <a:rPr lang="en-US" sz="3600" b="0" i="0" u="none" strike="noStrike" cap="none">
                <a:solidFill>
                  <a:srgbClr val="262626"/>
                </a:solidFill>
                <a:latin typeface="Century Gothic"/>
                <a:ea typeface="Century Gothic"/>
                <a:cs typeface="Century Gothic"/>
                <a:sym typeface="Century Gothic"/>
              </a:rPr>
            </a:br>
            <a:endParaRPr lang="en-US" sz="3600" b="0" i="0" u="none" strike="noStrike" cap="none">
              <a:solidFill>
                <a:srgbClr val="262626"/>
              </a:solidFill>
              <a:latin typeface="Century Gothic"/>
              <a:ea typeface="Century Gothic"/>
              <a:cs typeface="Century Gothic"/>
              <a:sym typeface="Century Gothic"/>
            </a:endParaRPr>
          </a:p>
        </p:txBody>
      </p:sp>
      <p:pic>
        <p:nvPicPr>
          <p:cNvPr id="195" name="Shape 195"/>
          <p:cNvPicPr preferRelativeResize="0"/>
          <p:nvPr/>
        </p:nvPicPr>
        <p:blipFill>
          <a:blip r:embed="rId3">
            <a:alphaModFix/>
          </a:blip>
          <a:stretch>
            <a:fillRect/>
          </a:stretch>
        </p:blipFill>
        <p:spPr>
          <a:xfrm>
            <a:off x="1456925" y="717875"/>
            <a:ext cx="9192525" cy="5692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a:path>
          <a:tileRect/>
        </a:gradFill>
        <a:effectLst/>
      </p:bgPr>
    </p:bg>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0" y="0"/>
            <a:ext cx="8911800" cy="1281000"/>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1" i="0" u="none" strike="noStrike" cap="none" dirty="0">
                <a:solidFill>
                  <a:srgbClr val="262626"/>
                </a:solidFill>
                <a:latin typeface="Century Gothic"/>
                <a:ea typeface="Century Gothic"/>
                <a:cs typeface="Century Gothic"/>
                <a:sym typeface="Century Gothic"/>
              </a:rPr>
              <a:t>           Design Pattern: </a:t>
            </a:r>
            <a:r>
              <a:rPr lang="en-US" b="1" dirty="0" smtClean="0"/>
              <a:t>Decorator</a:t>
            </a:r>
            <a:r>
              <a:rPr lang="en-US" sz="3600" b="0" i="0" u="none" strike="noStrike" cap="none" dirty="0">
                <a:solidFill>
                  <a:srgbClr val="262626"/>
                </a:solidFill>
                <a:latin typeface="Century Gothic"/>
                <a:ea typeface="Century Gothic"/>
                <a:cs typeface="Century Gothic"/>
                <a:sym typeface="Century Gothic"/>
              </a:rPr>
              <a:t/>
            </a:r>
            <a:br>
              <a:rPr lang="en-US" sz="3600" b="0" i="0" u="none" strike="noStrike" cap="none" dirty="0">
                <a:solidFill>
                  <a:srgbClr val="262626"/>
                </a:solidFill>
                <a:latin typeface="Century Gothic"/>
                <a:ea typeface="Century Gothic"/>
                <a:cs typeface="Century Gothic"/>
                <a:sym typeface="Century Gothic"/>
              </a:rPr>
            </a:br>
            <a:endParaRPr lang="en-US" sz="3600" b="0" i="0" u="none" strike="noStrike" cap="none" dirty="0">
              <a:solidFill>
                <a:srgbClr val="262626"/>
              </a:solidFill>
              <a:latin typeface="Century Gothic"/>
              <a:ea typeface="Century Gothic"/>
              <a:cs typeface="Century Gothic"/>
              <a:sym typeface="Century Gothic"/>
            </a:endParaRPr>
          </a:p>
        </p:txBody>
      </p:sp>
      <p:pic>
        <p:nvPicPr>
          <p:cNvPr id="1027" name="Picture 3"/>
          <p:cNvPicPr>
            <a:picLocks noChangeAspect="1" noChangeArrowheads="1"/>
          </p:cNvPicPr>
          <p:nvPr/>
        </p:nvPicPr>
        <p:blipFill>
          <a:blip r:embed="rId3"/>
          <a:srcRect/>
          <a:stretch>
            <a:fillRect/>
          </a:stretch>
        </p:blipFill>
        <p:spPr bwMode="auto">
          <a:xfrm>
            <a:off x="1495424" y="1304924"/>
            <a:ext cx="10163175" cy="5019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a:path>
          <a:tileRect/>
        </a:gradFill>
        <a:effectLst/>
      </p:bgPr>
    </p:bg>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0" y="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240" b="1" i="0" u="none" strike="noStrike" cap="none">
                <a:solidFill>
                  <a:srgbClr val="262626"/>
                </a:solidFill>
                <a:latin typeface="Century Gothic"/>
                <a:ea typeface="Century Gothic"/>
                <a:cs typeface="Century Gothic"/>
                <a:sym typeface="Century Gothic"/>
              </a:rPr>
              <a:t>           Use Case Diagram</a:t>
            </a:r>
            <a:r>
              <a:rPr lang="en-US" sz="3240" b="0" i="0" u="none" strike="noStrike" cap="none">
                <a:solidFill>
                  <a:srgbClr val="262626"/>
                </a:solidFill>
                <a:latin typeface="Century Gothic"/>
                <a:ea typeface="Century Gothic"/>
                <a:cs typeface="Century Gothic"/>
                <a:sym typeface="Century Gothic"/>
              </a:rPr>
              <a:t/>
            </a:r>
            <a:br>
              <a:rPr lang="en-US" sz="3240" b="0" i="0" u="none" strike="noStrike" cap="none">
                <a:solidFill>
                  <a:srgbClr val="262626"/>
                </a:solidFill>
                <a:latin typeface="Century Gothic"/>
                <a:ea typeface="Century Gothic"/>
                <a:cs typeface="Century Gothic"/>
                <a:sym typeface="Century Gothic"/>
              </a:rPr>
            </a:br>
            <a:r>
              <a:rPr lang="en-US" sz="3240" b="0" i="0" u="none" strike="noStrike" cap="none">
                <a:solidFill>
                  <a:srgbClr val="262626"/>
                </a:solidFill>
                <a:latin typeface="Century Gothic"/>
                <a:ea typeface="Century Gothic"/>
                <a:cs typeface="Century Gothic"/>
                <a:sym typeface="Century Gothic"/>
              </a:rPr>
              <a:t/>
            </a:r>
            <a:br>
              <a:rPr lang="en-US" sz="3240" b="0" i="0" u="none" strike="noStrike" cap="none">
                <a:solidFill>
                  <a:srgbClr val="262626"/>
                </a:solidFill>
                <a:latin typeface="Century Gothic"/>
                <a:ea typeface="Century Gothic"/>
                <a:cs typeface="Century Gothic"/>
                <a:sym typeface="Century Gothic"/>
              </a:rPr>
            </a:br>
            <a:endParaRPr lang="en-US" sz="3240" b="0" i="0" u="none" strike="noStrike" cap="none">
              <a:solidFill>
                <a:srgbClr val="262626"/>
              </a:solidFill>
              <a:latin typeface="Century Gothic"/>
              <a:ea typeface="Century Gothic"/>
              <a:cs typeface="Century Gothic"/>
              <a:sym typeface="Century Gothic"/>
            </a:endParaRPr>
          </a:p>
        </p:txBody>
      </p:sp>
      <p:pic>
        <p:nvPicPr>
          <p:cNvPr id="201" name="Shape 201"/>
          <p:cNvPicPr preferRelativeResize="0">
            <a:picLocks noGrp="1"/>
          </p:cNvPicPr>
          <p:nvPr>
            <p:ph type="body" idx="1"/>
          </p:nvPr>
        </p:nvPicPr>
        <p:blipFill rotWithShape="1">
          <a:blip r:embed="rId3">
            <a:alphaModFix/>
          </a:blip>
          <a:srcRect/>
          <a:stretch/>
        </p:blipFill>
        <p:spPr>
          <a:xfrm>
            <a:off x="1167617" y="604910"/>
            <a:ext cx="10072468" cy="5962723"/>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a:path>
          <a:tileRect/>
        </a:gradFill>
        <a:effectLst/>
      </p:bgPr>
    </p:bg>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0" y="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240" b="1" i="0" u="none" strike="noStrike" cap="none">
                <a:solidFill>
                  <a:srgbClr val="262626"/>
                </a:solidFill>
                <a:latin typeface="Century Gothic"/>
                <a:ea typeface="Century Gothic"/>
                <a:cs typeface="Century Gothic"/>
                <a:sym typeface="Century Gothic"/>
              </a:rPr>
              <a:t>           Class Diagram &lt;Models&gt;</a:t>
            </a:r>
            <a:r>
              <a:rPr lang="en-US" sz="3240" b="0" i="0" u="none" strike="noStrike" cap="none">
                <a:solidFill>
                  <a:srgbClr val="262626"/>
                </a:solidFill>
                <a:latin typeface="Century Gothic"/>
                <a:ea typeface="Century Gothic"/>
                <a:cs typeface="Century Gothic"/>
                <a:sym typeface="Century Gothic"/>
              </a:rPr>
              <a:t/>
            </a:r>
            <a:br>
              <a:rPr lang="en-US" sz="3240" b="0" i="0" u="none" strike="noStrike" cap="none">
                <a:solidFill>
                  <a:srgbClr val="262626"/>
                </a:solidFill>
                <a:latin typeface="Century Gothic"/>
                <a:ea typeface="Century Gothic"/>
                <a:cs typeface="Century Gothic"/>
                <a:sym typeface="Century Gothic"/>
              </a:rPr>
            </a:br>
            <a:r>
              <a:rPr lang="en-US" sz="3240" b="0" i="0" u="none" strike="noStrike" cap="none">
                <a:solidFill>
                  <a:srgbClr val="262626"/>
                </a:solidFill>
                <a:latin typeface="Century Gothic"/>
                <a:ea typeface="Century Gothic"/>
                <a:cs typeface="Century Gothic"/>
                <a:sym typeface="Century Gothic"/>
              </a:rPr>
              <a:t/>
            </a:r>
            <a:br>
              <a:rPr lang="en-US" sz="3240" b="0" i="0" u="none" strike="noStrike" cap="none">
                <a:solidFill>
                  <a:srgbClr val="262626"/>
                </a:solidFill>
                <a:latin typeface="Century Gothic"/>
                <a:ea typeface="Century Gothic"/>
                <a:cs typeface="Century Gothic"/>
                <a:sym typeface="Century Gothic"/>
              </a:rPr>
            </a:br>
            <a:r>
              <a:rPr lang="en-US" sz="3240" b="0" i="0" u="none" strike="noStrike" cap="none">
                <a:solidFill>
                  <a:srgbClr val="262626"/>
                </a:solidFill>
                <a:latin typeface="Century Gothic"/>
                <a:ea typeface="Century Gothic"/>
                <a:cs typeface="Century Gothic"/>
                <a:sym typeface="Century Gothic"/>
              </a:rPr>
              <a:t/>
            </a:r>
            <a:br>
              <a:rPr lang="en-US" sz="3240" b="0" i="0" u="none" strike="noStrike" cap="none">
                <a:solidFill>
                  <a:srgbClr val="262626"/>
                </a:solidFill>
                <a:latin typeface="Century Gothic"/>
                <a:ea typeface="Century Gothic"/>
                <a:cs typeface="Century Gothic"/>
                <a:sym typeface="Century Gothic"/>
              </a:rPr>
            </a:br>
            <a:endParaRPr lang="en-US" sz="3240" b="0" i="0" u="none" strike="noStrike" cap="none">
              <a:solidFill>
                <a:srgbClr val="262626"/>
              </a:solidFill>
              <a:latin typeface="Century Gothic"/>
              <a:ea typeface="Century Gothic"/>
              <a:cs typeface="Century Gothic"/>
              <a:sym typeface="Century Gothic"/>
            </a:endParaRPr>
          </a:p>
        </p:txBody>
      </p:sp>
      <p:pic>
        <p:nvPicPr>
          <p:cNvPr id="207" name="Shape 207"/>
          <p:cNvPicPr preferRelativeResize="0">
            <a:picLocks noGrp="1"/>
          </p:cNvPicPr>
          <p:nvPr>
            <p:ph type="body" idx="1"/>
          </p:nvPr>
        </p:nvPicPr>
        <p:blipFill rotWithShape="1">
          <a:blip r:embed="rId3">
            <a:alphaModFix/>
          </a:blip>
          <a:srcRect/>
          <a:stretch/>
        </p:blipFill>
        <p:spPr>
          <a:xfrm>
            <a:off x="1167617" y="590843"/>
            <a:ext cx="9692640" cy="6267157"/>
          </a:xfrm>
          <a:prstGeom prst="rect">
            <a:avLst/>
          </a:prstGeom>
          <a:noFill/>
          <a:ln>
            <a:noFill/>
          </a:ln>
        </p:spPr>
      </p:pic>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871</Words>
  <PresentationFormat>Custom</PresentationFormat>
  <Paragraphs>151</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Century Gothic</vt:lpstr>
      <vt:lpstr>Noto Sans Symbols</vt:lpstr>
      <vt:lpstr>Roboto</vt:lpstr>
      <vt:lpstr>Calibri</vt:lpstr>
      <vt:lpstr>Consolas</vt:lpstr>
      <vt:lpstr>MS Gothic</vt:lpstr>
      <vt:lpstr>Wisp</vt:lpstr>
      <vt:lpstr>Dungeon &amp; Dragons Second Build – Design Document </vt:lpstr>
      <vt:lpstr>Introduction: </vt:lpstr>
      <vt:lpstr>Programming Methodology</vt:lpstr>
      <vt:lpstr>           Design Pattern: MVC </vt:lpstr>
      <vt:lpstr>           Design Pattern: Observer </vt:lpstr>
      <vt:lpstr>           Design Pattern: Builder </vt:lpstr>
      <vt:lpstr>           Design Pattern: Decorator </vt:lpstr>
      <vt:lpstr>           Use Case Diagram  </vt:lpstr>
      <vt:lpstr>           Class Diagram &lt;Models&gt;   </vt:lpstr>
      <vt:lpstr>Prototyping  </vt:lpstr>
      <vt:lpstr>Prototyping  </vt:lpstr>
      <vt:lpstr>Slide 12</vt:lpstr>
      <vt:lpstr>Repository</vt:lpstr>
      <vt:lpstr>Repository</vt:lpstr>
      <vt:lpstr>Repository</vt:lpstr>
      <vt:lpstr>Continuous Integration &amp; Testing</vt:lpstr>
      <vt:lpstr>API Documentation</vt:lpstr>
      <vt:lpstr>Unit testing</vt:lpstr>
      <vt:lpstr>Coding Standards </vt:lpstr>
      <vt:lpstr>Commenting </vt:lpstr>
      <vt:lpstr>Slide 21</vt:lpstr>
      <vt:lpstr>Slide 22</vt:lpstr>
      <vt:lpstr>Documentation: </vt:lpstr>
      <vt:lpstr>UI Design</vt:lpstr>
      <vt:lpstr>UI Design</vt:lpstr>
      <vt:lpstr>Communication</vt:lpstr>
      <vt:lpstr>Slide 27</vt:lpstr>
      <vt:lpstr>Packages:</vt:lpstr>
      <vt:lpstr>Packages: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Dungeon &amp; Dragons Second Build – Design Document</dc:title>
  <dc:creator>User</dc:creator>
  <cp:lastModifiedBy>User</cp:lastModifiedBy>
  <cp:revision>3</cp:revision>
  <dcterms:modified xsi:type="dcterms:W3CDTF">2017-04-12T14:23:09Z</dcterms:modified>
</cp:coreProperties>
</file>