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8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Week 4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Conditional Statements &amp; Loops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868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Dooz 2.0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Modifiy the previous version of dooz to:</a:t>
            </a:r>
          </a:p>
          <a:p>
            <a:pPr lvl="1"/>
            <a:r>
              <a:rPr lang="de-DE" dirty="0" smtClean="0"/>
              <a:t>Play till there is a winner</a:t>
            </a:r>
          </a:p>
          <a:p>
            <a:pPr lvl="1"/>
            <a:r>
              <a:rPr lang="de-DE" dirty="0" smtClean="0"/>
              <a:t>Check the validity of user inputs</a:t>
            </a:r>
          </a:p>
          <a:p>
            <a:pPr lvl="2"/>
            <a:r>
              <a:rPr lang="de-DE" dirty="0" smtClean="0"/>
              <a:t>If the cell is already ticked or is out of range, ask user to re-enter the value</a:t>
            </a:r>
          </a:p>
          <a:p>
            <a:pPr lvl="1"/>
            <a:r>
              <a:rPr lang="de-DE" dirty="0" smtClean="0"/>
              <a:t>Check if there is a winner, if yes print „User&lt;x&gt; wone the game!“ and exit the program</a:t>
            </a:r>
          </a:p>
          <a:p>
            <a:pPr lvl="1"/>
            <a:r>
              <a:rPr lang="de-DE" dirty="0" smtClean="0"/>
              <a:t>After getting valid inputs from user print out the dooztable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4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If statements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Act according to a condition</a:t>
            </a:r>
          </a:p>
          <a:p>
            <a:r>
              <a:rPr lang="de-DE" dirty="0" smtClean="0"/>
              <a:t>Take care of indention (4 spaces/Tab)</a:t>
            </a:r>
          </a:p>
          <a:p>
            <a:r>
              <a:rPr lang="de-DE" dirty="0" smtClean="0"/>
              <a:t>Check the conditions from top to botton</a:t>
            </a:r>
          </a:p>
          <a:p>
            <a:r>
              <a:rPr lang="de-DE" dirty="0" smtClean="0"/>
              <a:t>Stop if a condition is met</a:t>
            </a:r>
          </a:p>
          <a:p>
            <a:endParaRPr lang="de-DE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8326" y="2633458"/>
            <a:ext cx="320084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 statments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Use for if you know the number of iterations or you want to iterate over a pre-defined set of objects</a:t>
            </a:r>
          </a:p>
          <a:p>
            <a:r>
              <a:rPr lang="de-DE" dirty="0" smtClean="0"/>
              <a:t>Use range(N) to repeat the loop for N-iterations</a:t>
            </a:r>
          </a:p>
          <a:p>
            <a:pPr lvl="1"/>
            <a:r>
              <a:rPr lang="de-DE" dirty="0" smtClean="0"/>
              <a:t>range(start, stop, step)</a:t>
            </a:r>
          </a:p>
          <a:p>
            <a:pPr lvl="1"/>
            <a:r>
              <a:rPr lang="de-DE" dirty="0" smtClean="0"/>
              <a:t>range(start, stop)</a:t>
            </a:r>
          </a:p>
          <a:p>
            <a:pPr lvl="1"/>
            <a:r>
              <a:rPr lang="de-DE" dirty="0" smtClean="0"/>
              <a:t>range(stop)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4354" y="4091696"/>
            <a:ext cx="7035397" cy="13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Iterating over dicts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3765274"/>
            <a:ext cx="4800600" cy="66095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38959" y="3748039"/>
            <a:ext cx="2019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4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While statement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Iterate till a condition is met</a:t>
            </a:r>
          </a:p>
          <a:p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41" y="1874517"/>
            <a:ext cx="6084422" cy="41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0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Break &amp; Continue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Break: breaks a loop</a:t>
            </a:r>
          </a:p>
          <a:p>
            <a:r>
              <a:rPr lang="de-DE" dirty="0" smtClean="0"/>
              <a:t>Continue: skip a single iteration of loop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5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Guss the number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Select a random value between 1, 100</a:t>
            </a:r>
          </a:p>
          <a:p>
            <a:r>
              <a:rPr lang="de-DE" dirty="0" smtClean="0"/>
              <a:t>Ask user to guess the number</a:t>
            </a:r>
          </a:p>
          <a:p>
            <a:r>
              <a:rPr lang="de-DE" dirty="0" smtClean="0"/>
              <a:t>If the guess is correct print</a:t>
            </a:r>
          </a:p>
          <a:p>
            <a:pPr lvl="1"/>
            <a:r>
              <a:rPr lang="de-DE" dirty="0" smtClean="0"/>
              <a:t>„Congrats! You win“</a:t>
            </a:r>
          </a:p>
          <a:p>
            <a:r>
              <a:rPr lang="de-DE" dirty="0" smtClean="0"/>
              <a:t>If the guess is incorrect print</a:t>
            </a:r>
          </a:p>
          <a:p>
            <a:pPr lvl="1"/>
            <a:r>
              <a:rPr lang="de-DE" dirty="0" smtClean="0"/>
              <a:t>„Try again! You have &lt;x&gt; more choices“</a:t>
            </a:r>
          </a:p>
          <a:p>
            <a:pPr lvl="1"/>
            <a:r>
              <a:rPr lang="de-DE" dirty="0" smtClean="0"/>
              <a:t>x is the number of remaining guesses</a:t>
            </a:r>
          </a:p>
          <a:p>
            <a:pPr lvl="1"/>
            <a:r>
              <a:rPr lang="de-DE" dirty="0" smtClean="0"/>
              <a:t>The maximum of number of guesses is 6</a:t>
            </a:r>
          </a:p>
          <a:p>
            <a:r>
              <a:rPr lang="de-DE" dirty="0" smtClean="0"/>
              <a:t>After 6 incorrect guesses print </a:t>
            </a:r>
          </a:p>
          <a:p>
            <a:pPr lvl="1"/>
            <a:r>
              <a:rPr lang="de-DE" dirty="0" smtClean="0"/>
              <a:t>„You lost!“</a:t>
            </a:r>
          </a:p>
          <a:p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7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Zip &amp; enumerate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1360" y="3309828"/>
            <a:ext cx="3972479" cy="157184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8259" y="3384224"/>
            <a:ext cx="4373810" cy="11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4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List Comprehensions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5176" y="3605144"/>
            <a:ext cx="3924848" cy="9812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3940628"/>
            <a:ext cx="4800600" cy="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70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251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Week 4</vt:lpstr>
      <vt:lpstr>If statements</vt:lpstr>
      <vt:lpstr>For statments</vt:lpstr>
      <vt:lpstr>Iterating over dicts</vt:lpstr>
      <vt:lpstr>While statement</vt:lpstr>
      <vt:lpstr>Break &amp; Continue</vt:lpstr>
      <vt:lpstr>Guss the number</vt:lpstr>
      <vt:lpstr>Zip &amp; enumerate</vt:lpstr>
      <vt:lpstr>List Comprehensions </vt:lpstr>
      <vt:lpstr>Dooz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Ali Ahari</dc:creator>
  <cp:lastModifiedBy>Ali Ahari</cp:lastModifiedBy>
  <cp:revision>5</cp:revision>
  <dcterms:created xsi:type="dcterms:W3CDTF">2019-11-03T14:16:19Z</dcterms:created>
  <dcterms:modified xsi:type="dcterms:W3CDTF">2019-11-03T14:47:36Z</dcterms:modified>
</cp:coreProperties>
</file>