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4660"/>
  </p:normalViewPr>
  <p:slideViewPr>
    <p:cSldViewPr snapToGrid="0">
      <p:cViewPr varScale="1">
        <p:scale>
          <a:sx n="203" d="100"/>
          <a:sy n="203" d="100"/>
        </p:scale>
        <p:origin x="18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Python Week 6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537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File types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Two general file types:</a:t>
            </a:r>
          </a:p>
          <a:p>
            <a:pPr lvl="1"/>
            <a:r>
              <a:rPr lang="de-DE" dirty="0" smtClean="0"/>
              <a:t>Text-based and human readable: .txt , .csv</a:t>
            </a:r>
          </a:p>
          <a:p>
            <a:pPr lvl="1"/>
            <a:r>
              <a:rPr lang="de-DE" dirty="0" smtClean="0"/>
              <a:t>Binary files and not human readable: .pptx, .xlsx</a:t>
            </a:r>
          </a:p>
          <a:p>
            <a:r>
              <a:rPr lang="de-DE" dirty="0" smtClean="0"/>
              <a:t>How to read/write to a file:</a:t>
            </a:r>
            <a:endParaRPr lang="de-DE" dirty="0"/>
          </a:p>
        </p:txBody>
      </p:sp>
      <p:pic>
        <p:nvPicPr>
          <p:cNvPr id="4" name="Picture 3" descr="Water Stream River · Free vector graphic on Pixaba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740" y="4806367"/>
            <a:ext cx="2108772" cy="1339949"/>
          </a:xfrm>
          <a:prstGeom prst="rect">
            <a:avLst/>
          </a:prstGeom>
        </p:spPr>
      </p:pic>
      <p:pic>
        <p:nvPicPr>
          <p:cNvPr id="5" name="Picture 4" descr="Free vector graphic: Folder, Explorer, Files, Documents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420" y="4333385"/>
            <a:ext cx="727320" cy="559127"/>
          </a:xfrm>
          <a:prstGeom prst="rect">
            <a:avLst/>
          </a:prstGeom>
        </p:spPr>
      </p:pic>
      <p:pic>
        <p:nvPicPr>
          <p:cNvPr id="6" name="Picture 5" descr="File:Python-logo-notext.svg - Wikipedi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358" y="5627842"/>
            <a:ext cx="1036948" cy="10369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r="46695"/>
          <a:stretch/>
        </p:blipFill>
        <p:spPr>
          <a:xfrm>
            <a:off x="5425126" y="1231490"/>
            <a:ext cx="5889646" cy="137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1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Modes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9820" y="1799436"/>
            <a:ext cx="6281738" cy="192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371" y="2268899"/>
            <a:ext cx="6052548" cy="238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834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With syntax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2779666"/>
            <a:ext cx="6281738" cy="129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81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Quiz: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Write a code that writes numbers from 0 to 99 in a seperate line into num-text.txt file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6866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Read line-by-line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6018" y="2951096"/>
            <a:ext cx="4305901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88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Quiz: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Read file fill-blanks.txt , identify the number of blanks denoted by ....</a:t>
            </a:r>
          </a:p>
          <a:p>
            <a:r>
              <a:rPr lang="de-DE" dirty="0" smtClean="0"/>
              <a:t>In a loop ask users to fill in the blanks in the corresponding line</a:t>
            </a:r>
          </a:p>
          <a:p>
            <a:r>
              <a:rPr lang="de-DE" dirty="0" smtClean="0"/>
              <a:t>Compare the answers of the user with the correct answers list „golden“ and print </a:t>
            </a:r>
          </a:p>
          <a:p>
            <a:pPr lvl="1"/>
            <a:r>
              <a:rPr lang="de-DE" dirty="0" smtClean="0"/>
              <a:t>X out of  Y answered correctly</a:t>
            </a:r>
          </a:p>
          <a:p>
            <a:r>
              <a:rPr lang="de-DE" dirty="0" smtClean="0"/>
              <a:t>Write back the correct answers to the file </a:t>
            </a:r>
          </a:p>
          <a:p>
            <a:r>
              <a:rPr lang="de-DE" dirty="0" smtClean="0"/>
              <a:t>(Optional) Repeat till there are no remaining blanks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724" y="5491528"/>
            <a:ext cx="5353797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73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How to install a package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Check „import progressbar“</a:t>
            </a:r>
          </a:p>
          <a:p>
            <a:r>
              <a:rPr lang="de-DE" dirty="0" smtClean="0"/>
              <a:t>pip install pkg-name</a:t>
            </a:r>
          </a:p>
          <a:p>
            <a:r>
              <a:rPr lang="de-DE" dirty="0" smtClean="0"/>
              <a:t>conda install pkg-name</a:t>
            </a:r>
          </a:p>
          <a:p>
            <a:r>
              <a:rPr lang="de-DE" dirty="0" smtClean="0"/>
              <a:t>Try </a:t>
            </a:r>
            <a:r>
              <a:rPr lang="de-DE" dirty="0"/>
              <a:t>installing </a:t>
            </a:r>
            <a:r>
              <a:rPr lang="de-DE" dirty="0" smtClean="0"/>
              <a:t>progressbar and try again importing it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3975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 short intro to pandas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Read grades from a csv file</a:t>
            </a:r>
          </a:p>
          <a:p>
            <a:r>
              <a:rPr lang="de-DE" dirty="0" smtClean="0"/>
              <a:t>Calculate the total grade by consdiering</a:t>
            </a:r>
          </a:p>
          <a:p>
            <a:pPr lvl="1"/>
            <a:r>
              <a:rPr lang="de-DE" dirty="0" smtClean="0"/>
              <a:t>25% MidTerm grades</a:t>
            </a:r>
          </a:p>
          <a:p>
            <a:pPr lvl="1"/>
            <a:r>
              <a:rPr lang="de-DE" dirty="0" smtClean="0"/>
              <a:t>75% Final grades</a:t>
            </a:r>
          </a:p>
          <a:p>
            <a:r>
              <a:rPr lang="de-DE" dirty="0" smtClean="0"/>
              <a:t>Write down the total grades in a new columns „Total“</a:t>
            </a:r>
          </a:p>
          <a:p>
            <a:r>
              <a:rPr lang="de-DE" dirty="0" smtClean="0"/>
              <a:t>Write back results in a new csv file new-grades.csv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447" y="4047221"/>
            <a:ext cx="6281738" cy="123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3879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201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 Light</vt:lpstr>
      <vt:lpstr>Rockwell</vt:lpstr>
      <vt:lpstr>Wingdings</vt:lpstr>
      <vt:lpstr>Atlas</vt:lpstr>
      <vt:lpstr>Python Week 6</vt:lpstr>
      <vt:lpstr>File types</vt:lpstr>
      <vt:lpstr>Modes</vt:lpstr>
      <vt:lpstr>With syntax</vt:lpstr>
      <vt:lpstr>Quiz:</vt:lpstr>
      <vt:lpstr>Read line-by-line</vt:lpstr>
      <vt:lpstr>Quiz:</vt:lpstr>
      <vt:lpstr>How to install a package</vt:lpstr>
      <vt:lpstr>A short intro to pandas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Week 6</dc:title>
  <dc:creator>Ali Ahari</dc:creator>
  <cp:lastModifiedBy>Ali Ahari</cp:lastModifiedBy>
  <cp:revision>16</cp:revision>
  <dcterms:created xsi:type="dcterms:W3CDTF">2019-11-24T09:00:48Z</dcterms:created>
  <dcterms:modified xsi:type="dcterms:W3CDTF">2019-11-24T10:57:13Z</dcterms:modified>
</cp:coreProperties>
</file>