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F6370B3-84CE-44DF-879E-3B71609848D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3D64B1-E08F-41B7-A06C-C72E0F07766F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python.org/3/library/stdtypes.html" TargetMode="External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Week 2</a:t>
            </a:r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String Methods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Methods are specific functions that operate on a specific type of object e.g. strings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Check out the built-in types documentation here: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  <a:hlinkClick r:id="rId1"/>
              </a:rPr>
              <a:t>https://docs.python.org/3/library/stdtypes.html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Some example methods: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name=”ali”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name.upper() → “ALI”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"The sum of 1 + 2 is {}".format(1+2) → “The sum of 1 + 2 is 3”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'1,2,3'.split(',')→ ['1', '2', '3'] 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Quiz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write a  program that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asks the name of the player and prints a greeting message with the name in capital case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asks the user to enter the number of letters in his/her name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compares the entered value with the number of letter in his/her name and prints “True” if it matches and “False” if it does not match (without conditional statement)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Example run: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008000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What is your name?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008000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Ali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008000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Hello ALI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008000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How many letters are in your name?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008000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008000">
              <a:buClr>
                <a:srgbClr val="2c3e5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False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Arithmetic Operators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+, -, *, /, **, %, //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Priority: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PEMDAS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   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Parentheses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   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Exponents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   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Multiplication and Division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Font typeface="Liberation Serif"/>
              <a:buAutoNum type="arabicParenR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   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Addition and Subtraction 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Variables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var_name = var_value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A=3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Variable name rules: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Allowed characters: alphanumeric and _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No space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Case sensitive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Can not start with a number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Do not used reserved keywords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Use camelCase convention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thisParamName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155560" y="3029400"/>
            <a:ext cx="4567320" cy="294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Variable Types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int(integer)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A=2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Float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A=2.0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String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A=”2”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A=’2’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Boolean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A=True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A=False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 == 2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Python automatically determines the variable types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 type(varName) to determine the type of a vairbale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Divide by Zero Exception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Quiz 1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You are an ESA eingineer in charge of developing a new rocket which has to fly back from the exoplanet Kepler-452b (aka. Earth 2.0). What is the escape speed for this planet? What is its ratio compared to earth?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22960" y="5029200"/>
            <a:ext cx="8158680" cy="9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Comparison &amp; Logical Operators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59640" y="2928960"/>
            <a:ext cx="4567320" cy="314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Comparison operators result in boolean values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Logical operators operate on boolean values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12080" y="5760720"/>
            <a:ext cx="4459680" cy="1188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55920" y="2011680"/>
            <a:ext cx="4567320" cy="31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Strings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list of characters surrounded by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Single quotes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‘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This is a string’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Double quotes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“</a:t>
            </a: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This is a string”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Escape character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Add “\” before reserved characters to print them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Print(‘\’’) → ‘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\, ‘, “, \n, \t, ...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Add two string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“</a:t>
            </a: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Hello” + ‘ ‘ + “World” → “Hello World”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F-String: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print(f“Hello {name}”)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len() returns the length of an object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len(“hello”) → 5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Quiz 2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store this address as a string in a variable: C:\user\docs\Letter.txt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Print “The file is saved under &lt;address&gt;”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Type conversion &amp; Reading from Input</a:t>
            </a:r>
            <a:endParaRPr b="1" lang="en-US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convert to Y: Y(variable)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int(1.2) → 1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str(1.2) → “1.2”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float(“1.2”) → 1.2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read user input from console using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input(“message: ”)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returns a string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you may need to convert the format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2019-10-21T11:00:50Z</dcterms:created>
  <dc:creator/>
  <dc:description/>
  <dc:language>en-US</dc:language>
  <cp:lastModifiedBy/>
  <dcterms:modified xsi:type="dcterms:W3CDTF">2019-10-21T13:47:07Z</dcterms:modified>
  <cp:revision>3</cp:revision>
  <dc:subject/>
  <dc:title/>
</cp:coreProperties>
</file>