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B584B-6466-4261-AFE5-EFF55DAB838E}" v="31" dt="2023-11-15T11:53:30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06" autoAdjust="0"/>
  </p:normalViewPr>
  <p:slideViewPr>
    <p:cSldViewPr snapToGrid="0">
      <p:cViewPr varScale="1">
        <p:scale>
          <a:sx n="86" d="100"/>
          <a:sy n="86" d="100"/>
        </p:scale>
        <p:origin x="15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hmad" userId="08bf024b-53c8-4974-8fd1-2380159baf35" providerId="ADAL" clId="{A2EB584B-6466-4261-AFE5-EFF55DAB838E}"/>
    <pc:docChg chg="undo custSel addSld delSld modSld sldOrd">
      <pc:chgData name="Ali Ahmad" userId="08bf024b-53c8-4974-8fd1-2380159baf35" providerId="ADAL" clId="{A2EB584B-6466-4261-AFE5-EFF55DAB838E}" dt="2023-11-15T11:53:30.653" v="969"/>
      <pc:docMkLst>
        <pc:docMk/>
      </pc:docMkLst>
      <pc:sldChg chg="modSp new del mod modNotesTx">
        <pc:chgData name="Ali Ahmad" userId="08bf024b-53c8-4974-8fd1-2380159baf35" providerId="ADAL" clId="{A2EB584B-6466-4261-AFE5-EFF55DAB838E}" dt="2023-11-05T16:31:27.992" v="330" actId="2696"/>
        <pc:sldMkLst>
          <pc:docMk/>
          <pc:sldMk cId="4037942786" sldId="256"/>
        </pc:sldMkLst>
        <pc:spChg chg="mod">
          <ac:chgData name="Ali Ahmad" userId="08bf024b-53c8-4974-8fd1-2380159baf35" providerId="ADAL" clId="{A2EB584B-6466-4261-AFE5-EFF55DAB838E}" dt="2023-11-05T16:30:03.018" v="316" actId="404"/>
          <ac:spMkLst>
            <pc:docMk/>
            <pc:sldMk cId="4037942786" sldId="256"/>
            <ac:spMk id="2" creationId="{B8EC789F-5E47-B450-7167-97BCFE404DC8}"/>
          </ac:spMkLst>
        </pc:spChg>
        <pc:spChg chg="mod">
          <ac:chgData name="Ali Ahmad" userId="08bf024b-53c8-4974-8fd1-2380159baf35" providerId="ADAL" clId="{A2EB584B-6466-4261-AFE5-EFF55DAB838E}" dt="2023-11-05T14:53:16.723" v="304"/>
          <ac:spMkLst>
            <pc:docMk/>
            <pc:sldMk cId="4037942786" sldId="256"/>
            <ac:spMk id="3" creationId="{86B5A87A-1B0C-8454-1EDB-75F3D1DDDCDA}"/>
          </ac:spMkLst>
        </pc:spChg>
      </pc:sldChg>
      <pc:sldChg chg="modSp new mod modAnim modNotesTx">
        <pc:chgData name="Ali Ahmad" userId="08bf024b-53c8-4974-8fd1-2380159baf35" providerId="ADAL" clId="{A2EB584B-6466-4261-AFE5-EFF55DAB838E}" dt="2023-11-15T11:53:30.653" v="969"/>
        <pc:sldMkLst>
          <pc:docMk/>
          <pc:sldMk cId="422098687" sldId="257"/>
        </pc:sldMkLst>
        <pc:spChg chg="mod">
          <ac:chgData name="Ali Ahmad" userId="08bf024b-53c8-4974-8fd1-2380159baf35" providerId="ADAL" clId="{A2EB584B-6466-4261-AFE5-EFF55DAB838E}" dt="2023-11-13T10:51:53.230" v="836" actId="20577"/>
          <ac:spMkLst>
            <pc:docMk/>
            <pc:sldMk cId="422098687" sldId="257"/>
            <ac:spMk id="2" creationId="{0488035D-4910-4749-AD24-EBC1584449FE}"/>
          </ac:spMkLst>
        </pc:spChg>
        <pc:spChg chg="mod">
          <ac:chgData name="Ali Ahmad" userId="08bf024b-53c8-4974-8fd1-2380159baf35" providerId="ADAL" clId="{A2EB584B-6466-4261-AFE5-EFF55DAB838E}" dt="2023-11-13T10:51:57.880" v="838" actId="20577"/>
          <ac:spMkLst>
            <pc:docMk/>
            <pc:sldMk cId="422098687" sldId="257"/>
            <ac:spMk id="3" creationId="{E4DECA90-2C25-048C-9E52-C976A331C3F3}"/>
          </ac:spMkLst>
        </pc:spChg>
      </pc:sldChg>
      <pc:sldChg chg="addSp delSp modSp new del mod modNotesTx">
        <pc:chgData name="Ali Ahmad" userId="08bf024b-53c8-4974-8fd1-2380159baf35" providerId="ADAL" clId="{A2EB584B-6466-4261-AFE5-EFF55DAB838E}" dt="2023-11-05T16:30:55.461" v="324" actId="2696"/>
        <pc:sldMkLst>
          <pc:docMk/>
          <pc:sldMk cId="3229198621" sldId="257"/>
        </pc:sldMkLst>
        <pc:spChg chg="mod">
          <ac:chgData name="Ali Ahmad" userId="08bf024b-53c8-4974-8fd1-2380159baf35" providerId="ADAL" clId="{A2EB584B-6466-4261-AFE5-EFF55DAB838E}" dt="2023-11-05T14:53:51.050" v="307" actId="207"/>
          <ac:spMkLst>
            <pc:docMk/>
            <pc:sldMk cId="3229198621" sldId="257"/>
            <ac:spMk id="2" creationId="{E63920AE-160A-7790-FFB2-F2A58640AD82}"/>
          </ac:spMkLst>
        </pc:spChg>
        <pc:spChg chg="mod">
          <ac:chgData name="Ali Ahmad" userId="08bf024b-53c8-4974-8fd1-2380159baf35" providerId="ADAL" clId="{A2EB584B-6466-4261-AFE5-EFF55DAB838E}" dt="2023-11-05T14:53:16.723" v="304"/>
          <ac:spMkLst>
            <pc:docMk/>
            <pc:sldMk cId="3229198621" sldId="257"/>
            <ac:spMk id="3" creationId="{551B53D9-37EC-934A-8391-AF012B7EE14E}"/>
          </ac:spMkLst>
        </pc:spChg>
        <pc:spChg chg="add del">
          <ac:chgData name="Ali Ahmad" userId="08bf024b-53c8-4974-8fd1-2380159baf35" providerId="ADAL" clId="{A2EB584B-6466-4261-AFE5-EFF55DAB838E}" dt="2023-11-04T15:10:34.655" v="115" actId="22"/>
          <ac:spMkLst>
            <pc:docMk/>
            <pc:sldMk cId="3229198621" sldId="257"/>
            <ac:spMk id="5" creationId="{C86075B2-5B25-69B1-0A3C-E1B1FB3A2B5C}"/>
          </ac:spMkLst>
        </pc:spChg>
      </pc:sldChg>
      <pc:sldChg chg="modSp add del mod modNotesTx">
        <pc:chgData name="Ali Ahmad" userId="08bf024b-53c8-4974-8fd1-2380159baf35" providerId="ADAL" clId="{A2EB584B-6466-4261-AFE5-EFF55DAB838E}" dt="2023-11-13T10:51:23.153" v="795" actId="47"/>
        <pc:sldMkLst>
          <pc:docMk/>
          <pc:sldMk cId="2359246164" sldId="258"/>
        </pc:sldMkLst>
        <pc:spChg chg="mod">
          <ac:chgData name="Ali Ahmad" userId="08bf024b-53c8-4974-8fd1-2380159baf35" providerId="ADAL" clId="{A2EB584B-6466-4261-AFE5-EFF55DAB838E}" dt="2023-11-05T16:31:48.111" v="333"/>
          <ac:spMkLst>
            <pc:docMk/>
            <pc:sldMk cId="2359246164" sldId="258"/>
            <ac:spMk id="2" creationId="{0488035D-4910-4749-AD24-EBC1584449FE}"/>
          </ac:spMkLst>
        </pc:spChg>
        <pc:spChg chg="mod">
          <ac:chgData name="Ali Ahmad" userId="08bf024b-53c8-4974-8fd1-2380159baf35" providerId="ADAL" clId="{A2EB584B-6466-4261-AFE5-EFF55DAB838E}" dt="2023-11-12T19:40:47.829" v="712" actId="13926"/>
          <ac:spMkLst>
            <pc:docMk/>
            <pc:sldMk cId="2359246164" sldId="258"/>
            <ac:spMk id="3" creationId="{E4DECA90-2C25-048C-9E52-C976A331C3F3}"/>
          </ac:spMkLst>
        </pc:spChg>
      </pc:sldChg>
      <pc:sldChg chg="modSp add del mod modNotesTx">
        <pc:chgData name="Ali Ahmad" userId="08bf024b-53c8-4974-8fd1-2380159baf35" providerId="ADAL" clId="{A2EB584B-6466-4261-AFE5-EFF55DAB838E}" dt="2023-11-05T16:30:07.119" v="317" actId="47"/>
        <pc:sldMkLst>
          <pc:docMk/>
          <pc:sldMk cId="3332835095" sldId="258"/>
        </pc:sldMkLst>
        <pc:spChg chg="mod">
          <ac:chgData name="Ali Ahmad" userId="08bf024b-53c8-4974-8fd1-2380159baf35" providerId="ADAL" clId="{A2EB584B-6466-4261-AFE5-EFF55DAB838E}" dt="2023-11-05T14:53:55.615" v="308" actId="207"/>
          <ac:spMkLst>
            <pc:docMk/>
            <pc:sldMk cId="3332835095" sldId="258"/>
            <ac:spMk id="2" creationId="{E63920AE-160A-7790-FFB2-F2A58640AD82}"/>
          </ac:spMkLst>
        </pc:spChg>
        <pc:spChg chg="mod">
          <ac:chgData name="Ali Ahmad" userId="08bf024b-53c8-4974-8fd1-2380159baf35" providerId="ADAL" clId="{A2EB584B-6466-4261-AFE5-EFF55DAB838E}" dt="2023-11-05T14:53:16.723" v="304"/>
          <ac:spMkLst>
            <pc:docMk/>
            <pc:sldMk cId="3332835095" sldId="258"/>
            <ac:spMk id="3" creationId="{551B53D9-37EC-934A-8391-AF012B7EE14E}"/>
          </ac:spMkLst>
        </pc:spChg>
      </pc:sldChg>
      <pc:sldChg chg="modSp new del mod modNotesTx">
        <pc:chgData name="Ali Ahmad" userId="08bf024b-53c8-4974-8fd1-2380159baf35" providerId="ADAL" clId="{A2EB584B-6466-4261-AFE5-EFF55DAB838E}" dt="2023-11-13T10:51:23.457" v="796" actId="47"/>
        <pc:sldMkLst>
          <pc:docMk/>
          <pc:sldMk cId="564430289" sldId="259"/>
        </pc:sldMkLst>
        <pc:spChg chg="mod">
          <ac:chgData name="Ali Ahmad" userId="08bf024b-53c8-4974-8fd1-2380159baf35" providerId="ADAL" clId="{A2EB584B-6466-4261-AFE5-EFF55DAB838E}" dt="2023-11-05T16:33:36.374" v="367" actId="27636"/>
          <ac:spMkLst>
            <pc:docMk/>
            <pc:sldMk cId="564430289" sldId="259"/>
            <ac:spMk id="2" creationId="{6E45DF84-36FA-610D-72FC-F44E6E1AA163}"/>
          </ac:spMkLst>
        </pc:spChg>
        <pc:spChg chg="mod">
          <ac:chgData name="Ali Ahmad" userId="08bf024b-53c8-4974-8fd1-2380159baf35" providerId="ADAL" clId="{A2EB584B-6466-4261-AFE5-EFF55DAB838E}" dt="2023-11-12T19:42:03.910" v="790" actId="20577"/>
          <ac:spMkLst>
            <pc:docMk/>
            <pc:sldMk cId="564430289" sldId="259"/>
            <ac:spMk id="3" creationId="{D81099D0-9816-DA10-8CEB-C8A3F4AA0E7F}"/>
          </ac:spMkLst>
        </pc:spChg>
      </pc:sldChg>
      <pc:sldChg chg="modSp add del mod modNotesTx">
        <pc:chgData name="Ali Ahmad" userId="08bf024b-53c8-4974-8fd1-2380159baf35" providerId="ADAL" clId="{A2EB584B-6466-4261-AFE5-EFF55DAB838E}" dt="2023-11-05T16:30:07.296" v="318" actId="47"/>
        <pc:sldMkLst>
          <pc:docMk/>
          <pc:sldMk cId="3068798719" sldId="259"/>
        </pc:sldMkLst>
        <pc:spChg chg="mod">
          <ac:chgData name="Ali Ahmad" userId="08bf024b-53c8-4974-8fd1-2380159baf35" providerId="ADAL" clId="{A2EB584B-6466-4261-AFE5-EFF55DAB838E}" dt="2023-11-05T14:53:59.849" v="309" actId="207"/>
          <ac:spMkLst>
            <pc:docMk/>
            <pc:sldMk cId="3068798719" sldId="259"/>
            <ac:spMk id="2" creationId="{E63920AE-160A-7790-FFB2-F2A58640AD82}"/>
          </ac:spMkLst>
        </pc:spChg>
        <pc:spChg chg="mod">
          <ac:chgData name="Ali Ahmad" userId="08bf024b-53c8-4974-8fd1-2380159baf35" providerId="ADAL" clId="{A2EB584B-6466-4261-AFE5-EFF55DAB838E}" dt="2023-11-05T14:53:16.723" v="304"/>
          <ac:spMkLst>
            <pc:docMk/>
            <pc:sldMk cId="3068798719" sldId="259"/>
            <ac:spMk id="3" creationId="{551B53D9-37EC-934A-8391-AF012B7EE14E}"/>
          </ac:spMkLst>
        </pc:spChg>
      </pc:sldChg>
      <pc:sldChg chg="new del">
        <pc:chgData name="Ali Ahmad" userId="08bf024b-53c8-4974-8fd1-2380159baf35" providerId="ADAL" clId="{A2EB584B-6466-4261-AFE5-EFF55DAB838E}" dt="2023-11-04T14:52:11.901" v="76" actId="47"/>
        <pc:sldMkLst>
          <pc:docMk/>
          <pc:sldMk cId="3078083385" sldId="259"/>
        </pc:sldMkLst>
      </pc:sldChg>
      <pc:sldChg chg="modSp add del mod modNotesTx">
        <pc:chgData name="Ali Ahmad" userId="08bf024b-53c8-4974-8fd1-2380159baf35" providerId="ADAL" clId="{A2EB584B-6466-4261-AFE5-EFF55DAB838E}" dt="2023-11-05T16:30:08.094" v="320" actId="47"/>
        <pc:sldMkLst>
          <pc:docMk/>
          <pc:sldMk cId="1184548754" sldId="260"/>
        </pc:sldMkLst>
        <pc:spChg chg="mod">
          <ac:chgData name="Ali Ahmad" userId="08bf024b-53c8-4974-8fd1-2380159baf35" providerId="ADAL" clId="{A2EB584B-6466-4261-AFE5-EFF55DAB838E}" dt="2023-11-05T14:54:13.932" v="312" actId="207"/>
          <ac:spMkLst>
            <pc:docMk/>
            <pc:sldMk cId="1184548754" sldId="260"/>
            <ac:spMk id="2" creationId="{E63920AE-160A-7790-FFB2-F2A58640AD82}"/>
          </ac:spMkLst>
        </pc:spChg>
        <pc:spChg chg="mod">
          <ac:chgData name="Ali Ahmad" userId="08bf024b-53c8-4974-8fd1-2380159baf35" providerId="ADAL" clId="{A2EB584B-6466-4261-AFE5-EFF55DAB838E}" dt="2023-11-05T14:53:16.723" v="304"/>
          <ac:spMkLst>
            <pc:docMk/>
            <pc:sldMk cId="1184548754" sldId="260"/>
            <ac:spMk id="3" creationId="{551B53D9-37EC-934A-8391-AF012B7EE14E}"/>
          </ac:spMkLst>
        </pc:spChg>
      </pc:sldChg>
      <pc:sldChg chg="modSp add del mod modNotesTx">
        <pc:chgData name="Ali Ahmad" userId="08bf024b-53c8-4974-8fd1-2380159baf35" providerId="ADAL" clId="{A2EB584B-6466-4261-AFE5-EFF55DAB838E}" dt="2023-11-13T10:51:23.925" v="797" actId="47"/>
        <pc:sldMkLst>
          <pc:docMk/>
          <pc:sldMk cId="2399492581" sldId="260"/>
        </pc:sldMkLst>
        <pc:spChg chg="mod">
          <ac:chgData name="Ali Ahmad" userId="08bf024b-53c8-4974-8fd1-2380159baf35" providerId="ADAL" clId="{A2EB584B-6466-4261-AFE5-EFF55DAB838E}" dt="2023-11-05T19:45:14.742" v="664"/>
          <ac:spMkLst>
            <pc:docMk/>
            <pc:sldMk cId="2399492581" sldId="260"/>
            <ac:spMk id="2" creationId="{6E45DF84-36FA-610D-72FC-F44E6E1AA163}"/>
          </ac:spMkLst>
        </pc:spChg>
        <pc:spChg chg="mod">
          <ac:chgData name="Ali Ahmad" userId="08bf024b-53c8-4974-8fd1-2380159baf35" providerId="ADAL" clId="{A2EB584B-6466-4261-AFE5-EFF55DAB838E}" dt="2023-11-12T19:42:23.472" v="792" actId="13926"/>
          <ac:spMkLst>
            <pc:docMk/>
            <pc:sldMk cId="2399492581" sldId="260"/>
            <ac:spMk id="3" creationId="{D81099D0-9816-DA10-8CEB-C8A3F4AA0E7F}"/>
          </ac:spMkLst>
        </pc:spChg>
      </pc:sldChg>
      <pc:sldChg chg="modSp add del mod ord">
        <pc:chgData name="Ali Ahmad" userId="08bf024b-53c8-4974-8fd1-2380159baf35" providerId="ADAL" clId="{A2EB584B-6466-4261-AFE5-EFF55DAB838E}" dt="2023-11-05T16:30:07.492" v="319" actId="47"/>
        <pc:sldMkLst>
          <pc:docMk/>
          <pc:sldMk cId="2804262354" sldId="261"/>
        </pc:sldMkLst>
        <pc:spChg chg="mod">
          <ac:chgData name="Ali Ahmad" userId="08bf024b-53c8-4974-8fd1-2380159baf35" providerId="ADAL" clId="{A2EB584B-6466-4261-AFE5-EFF55DAB838E}" dt="2023-11-05T14:54:04.139" v="310" actId="207"/>
          <ac:spMkLst>
            <pc:docMk/>
            <pc:sldMk cId="2804262354" sldId="261"/>
            <ac:spMk id="2" creationId="{E63920AE-160A-7790-FFB2-F2A58640AD82}"/>
          </ac:spMkLst>
        </pc:spChg>
        <pc:spChg chg="mod">
          <ac:chgData name="Ali Ahmad" userId="08bf024b-53c8-4974-8fd1-2380159baf35" providerId="ADAL" clId="{A2EB584B-6466-4261-AFE5-EFF55DAB838E}" dt="2023-11-05T14:54:07.888" v="311" actId="255"/>
          <ac:spMkLst>
            <pc:docMk/>
            <pc:sldMk cId="2804262354" sldId="261"/>
            <ac:spMk id="3" creationId="{551B53D9-37EC-934A-8391-AF012B7EE14E}"/>
          </ac:spMkLst>
        </pc:spChg>
      </pc:sldChg>
      <pc:sldChg chg="modSp add del mod modNotesTx">
        <pc:chgData name="Ali Ahmad" userId="08bf024b-53c8-4974-8fd1-2380159baf35" providerId="ADAL" clId="{A2EB584B-6466-4261-AFE5-EFF55DAB838E}" dt="2023-11-13T10:51:24.229" v="798" actId="47"/>
        <pc:sldMkLst>
          <pc:docMk/>
          <pc:sldMk cId="4224126177" sldId="261"/>
        </pc:sldMkLst>
        <pc:spChg chg="mod">
          <ac:chgData name="Ali Ahmad" userId="08bf024b-53c8-4974-8fd1-2380159baf35" providerId="ADAL" clId="{A2EB584B-6466-4261-AFE5-EFF55DAB838E}" dt="2023-11-05T19:46:45.501" v="676"/>
          <ac:spMkLst>
            <pc:docMk/>
            <pc:sldMk cId="4224126177" sldId="261"/>
            <ac:spMk id="2" creationId="{6E45DF84-36FA-610D-72FC-F44E6E1AA163}"/>
          </ac:spMkLst>
        </pc:spChg>
        <pc:spChg chg="mod">
          <ac:chgData name="Ali Ahmad" userId="08bf024b-53c8-4974-8fd1-2380159baf35" providerId="ADAL" clId="{A2EB584B-6466-4261-AFE5-EFF55DAB838E}" dt="2023-11-12T19:42:44.059" v="793" actId="13926"/>
          <ac:spMkLst>
            <pc:docMk/>
            <pc:sldMk cId="4224126177" sldId="261"/>
            <ac:spMk id="3" creationId="{D81099D0-9816-DA10-8CEB-C8A3F4AA0E7F}"/>
          </ac:spMkLst>
        </pc:spChg>
      </pc:sldChg>
      <pc:sldChg chg="modSp add del mod modNotesTx">
        <pc:chgData name="Ali Ahmad" userId="08bf024b-53c8-4974-8fd1-2380159baf35" providerId="ADAL" clId="{A2EB584B-6466-4261-AFE5-EFF55DAB838E}" dt="2023-11-13T10:51:24.646" v="799" actId="47"/>
        <pc:sldMkLst>
          <pc:docMk/>
          <pc:sldMk cId="2853686452" sldId="262"/>
        </pc:sldMkLst>
        <pc:spChg chg="mod">
          <ac:chgData name="Ali Ahmad" userId="08bf024b-53c8-4974-8fd1-2380159baf35" providerId="ADAL" clId="{A2EB584B-6466-4261-AFE5-EFF55DAB838E}" dt="2023-11-05T20:08:27.624" v="693"/>
          <ac:spMkLst>
            <pc:docMk/>
            <pc:sldMk cId="2853686452" sldId="262"/>
            <ac:spMk id="2" creationId="{6E45DF84-36FA-610D-72FC-F44E6E1AA163}"/>
          </ac:spMkLst>
        </pc:spChg>
        <pc:spChg chg="mod">
          <ac:chgData name="Ali Ahmad" userId="08bf024b-53c8-4974-8fd1-2380159baf35" providerId="ADAL" clId="{A2EB584B-6466-4261-AFE5-EFF55DAB838E}" dt="2023-11-12T19:43:01.816" v="794" actId="13926"/>
          <ac:spMkLst>
            <pc:docMk/>
            <pc:sldMk cId="2853686452" sldId="262"/>
            <ac:spMk id="3" creationId="{D81099D0-9816-DA10-8CEB-C8A3F4AA0E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776BE-B50D-426E-B232-170B330C837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5C095-BBDE-4D6E-B5D3-57DEFEF4D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Open excel spreadsheet and refer to that during </a:t>
            </a:r>
            <a:r>
              <a:rPr lang="en-US" b="0"/>
              <a:t>the presentation.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C095-BBDE-4D6E-B5D3-57DEFEF4D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24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025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0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8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5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1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6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B97D-CBC7-44F3-9921-3E7E8BA1A53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0B9C96-055D-4EF7-9F17-42D2ED4D8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8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035D-4910-4749-AD24-EBC15844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Reflective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CA90-2C25-048C-9E52-C976A331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n-US" sz="2400" dirty="0"/>
              <a:t>What motivated you to consider a career in data analysis?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Which skills do you currently possess that will help you in data analysis?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What gaps in your skillset do you need to address to become a data analyst?</a:t>
            </a:r>
          </a:p>
        </p:txBody>
      </p:sp>
    </p:spTree>
    <p:extLst>
      <p:ext uri="{BB962C8B-B14F-4D97-AF65-F5344CB8AC3E}">
        <p14:creationId xmlns:p14="http://schemas.microsoft.com/office/powerpoint/2010/main" val="422098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612</TotalTime>
  <Words>56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Reflective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Episode 1: Introduction to Data Analysis as a Career</dc:title>
  <dc:creator>Ali Ahmad</dc:creator>
  <cp:lastModifiedBy>Ali Ahmad</cp:lastModifiedBy>
  <cp:revision>1</cp:revision>
  <dcterms:created xsi:type="dcterms:W3CDTF">2023-11-04T14:32:16Z</dcterms:created>
  <dcterms:modified xsi:type="dcterms:W3CDTF">2023-11-15T11:53:32Z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01c6c1-1a77-476e-84bc-123727b16ed0_Enabled">
    <vt:lpwstr>true</vt:lpwstr>
  </property>
  <property fmtid="{D5CDD505-2E9C-101B-9397-08002B2CF9AE}" pid="3" name="MSIP_Label_8d01c6c1-1a77-476e-84bc-123727b16ed0_SetDate">
    <vt:lpwstr>2023-11-04T14:32:24Z</vt:lpwstr>
  </property>
  <property fmtid="{D5CDD505-2E9C-101B-9397-08002B2CF9AE}" pid="4" name="MSIP_Label_8d01c6c1-1a77-476e-84bc-123727b16ed0_Method">
    <vt:lpwstr>Standard</vt:lpwstr>
  </property>
  <property fmtid="{D5CDD505-2E9C-101B-9397-08002B2CF9AE}" pid="5" name="MSIP_Label_8d01c6c1-1a77-476e-84bc-123727b16ed0_Name">
    <vt:lpwstr>defa4170-0d19-0005-0004-bc88714345d2</vt:lpwstr>
  </property>
  <property fmtid="{D5CDD505-2E9C-101B-9397-08002B2CF9AE}" pid="6" name="MSIP_Label_8d01c6c1-1a77-476e-84bc-123727b16ed0_SiteId">
    <vt:lpwstr>33a2a1d0-2508-4bd4-93f4-debda0352afc</vt:lpwstr>
  </property>
  <property fmtid="{D5CDD505-2E9C-101B-9397-08002B2CF9AE}" pid="7" name="MSIP_Label_8d01c6c1-1a77-476e-84bc-123727b16ed0_ActionId">
    <vt:lpwstr>7304df49-f958-41bd-880b-b23634fc8a03</vt:lpwstr>
  </property>
  <property fmtid="{D5CDD505-2E9C-101B-9397-08002B2CF9AE}" pid="8" name="MSIP_Label_8d01c6c1-1a77-476e-84bc-123727b16ed0_ContentBits">
    <vt:lpwstr>0</vt:lpwstr>
  </property>
</Properties>
</file>