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4660"/>
  </p:normalViewPr>
  <p:slideViewPr>
    <p:cSldViewPr snapToGrid="0">
      <p:cViewPr varScale="1">
        <p:scale>
          <a:sx n="108" d="100"/>
          <a:sy n="108"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08bf024b-53c8-4974-8fd1-2380159baf35" providerId="ADAL" clId="{2008DC0B-1AF2-42C5-86C8-F9B2105557F8}"/>
    <pc:docChg chg="undo custSel modSld">
      <pc:chgData name="Ali Ahmad" userId="08bf024b-53c8-4974-8fd1-2380159baf35" providerId="ADAL" clId="{2008DC0B-1AF2-42C5-86C8-F9B2105557F8}" dt="2023-10-03T19:01:25.084" v="68" actId="113"/>
      <pc:docMkLst>
        <pc:docMk/>
      </pc:docMkLst>
      <pc:sldChg chg="modSp mod">
        <pc:chgData name="Ali Ahmad" userId="08bf024b-53c8-4974-8fd1-2380159baf35" providerId="ADAL" clId="{2008DC0B-1AF2-42C5-86C8-F9B2105557F8}" dt="2023-10-03T18:27:11.711" v="52" actId="20577"/>
        <pc:sldMkLst>
          <pc:docMk/>
          <pc:sldMk cId="3500330146" sldId="256"/>
        </pc:sldMkLst>
        <pc:spChg chg="mod">
          <ac:chgData name="Ali Ahmad" userId="08bf024b-53c8-4974-8fd1-2380159baf35" providerId="ADAL" clId="{2008DC0B-1AF2-42C5-86C8-F9B2105557F8}" dt="2023-10-03T18:27:11.711" v="52" actId="20577"/>
          <ac:spMkLst>
            <pc:docMk/>
            <pc:sldMk cId="3500330146" sldId="256"/>
            <ac:spMk id="2" creationId="{64ACB70E-05F3-6AAF-4626-A0FE5004F115}"/>
          </ac:spMkLst>
        </pc:spChg>
      </pc:sldChg>
      <pc:sldChg chg="modSp mod">
        <pc:chgData name="Ali Ahmad" userId="08bf024b-53c8-4974-8fd1-2380159baf35" providerId="ADAL" clId="{2008DC0B-1AF2-42C5-86C8-F9B2105557F8}" dt="2023-10-03T19:01:25.084" v="68" actId="113"/>
        <pc:sldMkLst>
          <pc:docMk/>
          <pc:sldMk cId="3355192725" sldId="257"/>
        </pc:sldMkLst>
        <pc:spChg chg="mod">
          <ac:chgData name="Ali Ahmad" userId="08bf024b-53c8-4974-8fd1-2380159baf35" providerId="ADAL" clId="{2008DC0B-1AF2-42C5-86C8-F9B2105557F8}" dt="2023-10-03T19:01:25.084" v="68" actId="113"/>
          <ac:spMkLst>
            <pc:docMk/>
            <pc:sldMk cId="3355192725" sldId="257"/>
            <ac:spMk id="3" creationId="{4EAACF8C-FE55-2676-B85D-EAE1F1770657}"/>
          </ac:spMkLst>
        </pc:spChg>
      </pc:sldChg>
      <pc:sldChg chg="modSp mod">
        <pc:chgData name="Ali Ahmad" userId="08bf024b-53c8-4974-8fd1-2380159baf35" providerId="ADAL" clId="{2008DC0B-1AF2-42C5-86C8-F9B2105557F8}" dt="2023-10-03T18:32:18.409" v="58" actId="403"/>
        <pc:sldMkLst>
          <pc:docMk/>
          <pc:sldMk cId="1228931243" sldId="258"/>
        </pc:sldMkLst>
        <pc:spChg chg="mod">
          <ac:chgData name="Ali Ahmad" userId="08bf024b-53c8-4974-8fd1-2380159baf35" providerId="ADAL" clId="{2008DC0B-1AF2-42C5-86C8-F9B2105557F8}" dt="2023-10-03T18:32:18.409" v="58" actId="403"/>
          <ac:spMkLst>
            <pc:docMk/>
            <pc:sldMk cId="1228931243" sldId="258"/>
            <ac:spMk id="3" creationId="{0B568CF0-918A-FC78-5C51-BAE67046106E}"/>
          </ac:spMkLst>
        </pc:spChg>
      </pc:sldChg>
      <pc:sldChg chg="modSp mod">
        <pc:chgData name="Ali Ahmad" userId="08bf024b-53c8-4974-8fd1-2380159baf35" providerId="ADAL" clId="{2008DC0B-1AF2-42C5-86C8-F9B2105557F8}" dt="2023-10-03T18:53:44.719" v="64" actId="113"/>
        <pc:sldMkLst>
          <pc:docMk/>
          <pc:sldMk cId="1451323651" sldId="259"/>
        </pc:sldMkLst>
        <pc:spChg chg="mod">
          <ac:chgData name="Ali Ahmad" userId="08bf024b-53c8-4974-8fd1-2380159baf35" providerId="ADAL" clId="{2008DC0B-1AF2-42C5-86C8-F9B2105557F8}" dt="2023-10-03T18:53:44.719" v="64" actId="113"/>
          <ac:spMkLst>
            <pc:docMk/>
            <pc:sldMk cId="1451323651" sldId="259"/>
            <ac:spMk id="3" creationId="{0B568CF0-918A-FC78-5C51-BAE67046106E}"/>
          </ac:spMkLst>
        </pc:spChg>
      </pc:sldChg>
    </pc:docChg>
  </pc:docChgLst>
  <pc:docChgLst>
    <pc:chgData name="Ali Ahmad" userId="08bf024b-53c8-4974-8fd1-2380159baf35" providerId="ADAL" clId="{30E0F51B-6269-4388-868E-5BC7965AC2A9}"/>
    <pc:docChg chg="undo custSel modSld">
      <pc:chgData name="Ali Ahmad" userId="08bf024b-53c8-4974-8fd1-2380159baf35" providerId="ADAL" clId="{30E0F51B-6269-4388-868E-5BC7965AC2A9}" dt="2023-09-26T09:45:50.659" v="111" actId="113"/>
      <pc:docMkLst>
        <pc:docMk/>
      </pc:docMkLst>
      <pc:sldChg chg="addSp modSp mod setBg">
        <pc:chgData name="Ali Ahmad" userId="08bf024b-53c8-4974-8fd1-2380159baf35" providerId="ADAL" clId="{30E0F51B-6269-4388-868E-5BC7965AC2A9}" dt="2023-09-26T09:45:50.659" v="111" actId="113"/>
        <pc:sldMkLst>
          <pc:docMk/>
          <pc:sldMk cId="3500330146" sldId="256"/>
        </pc:sldMkLst>
        <pc:spChg chg="mod">
          <ac:chgData name="Ali Ahmad" userId="08bf024b-53c8-4974-8fd1-2380159baf35" providerId="ADAL" clId="{30E0F51B-6269-4388-868E-5BC7965AC2A9}" dt="2023-09-26T09:45:50.659" v="111" actId="113"/>
          <ac:spMkLst>
            <pc:docMk/>
            <pc:sldMk cId="3500330146" sldId="256"/>
            <ac:spMk id="2" creationId="{64ACB70E-05F3-6AAF-4626-A0FE5004F115}"/>
          </ac:spMkLst>
        </pc:spChg>
        <pc:spChg chg="mod">
          <ac:chgData name="Ali Ahmad" userId="08bf024b-53c8-4974-8fd1-2380159baf35" providerId="ADAL" clId="{30E0F51B-6269-4388-868E-5BC7965AC2A9}" dt="2023-09-26T09:44:24.433" v="105" actId="26606"/>
          <ac:spMkLst>
            <pc:docMk/>
            <pc:sldMk cId="3500330146" sldId="256"/>
            <ac:spMk id="3" creationId="{C08C4E0E-0752-27F7-C452-EA0B812BD00D}"/>
          </ac:spMkLst>
        </pc:spChg>
        <pc:spChg chg="add">
          <ac:chgData name="Ali Ahmad" userId="08bf024b-53c8-4974-8fd1-2380159baf35" providerId="ADAL" clId="{30E0F51B-6269-4388-868E-5BC7965AC2A9}" dt="2023-09-26T09:44:24.433" v="105" actId="26606"/>
          <ac:spMkLst>
            <pc:docMk/>
            <pc:sldMk cId="3500330146" sldId="256"/>
            <ac:spMk id="8" creationId="{313BE87B-D7FD-4BF3-A7BC-511F522528C2}"/>
          </ac:spMkLst>
        </pc:spChg>
        <pc:spChg chg="add">
          <ac:chgData name="Ali Ahmad" userId="08bf024b-53c8-4974-8fd1-2380159baf35" providerId="ADAL" clId="{30E0F51B-6269-4388-868E-5BC7965AC2A9}" dt="2023-09-26T09:44:24.433" v="105" actId="26606"/>
          <ac:spMkLst>
            <pc:docMk/>
            <pc:sldMk cId="3500330146" sldId="256"/>
            <ac:spMk id="10" creationId="{035A481B-C639-4892-B0EF-4D8373A9B06A}"/>
          </ac:spMkLst>
        </pc:spChg>
        <pc:spChg chg="add">
          <ac:chgData name="Ali Ahmad" userId="08bf024b-53c8-4974-8fd1-2380159baf35" providerId="ADAL" clId="{30E0F51B-6269-4388-868E-5BC7965AC2A9}" dt="2023-09-26T09:44:24.433" v="105" actId="26606"/>
          <ac:spMkLst>
            <pc:docMk/>
            <pc:sldMk cId="3500330146" sldId="256"/>
            <ac:spMk id="12" creationId="{052BD58B-6284-459E-9FF4-A97F3A569074}"/>
          </ac:spMkLst>
        </pc:spChg>
        <pc:grpChg chg="add">
          <ac:chgData name="Ali Ahmad" userId="08bf024b-53c8-4974-8fd1-2380159baf35" providerId="ADAL" clId="{30E0F51B-6269-4388-868E-5BC7965AC2A9}" dt="2023-09-26T09:44:24.433" v="105" actId="26606"/>
          <ac:grpSpMkLst>
            <pc:docMk/>
            <pc:sldMk cId="3500330146" sldId="256"/>
            <ac:grpSpMk id="14" creationId="{AE589C21-CEDE-4D90-AC85-6E43B68D1316}"/>
          </ac:grpSpMkLst>
        </pc:grpChg>
      </pc:sldChg>
      <pc:sldChg chg="addSp modSp mod setBg">
        <pc:chgData name="Ali Ahmad" userId="08bf024b-53c8-4974-8fd1-2380159baf35" providerId="ADAL" clId="{30E0F51B-6269-4388-868E-5BC7965AC2A9}" dt="2023-09-26T09:45:36.916" v="109" actId="2711"/>
        <pc:sldMkLst>
          <pc:docMk/>
          <pc:sldMk cId="3355192725" sldId="257"/>
        </pc:sldMkLst>
        <pc:spChg chg="mod">
          <ac:chgData name="Ali Ahmad" userId="08bf024b-53c8-4974-8fd1-2380159baf35" providerId="ADAL" clId="{30E0F51B-6269-4388-868E-5BC7965AC2A9}" dt="2023-09-26T09:45:36.916" v="109" actId="2711"/>
          <ac:spMkLst>
            <pc:docMk/>
            <pc:sldMk cId="3355192725" sldId="257"/>
            <ac:spMk id="2" creationId="{F1E93725-EA65-E141-E41F-929F1B529F23}"/>
          </ac:spMkLst>
        </pc:spChg>
        <pc:spChg chg="mod">
          <ac:chgData name="Ali Ahmad" userId="08bf024b-53c8-4974-8fd1-2380159baf35" providerId="ADAL" clId="{30E0F51B-6269-4388-868E-5BC7965AC2A9}" dt="2023-09-26T09:44:36.142" v="108" actId="26606"/>
          <ac:spMkLst>
            <pc:docMk/>
            <pc:sldMk cId="3355192725" sldId="257"/>
            <ac:spMk id="3" creationId="{4EAACF8C-FE55-2676-B85D-EAE1F1770657}"/>
          </ac:spMkLst>
        </pc:spChg>
        <pc:spChg chg="add">
          <ac:chgData name="Ali Ahmad" userId="08bf024b-53c8-4974-8fd1-2380159baf35" providerId="ADAL" clId="{30E0F51B-6269-4388-868E-5BC7965AC2A9}" dt="2023-09-26T09:44:36.142" v="108" actId="26606"/>
          <ac:spMkLst>
            <pc:docMk/>
            <pc:sldMk cId="3355192725" sldId="257"/>
            <ac:spMk id="8" creationId="{781BBDC9-2DC6-4959-AC3D-49A5DCB05DA7}"/>
          </ac:spMkLst>
        </pc:spChg>
        <pc:spChg chg="add">
          <ac:chgData name="Ali Ahmad" userId="08bf024b-53c8-4974-8fd1-2380159baf35" providerId="ADAL" clId="{30E0F51B-6269-4388-868E-5BC7965AC2A9}" dt="2023-09-26T09:44:36.142" v="108" actId="26606"/>
          <ac:spMkLst>
            <pc:docMk/>
            <pc:sldMk cId="3355192725" sldId="257"/>
            <ac:spMk id="10" creationId="{4B74BB55-8517-4CFE-9389-81D0E6F81F00}"/>
          </ac:spMkLst>
        </pc:spChg>
        <pc:spChg chg="add">
          <ac:chgData name="Ali Ahmad" userId="08bf024b-53c8-4974-8fd1-2380159baf35" providerId="ADAL" clId="{30E0F51B-6269-4388-868E-5BC7965AC2A9}" dt="2023-09-26T09:44:36.142" v="108" actId="26606"/>
          <ac:spMkLst>
            <pc:docMk/>
            <pc:sldMk cId="3355192725" sldId="257"/>
            <ac:spMk id="19" creationId="{08452CCF-4A27-488A-AAF4-424933CFC925}"/>
          </ac:spMkLst>
        </pc:spChg>
        <pc:grpChg chg="add">
          <ac:chgData name="Ali Ahmad" userId="08bf024b-53c8-4974-8fd1-2380159baf35" providerId="ADAL" clId="{30E0F51B-6269-4388-868E-5BC7965AC2A9}" dt="2023-09-26T09:44:36.142" v="108" actId="26606"/>
          <ac:grpSpMkLst>
            <pc:docMk/>
            <pc:sldMk cId="3355192725" sldId="257"/>
            <ac:grpSpMk id="12" creationId="{A3F7C935-E41E-4E8D-91DF-D3BAB9521DF0}"/>
          </ac:grpSpMkLst>
        </pc:grpChg>
      </pc:sldChg>
      <pc:sldChg chg="addSp modSp mod setBg">
        <pc:chgData name="Ali Ahmad" userId="08bf024b-53c8-4974-8fd1-2380159baf35" providerId="ADAL" clId="{30E0F51B-6269-4388-868E-5BC7965AC2A9}" dt="2023-09-26T09:44:28.696" v="106" actId="26606"/>
        <pc:sldMkLst>
          <pc:docMk/>
          <pc:sldMk cId="1228931243" sldId="258"/>
        </pc:sldMkLst>
        <pc:spChg chg="mod">
          <ac:chgData name="Ali Ahmad" userId="08bf024b-53c8-4974-8fd1-2380159baf35" providerId="ADAL" clId="{30E0F51B-6269-4388-868E-5BC7965AC2A9}" dt="2023-09-26T09:44:28.696" v="106" actId="26606"/>
          <ac:spMkLst>
            <pc:docMk/>
            <pc:sldMk cId="1228931243" sldId="258"/>
            <ac:spMk id="2" creationId="{8FDE9960-7FC8-E700-C260-C19C8A8206B9}"/>
          </ac:spMkLst>
        </pc:spChg>
        <pc:spChg chg="mod">
          <ac:chgData name="Ali Ahmad" userId="08bf024b-53c8-4974-8fd1-2380159baf35" providerId="ADAL" clId="{30E0F51B-6269-4388-868E-5BC7965AC2A9}" dt="2023-09-26T09:44:28.696" v="106" actId="26606"/>
          <ac:spMkLst>
            <pc:docMk/>
            <pc:sldMk cId="1228931243" sldId="258"/>
            <ac:spMk id="3" creationId="{0B568CF0-918A-FC78-5C51-BAE67046106E}"/>
          </ac:spMkLst>
        </pc:spChg>
        <pc:spChg chg="add">
          <ac:chgData name="Ali Ahmad" userId="08bf024b-53c8-4974-8fd1-2380159baf35" providerId="ADAL" clId="{30E0F51B-6269-4388-868E-5BC7965AC2A9}" dt="2023-09-26T09:44:28.696" v="106" actId="26606"/>
          <ac:spMkLst>
            <pc:docMk/>
            <pc:sldMk cId="1228931243" sldId="258"/>
            <ac:spMk id="8" creationId="{781BBDC9-2DC6-4959-AC3D-49A5DCB05DA7}"/>
          </ac:spMkLst>
        </pc:spChg>
        <pc:spChg chg="add">
          <ac:chgData name="Ali Ahmad" userId="08bf024b-53c8-4974-8fd1-2380159baf35" providerId="ADAL" clId="{30E0F51B-6269-4388-868E-5BC7965AC2A9}" dt="2023-09-26T09:44:28.696" v="106" actId="26606"/>
          <ac:spMkLst>
            <pc:docMk/>
            <pc:sldMk cId="1228931243" sldId="258"/>
            <ac:spMk id="10" creationId="{4B74BB55-8517-4CFE-9389-81D0E6F81F00}"/>
          </ac:spMkLst>
        </pc:spChg>
        <pc:spChg chg="add">
          <ac:chgData name="Ali Ahmad" userId="08bf024b-53c8-4974-8fd1-2380159baf35" providerId="ADAL" clId="{30E0F51B-6269-4388-868E-5BC7965AC2A9}" dt="2023-09-26T09:44:28.696" v="106" actId="26606"/>
          <ac:spMkLst>
            <pc:docMk/>
            <pc:sldMk cId="1228931243" sldId="258"/>
            <ac:spMk id="19" creationId="{08452CCF-4A27-488A-AAF4-424933CFC925}"/>
          </ac:spMkLst>
        </pc:spChg>
        <pc:grpChg chg="add">
          <ac:chgData name="Ali Ahmad" userId="08bf024b-53c8-4974-8fd1-2380159baf35" providerId="ADAL" clId="{30E0F51B-6269-4388-868E-5BC7965AC2A9}" dt="2023-09-26T09:44:28.696" v="106" actId="26606"/>
          <ac:grpSpMkLst>
            <pc:docMk/>
            <pc:sldMk cId="1228931243" sldId="258"/>
            <ac:grpSpMk id="12" creationId="{A3F7C935-E41E-4E8D-91DF-D3BAB9521DF0}"/>
          </ac:grpSpMkLst>
        </pc:grpChg>
      </pc:sldChg>
      <pc:sldChg chg="addSp modSp mod setBg">
        <pc:chgData name="Ali Ahmad" userId="08bf024b-53c8-4974-8fd1-2380159baf35" providerId="ADAL" clId="{30E0F51B-6269-4388-868E-5BC7965AC2A9}" dt="2023-09-26T09:44:33.674" v="107" actId="26606"/>
        <pc:sldMkLst>
          <pc:docMk/>
          <pc:sldMk cId="1451323651" sldId="259"/>
        </pc:sldMkLst>
        <pc:spChg chg="mod">
          <ac:chgData name="Ali Ahmad" userId="08bf024b-53c8-4974-8fd1-2380159baf35" providerId="ADAL" clId="{30E0F51B-6269-4388-868E-5BC7965AC2A9}" dt="2023-09-26T09:44:33.674" v="107" actId="26606"/>
          <ac:spMkLst>
            <pc:docMk/>
            <pc:sldMk cId="1451323651" sldId="259"/>
            <ac:spMk id="2" creationId="{8FDE9960-7FC8-E700-C260-C19C8A8206B9}"/>
          </ac:spMkLst>
        </pc:spChg>
        <pc:spChg chg="mod">
          <ac:chgData name="Ali Ahmad" userId="08bf024b-53c8-4974-8fd1-2380159baf35" providerId="ADAL" clId="{30E0F51B-6269-4388-868E-5BC7965AC2A9}" dt="2023-09-26T09:44:33.674" v="107" actId="26606"/>
          <ac:spMkLst>
            <pc:docMk/>
            <pc:sldMk cId="1451323651" sldId="259"/>
            <ac:spMk id="3" creationId="{0B568CF0-918A-FC78-5C51-BAE67046106E}"/>
          </ac:spMkLst>
        </pc:spChg>
        <pc:spChg chg="add">
          <ac:chgData name="Ali Ahmad" userId="08bf024b-53c8-4974-8fd1-2380159baf35" providerId="ADAL" clId="{30E0F51B-6269-4388-868E-5BC7965AC2A9}" dt="2023-09-26T09:44:33.674" v="107" actId="26606"/>
          <ac:spMkLst>
            <pc:docMk/>
            <pc:sldMk cId="1451323651" sldId="259"/>
            <ac:spMk id="8" creationId="{781BBDC9-2DC6-4959-AC3D-49A5DCB05DA7}"/>
          </ac:spMkLst>
        </pc:spChg>
        <pc:spChg chg="add">
          <ac:chgData name="Ali Ahmad" userId="08bf024b-53c8-4974-8fd1-2380159baf35" providerId="ADAL" clId="{30E0F51B-6269-4388-868E-5BC7965AC2A9}" dt="2023-09-26T09:44:33.674" v="107" actId="26606"/>
          <ac:spMkLst>
            <pc:docMk/>
            <pc:sldMk cId="1451323651" sldId="259"/>
            <ac:spMk id="10" creationId="{4B74BB55-8517-4CFE-9389-81D0E6F81F00}"/>
          </ac:spMkLst>
        </pc:spChg>
        <pc:spChg chg="add">
          <ac:chgData name="Ali Ahmad" userId="08bf024b-53c8-4974-8fd1-2380159baf35" providerId="ADAL" clId="{30E0F51B-6269-4388-868E-5BC7965AC2A9}" dt="2023-09-26T09:44:33.674" v="107" actId="26606"/>
          <ac:spMkLst>
            <pc:docMk/>
            <pc:sldMk cId="1451323651" sldId="259"/>
            <ac:spMk id="19" creationId="{08452CCF-4A27-488A-AAF4-424933CFC925}"/>
          </ac:spMkLst>
        </pc:spChg>
        <pc:grpChg chg="add">
          <ac:chgData name="Ali Ahmad" userId="08bf024b-53c8-4974-8fd1-2380159baf35" providerId="ADAL" clId="{30E0F51B-6269-4388-868E-5BC7965AC2A9}" dt="2023-09-26T09:44:33.674" v="107" actId="26606"/>
          <ac:grpSpMkLst>
            <pc:docMk/>
            <pc:sldMk cId="1451323651" sldId="259"/>
            <ac:grpSpMk id="12" creationId="{A3F7C935-E41E-4E8D-91DF-D3BAB9521DF0}"/>
          </ac:grpSpMkLst>
        </pc:grpChg>
      </pc:sldChg>
    </pc:docChg>
  </pc:docChgLst>
  <pc:docChgLst>
    <pc:chgData name="Ali Ahmad" userId="08bf024b-53c8-4974-8fd1-2380159baf35" providerId="ADAL" clId="{D5D4AC1B-A9E8-4668-B04F-DEC502D1EAF4}"/>
    <pc:docChg chg="undo custSel addSld modSld sldOrd">
      <pc:chgData name="Ali Ahmad" userId="08bf024b-53c8-4974-8fd1-2380159baf35" providerId="ADAL" clId="{D5D4AC1B-A9E8-4668-B04F-DEC502D1EAF4}" dt="2023-09-24T19:38:11.896" v="275" actId="13926"/>
      <pc:docMkLst>
        <pc:docMk/>
      </pc:docMkLst>
      <pc:sldChg chg="modSp new mod">
        <pc:chgData name="Ali Ahmad" userId="08bf024b-53c8-4974-8fd1-2380159baf35" providerId="ADAL" clId="{D5D4AC1B-A9E8-4668-B04F-DEC502D1EAF4}" dt="2023-09-22T07:41:32.485" v="266" actId="404"/>
        <pc:sldMkLst>
          <pc:docMk/>
          <pc:sldMk cId="3500330146" sldId="256"/>
        </pc:sldMkLst>
        <pc:spChg chg="mod">
          <ac:chgData name="Ali Ahmad" userId="08bf024b-53c8-4974-8fd1-2380159baf35" providerId="ADAL" clId="{D5D4AC1B-A9E8-4668-B04F-DEC502D1EAF4}" dt="2023-09-22T07:41:32.485" v="266" actId="404"/>
          <ac:spMkLst>
            <pc:docMk/>
            <pc:sldMk cId="3500330146" sldId="256"/>
            <ac:spMk id="2" creationId="{64ACB70E-05F3-6AAF-4626-A0FE5004F115}"/>
          </ac:spMkLst>
        </pc:spChg>
        <pc:spChg chg="mod">
          <ac:chgData name="Ali Ahmad" userId="08bf024b-53c8-4974-8fd1-2380159baf35" providerId="ADAL" clId="{D5D4AC1B-A9E8-4668-B04F-DEC502D1EAF4}" dt="2023-09-22T07:35:14.998" v="133"/>
          <ac:spMkLst>
            <pc:docMk/>
            <pc:sldMk cId="3500330146" sldId="256"/>
            <ac:spMk id="3" creationId="{C08C4E0E-0752-27F7-C452-EA0B812BD00D}"/>
          </ac:spMkLst>
        </pc:spChg>
      </pc:sldChg>
      <pc:sldChg chg="modSp new mod">
        <pc:chgData name="Ali Ahmad" userId="08bf024b-53c8-4974-8fd1-2380159baf35" providerId="ADAL" clId="{D5D4AC1B-A9E8-4668-B04F-DEC502D1EAF4}" dt="2023-09-22T07:41:05.315" v="259" actId="2711"/>
        <pc:sldMkLst>
          <pc:docMk/>
          <pc:sldMk cId="3355192725" sldId="257"/>
        </pc:sldMkLst>
        <pc:spChg chg="mod">
          <ac:chgData name="Ali Ahmad" userId="08bf024b-53c8-4974-8fd1-2380159baf35" providerId="ADAL" clId="{D5D4AC1B-A9E8-4668-B04F-DEC502D1EAF4}" dt="2023-09-22T07:40:09.651" v="252" actId="20577"/>
          <ac:spMkLst>
            <pc:docMk/>
            <pc:sldMk cId="3355192725" sldId="257"/>
            <ac:spMk id="2" creationId="{F1E93725-EA65-E141-E41F-929F1B529F23}"/>
          </ac:spMkLst>
        </pc:spChg>
        <pc:spChg chg="mod">
          <ac:chgData name="Ali Ahmad" userId="08bf024b-53c8-4974-8fd1-2380159baf35" providerId="ADAL" clId="{D5D4AC1B-A9E8-4668-B04F-DEC502D1EAF4}" dt="2023-09-22T07:41:05.315" v="259" actId="2711"/>
          <ac:spMkLst>
            <pc:docMk/>
            <pc:sldMk cId="3355192725" sldId="257"/>
            <ac:spMk id="3" creationId="{4EAACF8C-FE55-2676-B85D-EAE1F1770657}"/>
          </ac:spMkLst>
        </pc:spChg>
      </pc:sldChg>
      <pc:sldChg chg="modSp new mod ord">
        <pc:chgData name="Ali Ahmad" userId="08bf024b-53c8-4974-8fd1-2380159baf35" providerId="ADAL" clId="{D5D4AC1B-A9E8-4668-B04F-DEC502D1EAF4}" dt="2023-09-24T19:38:11.896" v="275" actId="13926"/>
        <pc:sldMkLst>
          <pc:docMk/>
          <pc:sldMk cId="1228931243" sldId="258"/>
        </pc:sldMkLst>
        <pc:spChg chg="mod">
          <ac:chgData name="Ali Ahmad" userId="08bf024b-53c8-4974-8fd1-2380159baf35" providerId="ADAL" clId="{D5D4AC1B-A9E8-4668-B04F-DEC502D1EAF4}" dt="2023-09-22T07:39:49.427" v="213" actId="20577"/>
          <ac:spMkLst>
            <pc:docMk/>
            <pc:sldMk cId="1228931243" sldId="258"/>
            <ac:spMk id="2" creationId="{8FDE9960-7FC8-E700-C260-C19C8A8206B9}"/>
          </ac:spMkLst>
        </pc:spChg>
        <pc:spChg chg="mod">
          <ac:chgData name="Ali Ahmad" userId="08bf024b-53c8-4974-8fd1-2380159baf35" providerId="ADAL" clId="{D5D4AC1B-A9E8-4668-B04F-DEC502D1EAF4}" dt="2023-09-24T19:38:11.896" v="275" actId="13926"/>
          <ac:spMkLst>
            <pc:docMk/>
            <pc:sldMk cId="1228931243" sldId="258"/>
            <ac:spMk id="3" creationId="{0B568CF0-918A-FC78-5C51-BAE67046106E}"/>
          </ac:spMkLst>
        </pc:spChg>
      </pc:sldChg>
      <pc:sldChg chg="modSp add mod">
        <pc:chgData name="Ali Ahmad" userId="08bf024b-53c8-4974-8fd1-2380159baf35" providerId="ADAL" clId="{D5D4AC1B-A9E8-4668-B04F-DEC502D1EAF4}" dt="2023-09-22T07:39:52.804" v="214" actId="20577"/>
        <pc:sldMkLst>
          <pc:docMk/>
          <pc:sldMk cId="1451323651" sldId="259"/>
        </pc:sldMkLst>
        <pc:spChg chg="mod">
          <ac:chgData name="Ali Ahmad" userId="08bf024b-53c8-4974-8fd1-2380159baf35" providerId="ADAL" clId="{D5D4AC1B-A9E8-4668-B04F-DEC502D1EAF4}" dt="2023-09-22T07:39:52.804" v="214" actId="20577"/>
          <ac:spMkLst>
            <pc:docMk/>
            <pc:sldMk cId="1451323651" sldId="259"/>
            <ac:spMk id="2" creationId="{8FDE9960-7FC8-E700-C260-C19C8A8206B9}"/>
          </ac:spMkLst>
        </pc:spChg>
        <pc:spChg chg="mod">
          <ac:chgData name="Ali Ahmad" userId="08bf024b-53c8-4974-8fd1-2380159baf35" providerId="ADAL" clId="{D5D4AC1B-A9E8-4668-B04F-DEC502D1EAF4}" dt="2023-09-22T07:39:34.373" v="190" actId="242"/>
          <ac:spMkLst>
            <pc:docMk/>
            <pc:sldMk cId="1451323651" sldId="259"/>
            <ac:spMk id="3" creationId="{0B568CF0-918A-FC78-5C51-BAE6704610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30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87547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817669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712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910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0567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21565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255657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32886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96796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2DE51-FA07-4CF3-978C-D79A2324FA61}"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4358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2607601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2DE51-FA07-4CF3-978C-D79A2324FA61}"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75937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2DE51-FA07-4CF3-978C-D79A2324FA61}"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65114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2DE51-FA07-4CF3-978C-D79A2324FA61}"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46985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1245188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2DE51-FA07-4CF3-978C-D79A2324FA61}"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CA668-D660-4674-A995-605259B15FEF}" type="slidenum">
              <a:rPr lang="en-US" smtClean="0"/>
              <a:t>‹#›</a:t>
            </a:fld>
            <a:endParaRPr lang="en-US"/>
          </a:p>
        </p:txBody>
      </p:sp>
    </p:spTree>
    <p:extLst>
      <p:ext uri="{BB962C8B-B14F-4D97-AF65-F5344CB8AC3E}">
        <p14:creationId xmlns:p14="http://schemas.microsoft.com/office/powerpoint/2010/main" val="395115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2DE51-FA07-4CF3-978C-D79A2324FA61}" type="datetimeFigureOut">
              <a:rPr lang="en-US" smtClean="0"/>
              <a:t>10/3/2023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FDCA668-D660-4674-A995-605259B15FEF}" type="slidenum">
              <a:rPr lang="en-US" smtClean="0"/>
              <a:t>‹#›</a:t>
            </a:fld>
            <a:endParaRPr lang="en-US"/>
          </a:p>
        </p:txBody>
      </p:sp>
    </p:spTree>
    <p:extLst>
      <p:ext uri="{BB962C8B-B14F-4D97-AF65-F5344CB8AC3E}">
        <p14:creationId xmlns:p14="http://schemas.microsoft.com/office/powerpoint/2010/main" val="1895787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5" name="Straight Connector 14">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4ACB70E-05F3-6AAF-4626-A0FE5004F115}"/>
              </a:ext>
            </a:extLst>
          </p:cNvPr>
          <p:cNvSpPr>
            <a:spLocks noGrp="1"/>
          </p:cNvSpPr>
          <p:nvPr>
            <p:ph type="ctrTitle"/>
          </p:nvPr>
        </p:nvSpPr>
        <p:spPr>
          <a:xfrm>
            <a:off x="5116738" y="685798"/>
            <a:ext cx="6159273" cy="4495801"/>
          </a:xfrm>
        </p:spPr>
        <p:txBody>
          <a:bodyPr anchor="ctr">
            <a:normAutofit/>
          </a:bodyPr>
          <a:lstStyle/>
          <a:p>
            <a:r>
              <a:rPr lang="en-US" sz="5400" b="1" i="0" dirty="0">
                <a:solidFill>
                  <a:srgbClr val="FFFFFF"/>
                </a:solidFill>
                <a:effectLst/>
              </a:rPr>
              <a:t>Average order value (</a:t>
            </a:r>
            <a:r>
              <a:rPr lang="en-US" sz="5400" b="1" i="0" dirty="0" err="1">
                <a:solidFill>
                  <a:srgbClr val="FFFFFF"/>
                </a:solidFill>
                <a:effectLst/>
              </a:rPr>
              <a:t>aov</a:t>
            </a:r>
            <a:r>
              <a:rPr lang="en-US" sz="5400" b="1" i="0" dirty="0">
                <a:solidFill>
                  <a:srgbClr val="FFFFFF"/>
                </a:solidFill>
                <a:effectLst/>
              </a:rPr>
              <a:t>)</a:t>
            </a:r>
            <a:endParaRPr lang="en-US" sz="5400" b="1" dirty="0">
              <a:solidFill>
                <a:srgbClr val="FFFFFF"/>
              </a:solidFill>
            </a:endParaRPr>
          </a:p>
        </p:txBody>
      </p:sp>
      <p:sp>
        <p:nvSpPr>
          <p:cNvPr id="3" name="Subtitle 2">
            <a:extLst>
              <a:ext uri="{FF2B5EF4-FFF2-40B4-BE49-F238E27FC236}">
                <a16:creationId xmlns:a16="http://schemas.microsoft.com/office/drawing/2014/main" id="{C08C4E0E-0752-27F7-C452-EA0B812BD00D}"/>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35003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Mail From Stakeholder</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fontScale="92500" lnSpcReduction="10000"/>
          </a:bodyPr>
          <a:lstStyle/>
          <a:p>
            <a:pPr marL="0" indent="0">
              <a:lnSpc>
                <a:spcPct val="90000"/>
              </a:lnSpc>
              <a:buNone/>
            </a:pPr>
            <a:r>
              <a:rPr lang="en-US" sz="1100" b="0" i="0" dirty="0">
                <a:solidFill>
                  <a:srgbClr val="FFFFFF"/>
                </a:solidFill>
                <a:effectLst/>
                <a:latin typeface="Söhne"/>
              </a:rPr>
              <a:t>Subject: Insights into Customer Spending Patterns?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Dear Awesome Data Analyst,</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I hope this email finds you in good spirits.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Lately, I've been pondering our sales strategies and the results they've been yielding. Our sales figures have been decent, but I'm interested in understanding more about the depth of each customer's transaction. Are they buying more from us over time? Are there particular months where each transaction seems to be bigger than usual?</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For our next review, I'd love to get a perspective on how our customer spending habits have evolved. While the overall sales numbers give one side of the story, I'm curious about the nuances of each transaction. It might give us a hint about the effectiveness of our pricing strategies, new product lines, and perhaps the impact of our marketing campaigns.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Could you help shed some light on this with your analytical magic? A visual representation would be of immense value, especially if we can see trends over time. This could be a great base for our discussions in refining our upcoming marketing and sales initiatives.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Once again, I'm turning to you to make sense of the patterns hidden in our data.</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Best regards,</a:t>
            </a:r>
          </a:p>
          <a:p>
            <a:pPr marL="0" indent="0">
              <a:lnSpc>
                <a:spcPct val="90000"/>
              </a:lnSpc>
              <a:buNone/>
            </a:pPr>
            <a:endParaRPr lang="en-US" sz="1100" b="0" i="0" dirty="0">
              <a:solidFill>
                <a:srgbClr val="FFFFFF"/>
              </a:solidFill>
              <a:effectLst/>
              <a:latin typeface="Söhne"/>
            </a:endParaRPr>
          </a:p>
          <a:p>
            <a:pPr marL="0" indent="0">
              <a:lnSpc>
                <a:spcPct val="90000"/>
              </a:lnSpc>
              <a:buNone/>
            </a:pPr>
            <a:r>
              <a:rPr lang="en-US" sz="1100" b="0" i="0" dirty="0">
                <a:solidFill>
                  <a:srgbClr val="FFFFFF"/>
                </a:solidFill>
                <a:effectLst/>
                <a:latin typeface="Söhne"/>
              </a:rPr>
              <a:t>Charlie Thompson</a:t>
            </a:r>
          </a:p>
          <a:p>
            <a:pPr marL="0" indent="0">
              <a:lnSpc>
                <a:spcPct val="90000"/>
              </a:lnSpc>
              <a:buNone/>
            </a:pPr>
            <a:r>
              <a:rPr lang="en-US" sz="1100" b="0" i="0" dirty="0">
                <a:solidFill>
                  <a:srgbClr val="FFFFFF"/>
                </a:solidFill>
                <a:effectLst/>
                <a:latin typeface="Söhne"/>
              </a:rPr>
              <a:t>Head of Sales Strategy</a:t>
            </a:r>
          </a:p>
        </p:txBody>
      </p:sp>
    </p:spTree>
    <p:extLst>
      <p:ext uri="{BB962C8B-B14F-4D97-AF65-F5344CB8AC3E}">
        <p14:creationId xmlns:p14="http://schemas.microsoft.com/office/powerpoint/2010/main" val="122893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E9960-7FC8-E700-C260-C19C8A8206B9}"/>
              </a:ext>
            </a:extLst>
          </p:cNvPr>
          <p:cNvSpPr>
            <a:spLocks noGrp="1"/>
          </p:cNvSpPr>
          <p:nvPr>
            <p:ph type="title"/>
          </p:nvPr>
        </p:nvSpPr>
        <p:spPr>
          <a:xfrm>
            <a:off x="1834919" y="685800"/>
            <a:ext cx="3705269" cy="5308599"/>
          </a:xfrm>
        </p:spPr>
        <p:txBody>
          <a:bodyPr>
            <a:normAutofit/>
          </a:bodyPr>
          <a:lstStyle/>
          <a:p>
            <a:r>
              <a:rPr lang="en-US" sz="3200" dirty="0">
                <a:solidFill>
                  <a:srgbClr val="FFFFFF"/>
                </a:solidFill>
              </a:rPr>
              <a:t>User Stories</a:t>
            </a:r>
          </a:p>
        </p:txBody>
      </p:sp>
      <p:sp>
        <p:nvSpPr>
          <p:cNvPr id="3" name="Content Placeholder 2">
            <a:extLst>
              <a:ext uri="{FF2B5EF4-FFF2-40B4-BE49-F238E27FC236}">
                <a16:creationId xmlns:a16="http://schemas.microsoft.com/office/drawing/2014/main" id="{0B568CF0-918A-FC78-5C51-BAE67046106E}"/>
              </a:ext>
            </a:extLst>
          </p:cNvPr>
          <p:cNvSpPr>
            <a:spLocks noGrp="1"/>
          </p:cNvSpPr>
          <p:nvPr>
            <p:ph idx="1"/>
          </p:nvPr>
        </p:nvSpPr>
        <p:spPr>
          <a:xfrm>
            <a:off x="6516553" y="685800"/>
            <a:ext cx="4754563" cy="5410200"/>
          </a:xfrm>
        </p:spPr>
        <p:txBody>
          <a:bodyPr>
            <a:normAutofit/>
          </a:bodyPr>
          <a:lstStyle/>
          <a:p>
            <a:pPr>
              <a:lnSpc>
                <a:spcPct val="90000"/>
              </a:lnSpc>
              <a:buFont typeface="+mj-lt"/>
              <a:buAutoNum type="arabicPeriod"/>
            </a:pPr>
            <a:r>
              <a:rPr lang="en-US" sz="1400" b="1" i="0" dirty="0">
                <a:solidFill>
                  <a:srgbClr val="FFFFFF"/>
                </a:solidFill>
                <a:effectLst/>
                <a:latin typeface="Söhne"/>
              </a:rPr>
              <a:t>Analyze Monthly AOV Trends: </a:t>
            </a:r>
            <a:r>
              <a:rPr lang="en-US" sz="1400" i="0" dirty="0">
                <a:solidFill>
                  <a:srgbClr val="FFFFFF"/>
                </a:solidFill>
                <a:effectLst/>
                <a:latin typeface="Söhne"/>
              </a:rPr>
              <a:t>As the Head of Sales Strategy, I want to track the monthly trends of Average Order Value to gauge customer spending behaviors over time.</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Highlight Months with AOV Spikes: </a:t>
            </a:r>
            <a:r>
              <a:rPr lang="en-US" sz="1400" i="0" dirty="0">
                <a:solidFill>
                  <a:srgbClr val="FFFFFF"/>
                </a:solidFill>
                <a:effectLst/>
                <a:latin typeface="Söhne"/>
              </a:rPr>
              <a:t>As the Head of Sales Strategy, I want to identify months with unusually high AOV to understand seasonal or promotional impacts.</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Correlate AOV with Marketing Campaigns: </a:t>
            </a:r>
            <a:r>
              <a:rPr lang="en-US" sz="1400" i="0" dirty="0">
                <a:solidFill>
                  <a:srgbClr val="FFFFFF"/>
                </a:solidFill>
                <a:effectLst/>
                <a:latin typeface="Söhne"/>
              </a:rPr>
              <a:t>As the Head of Sales Strategy, I want to compare AOV trends with marketing campaign timelines to assess their influence on spending.</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Examine AOV Post Product Launches: </a:t>
            </a:r>
            <a:r>
              <a:rPr lang="en-US" sz="1400" i="0" dirty="0">
                <a:solidFill>
                  <a:srgbClr val="FFFFFF"/>
                </a:solidFill>
                <a:effectLst/>
                <a:latin typeface="Söhne"/>
              </a:rPr>
              <a:t>As the Head of Sales Strategy, I want to evaluate the AOV in the months following new product launches to understand their immediate impact.</a:t>
            </a:r>
          </a:p>
          <a:p>
            <a:pPr>
              <a:lnSpc>
                <a:spcPct val="90000"/>
              </a:lnSpc>
              <a:buFont typeface="+mj-lt"/>
              <a:buAutoNum type="arabicPeriod"/>
            </a:pPr>
            <a:endParaRPr lang="en-US" sz="1400" b="1" i="0" dirty="0">
              <a:solidFill>
                <a:srgbClr val="FFFFFF"/>
              </a:solidFill>
              <a:effectLst/>
              <a:latin typeface="Söhne"/>
            </a:endParaRPr>
          </a:p>
          <a:p>
            <a:pPr>
              <a:lnSpc>
                <a:spcPct val="90000"/>
              </a:lnSpc>
              <a:buFont typeface="+mj-lt"/>
              <a:buAutoNum type="arabicPeriod"/>
            </a:pPr>
            <a:r>
              <a:rPr lang="en-US" sz="1400" b="1" i="0" dirty="0">
                <a:solidFill>
                  <a:srgbClr val="FFFFFF"/>
                </a:solidFill>
                <a:effectLst/>
                <a:latin typeface="Söhne"/>
              </a:rPr>
              <a:t>Visualize AOV Patterns: </a:t>
            </a:r>
            <a:r>
              <a:rPr lang="en-US" sz="1400" i="0" dirty="0">
                <a:solidFill>
                  <a:srgbClr val="FFFFFF"/>
                </a:solidFill>
                <a:effectLst/>
                <a:latin typeface="Söhne"/>
              </a:rPr>
              <a:t>As the Head of Sales Strategy, I want a visual representation of AOV trends to easily present and discuss during strategy meetings.</a:t>
            </a:r>
          </a:p>
        </p:txBody>
      </p:sp>
    </p:spTree>
    <p:extLst>
      <p:ext uri="{BB962C8B-B14F-4D97-AF65-F5344CB8AC3E}">
        <p14:creationId xmlns:p14="http://schemas.microsoft.com/office/powerpoint/2010/main" val="145132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93725-EA65-E141-E41F-929F1B529F23}"/>
              </a:ext>
            </a:extLst>
          </p:cNvPr>
          <p:cNvSpPr>
            <a:spLocks noGrp="1"/>
          </p:cNvSpPr>
          <p:nvPr>
            <p:ph type="title"/>
          </p:nvPr>
        </p:nvSpPr>
        <p:spPr>
          <a:xfrm>
            <a:off x="1834919" y="685800"/>
            <a:ext cx="3705269" cy="5308599"/>
          </a:xfrm>
        </p:spPr>
        <p:txBody>
          <a:bodyPr>
            <a:normAutofit/>
          </a:bodyPr>
          <a:lstStyle/>
          <a:p>
            <a:r>
              <a:rPr lang="en-US" sz="3200" b="0" i="0" dirty="0">
                <a:solidFill>
                  <a:srgbClr val="FFFFFF"/>
                </a:solidFill>
                <a:effectLst/>
              </a:rPr>
              <a:t>Selected KPI</a:t>
            </a:r>
            <a:endParaRPr lang="en-US" sz="3200" dirty="0">
              <a:solidFill>
                <a:srgbClr val="FFFFFF"/>
              </a:solidFill>
            </a:endParaRPr>
          </a:p>
        </p:txBody>
      </p:sp>
      <p:sp>
        <p:nvSpPr>
          <p:cNvPr id="3" name="Content Placeholder 2">
            <a:extLst>
              <a:ext uri="{FF2B5EF4-FFF2-40B4-BE49-F238E27FC236}">
                <a16:creationId xmlns:a16="http://schemas.microsoft.com/office/drawing/2014/main" id="{4EAACF8C-FE55-2676-B85D-EAE1F1770657}"/>
              </a:ext>
            </a:extLst>
          </p:cNvPr>
          <p:cNvSpPr>
            <a:spLocks noGrp="1"/>
          </p:cNvSpPr>
          <p:nvPr>
            <p:ph idx="1"/>
          </p:nvPr>
        </p:nvSpPr>
        <p:spPr>
          <a:xfrm>
            <a:off x="6516553" y="685800"/>
            <a:ext cx="4754563" cy="5410200"/>
          </a:xfrm>
        </p:spPr>
        <p:txBody>
          <a:bodyPr>
            <a:normAutofit/>
          </a:bodyPr>
          <a:lstStyle/>
          <a:p>
            <a:r>
              <a:rPr lang="en-US" sz="1800" b="1" i="0" dirty="0">
                <a:solidFill>
                  <a:srgbClr val="FFFFFF"/>
                </a:solidFill>
                <a:effectLst/>
                <a:latin typeface="Sohne"/>
              </a:rPr>
              <a:t>Average Order Value (AOV): </a:t>
            </a:r>
            <a:r>
              <a:rPr lang="en-US" sz="1800" i="0" dirty="0">
                <a:solidFill>
                  <a:srgbClr val="FFFFFF"/>
                </a:solidFill>
                <a:effectLst/>
                <a:latin typeface="Sohne"/>
              </a:rPr>
              <a:t>Represents the Average Amount Spent by a Customer in a Single Purchase.</a:t>
            </a:r>
          </a:p>
          <a:p>
            <a:endParaRPr lang="en-US" sz="1800" b="1" i="0" dirty="0">
              <a:solidFill>
                <a:srgbClr val="FFFFFF"/>
              </a:solidFill>
              <a:effectLst/>
              <a:latin typeface="Sohne"/>
            </a:endParaRPr>
          </a:p>
          <a:p>
            <a:r>
              <a:rPr lang="en-US" sz="1800" b="1" i="0" dirty="0">
                <a:solidFill>
                  <a:srgbClr val="FFFFFF"/>
                </a:solidFill>
                <a:effectLst/>
                <a:latin typeface="Sohne"/>
              </a:rPr>
              <a:t>Example: </a:t>
            </a:r>
            <a:r>
              <a:rPr lang="en-US" sz="1800" i="0" dirty="0">
                <a:solidFill>
                  <a:srgbClr val="FFFFFF"/>
                </a:solidFill>
                <a:effectLst/>
                <a:latin typeface="Sohne"/>
              </a:rPr>
              <a:t>In April, our online store had 100 transactions, and the total revenue from these transactions was $5,000. This gives an Average Order Value of $50.</a:t>
            </a:r>
          </a:p>
          <a:p>
            <a:endParaRPr lang="en-US" sz="1800" b="1" i="0" dirty="0">
              <a:solidFill>
                <a:srgbClr val="FFFFFF"/>
              </a:solidFill>
              <a:effectLst/>
              <a:latin typeface="Sohne"/>
            </a:endParaRPr>
          </a:p>
          <a:p>
            <a:r>
              <a:rPr lang="en-US" sz="1800" b="1" i="0" dirty="0">
                <a:solidFill>
                  <a:srgbClr val="FFFFFF"/>
                </a:solidFill>
                <a:effectLst/>
                <a:latin typeface="Sohne"/>
              </a:rPr>
              <a:t>Application: </a:t>
            </a:r>
            <a:r>
              <a:rPr lang="en-US" sz="1800" i="0" dirty="0">
                <a:solidFill>
                  <a:srgbClr val="FFFFFF"/>
                </a:solidFill>
                <a:effectLst/>
                <a:latin typeface="Sohne"/>
              </a:rPr>
              <a:t>Monitoring the AOV provides insights into customer spending behaviors and the overall value derived from each transaction. It can guide pricing strategies, product bundling options, and promotional offers, aiming to increase the average spend per customer and drive revenue growth.</a:t>
            </a:r>
          </a:p>
        </p:txBody>
      </p:sp>
    </p:spTree>
    <p:extLst>
      <p:ext uri="{BB962C8B-B14F-4D97-AF65-F5344CB8AC3E}">
        <p14:creationId xmlns:p14="http://schemas.microsoft.com/office/powerpoint/2010/main" val="33551927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TotalTime>
  <Words>488</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Century Gothic</vt:lpstr>
      <vt:lpstr>Sohne</vt:lpstr>
      <vt:lpstr>Söhne</vt:lpstr>
      <vt:lpstr>Wingdings 3</vt:lpstr>
      <vt:lpstr>Slice</vt:lpstr>
      <vt:lpstr>Average order value (aov)</vt:lpstr>
      <vt:lpstr>Mail From Stakeholder</vt:lpstr>
      <vt:lpstr>User Stories</vt:lpstr>
      <vt:lpstr>Selected 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Sales Growth</dc:title>
  <dc:creator>Ali Ahmad</dc:creator>
  <cp:lastModifiedBy>Ali Ahmad</cp:lastModifiedBy>
  <cp:revision>1</cp:revision>
  <dcterms:created xsi:type="dcterms:W3CDTF">2023-09-22T07:28:49Z</dcterms:created>
  <dcterms:modified xsi:type="dcterms:W3CDTF">2023-10-03T19:01:26Z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01c6c1-1a77-476e-84bc-123727b16ed0_Enabled">
    <vt:lpwstr>true</vt:lpwstr>
  </property>
  <property fmtid="{D5CDD505-2E9C-101B-9397-08002B2CF9AE}" pid="3" name="MSIP_Label_8d01c6c1-1a77-476e-84bc-123727b16ed0_SetDate">
    <vt:lpwstr>2023-09-22T07:29:00Z</vt:lpwstr>
  </property>
  <property fmtid="{D5CDD505-2E9C-101B-9397-08002B2CF9AE}" pid="4" name="MSIP_Label_8d01c6c1-1a77-476e-84bc-123727b16ed0_Method">
    <vt:lpwstr>Standard</vt:lpwstr>
  </property>
  <property fmtid="{D5CDD505-2E9C-101B-9397-08002B2CF9AE}" pid="5" name="MSIP_Label_8d01c6c1-1a77-476e-84bc-123727b16ed0_Name">
    <vt:lpwstr>defa4170-0d19-0005-0004-bc88714345d2</vt:lpwstr>
  </property>
  <property fmtid="{D5CDD505-2E9C-101B-9397-08002B2CF9AE}" pid="6" name="MSIP_Label_8d01c6c1-1a77-476e-84bc-123727b16ed0_SiteId">
    <vt:lpwstr>33a2a1d0-2508-4bd4-93f4-debda0352afc</vt:lpwstr>
  </property>
  <property fmtid="{D5CDD505-2E9C-101B-9397-08002B2CF9AE}" pid="7" name="MSIP_Label_8d01c6c1-1a77-476e-84bc-123727b16ed0_ActionId">
    <vt:lpwstr>5b10e3f7-8978-4d91-bf87-86f4d03b6621</vt:lpwstr>
  </property>
  <property fmtid="{D5CDD505-2E9C-101B-9397-08002B2CF9AE}" pid="8" name="MSIP_Label_8d01c6c1-1a77-476e-84bc-123727b16ed0_ContentBits">
    <vt:lpwstr>0</vt:lpwstr>
  </property>
</Properties>
</file>