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F51B-6269-4388-868E-5BC7965AC2A9}" v="1" dt="2023-09-26T09:44:0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08" d="100"/>
          <a:sy n="108"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10/3/2023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Repeat customer rate</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fontScale="92500" lnSpcReduction="10000"/>
          </a:bodyPr>
          <a:lstStyle/>
          <a:p>
            <a:pPr marL="0" indent="0">
              <a:lnSpc>
                <a:spcPct val="90000"/>
              </a:lnSpc>
              <a:buNone/>
            </a:pPr>
            <a:r>
              <a:rPr lang="en-US" sz="1100" b="0" i="0" dirty="0">
                <a:solidFill>
                  <a:srgbClr val="FFFFFF"/>
                </a:solidFill>
                <a:effectLst/>
                <a:latin typeface="Söhne"/>
              </a:rPr>
              <a:t>Subject: Diving into Customer Loyalty Insights?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trust you're keeping well.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As we march forward with our ambitious growth plans, I've been reflecting on our existing customer base. We've always believed that the backbone of our business success isn't just about attracting new customers, but ensuring those who've made a purchase with us once, choose to do so again.</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I've been hearing anecdotes from our sales and support teams about customers who keep coming back, but I'd like a more systematic understanding. Are there particular months or seasons where we see a spike in returning customers? What portion of our monthly sales can be attributed to those who've shopped with us before?</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For our upcoming strategy huddle, getting a clearer picture of these recurring engagements could be invaluable. It might help us in tweaking our engagement strategies and optimizing our campaigns to further incentivize repeat business.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If you could delve into this and provide some visual insights, it would greatly aid our discussions. Your knack for translating raw numbers into meaningful insights never ceases to amaze!</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Warm regards,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Director of Customer Engagement</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lnSpcReduction="10000"/>
          </a:bodyPr>
          <a:lstStyle/>
          <a:p>
            <a:pPr>
              <a:lnSpc>
                <a:spcPct val="90000"/>
              </a:lnSpc>
              <a:buFont typeface="+mj-lt"/>
              <a:buAutoNum type="arabicPeriod"/>
            </a:pPr>
            <a:r>
              <a:rPr lang="en-US" sz="1400" b="1" i="0" dirty="0">
                <a:solidFill>
                  <a:srgbClr val="FFFFFF"/>
                </a:solidFill>
                <a:effectLst/>
                <a:latin typeface="Söhne"/>
              </a:rPr>
              <a:t>Monthly Trends of Repeat Customers: </a:t>
            </a:r>
            <a:r>
              <a:rPr lang="en-US" sz="1400" i="0" dirty="0">
                <a:solidFill>
                  <a:srgbClr val="FFFFFF"/>
                </a:solidFill>
                <a:effectLst/>
                <a:latin typeface="Söhne"/>
              </a:rPr>
              <a:t>As the Director of Customer Engagement, I want to analyze the monthly trends of repeat customers to understand loyalty over time.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Seasonal Spikes in Repeat Business: </a:t>
            </a:r>
            <a:r>
              <a:rPr lang="en-US" sz="1400" i="0" dirty="0">
                <a:solidFill>
                  <a:srgbClr val="FFFFFF"/>
                </a:solidFill>
                <a:effectLst/>
                <a:latin typeface="Söhne"/>
              </a:rPr>
              <a:t>As the Director of Customer Engagement, I want to pinpoint any months or seasons with notable increases in repeat customers to assess possible seasonal influences.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Sales Attribution to Repeat Customers: </a:t>
            </a:r>
            <a:r>
              <a:rPr lang="en-US" sz="1400" i="0" dirty="0">
                <a:solidFill>
                  <a:srgbClr val="FFFFFF"/>
                </a:solidFill>
                <a:effectLst/>
                <a:latin typeface="Söhne"/>
              </a:rPr>
              <a:t>As the Director of Customer Engagement, I want to know the percentage of monthly sales attributed to repeat buyers to measure the impact of customer loyalty on revenue.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Correlation Between Campaigns and Repeat Business: </a:t>
            </a:r>
            <a:r>
              <a:rPr lang="en-US" sz="1400" i="0" dirty="0">
                <a:solidFill>
                  <a:srgbClr val="FFFFFF"/>
                </a:solidFill>
                <a:effectLst/>
                <a:latin typeface="Söhne"/>
              </a:rPr>
              <a:t>As the Director of Customer Engagement, I want to evaluate the effect of specific campaigns or promotions on boosting repeat customer rates.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Visualize Repeat Customer Patterns: </a:t>
            </a:r>
            <a:r>
              <a:rPr lang="en-US" sz="1400" i="0" dirty="0">
                <a:solidFill>
                  <a:srgbClr val="FFFFFF"/>
                </a:solidFill>
                <a:effectLst/>
                <a:latin typeface="Söhne"/>
              </a:rPr>
              <a:t>As the Director of Customer Engagement, I want a visual representation of repeat customer trends to discuss and share during strategy sessions.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fontScale="92500" lnSpcReduction="20000"/>
          </a:bodyPr>
          <a:lstStyle/>
          <a:p>
            <a:r>
              <a:rPr lang="en-US" sz="1800" b="1" i="0" dirty="0">
                <a:solidFill>
                  <a:srgbClr val="FFFFFF"/>
                </a:solidFill>
                <a:effectLst/>
                <a:latin typeface="Sohne"/>
              </a:rPr>
              <a:t>Repeat Customer Rate: </a:t>
            </a:r>
            <a:r>
              <a:rPr lang="en-US" sz="1800" i="0" dirty="0">
                <a:solidFill>
                  <a:srgbClr val="FFFFFF"/>
                </a:solidFill>
                <a:effectLst/>
                <a:latin typeface="Sohne"/>
              </a:rPr>
              <a:t>Calculates the Percentage of Customers Who Have Made More Than One Purchase Over a Given Time Frame.</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Out of 1,000 customers who made a purchase in July, 300 had previously bought something from our store earlier in the year. This results in a repeat customer rate of 30%.</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Assessing the repeat customer rate is vital for understanding customer loyalty and the effectiveness of retention strategies. A higher rate can indicate customer satisfaction and the appeal of the products or services offered. On the other hand, a lower rate may signal potential areas of improvement in product quality, customer service, or overall shopping experience. This metric aids businesses in fine-tuning their approaches to enhance customer loyalty, thereby potentially increasing lifetime customer value and revenue.</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519</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Repeat customer rate</vt:lpstr>
      <vt:lpstr>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Ali Ahmad</dc:creator>
  <cp:lastModifiedBy>Ali Ahmad</cp:lastModifiedBy>
  <cp:revision>6</cp:revision>
  <dcterms:created xsi:type="dcterms:W3CDTF">2023-09-22T07:28:49Z</dcterms:created>
  <dcterms:modified xsi:type="dcterms:W3CDTF">2023-10-03T19:03:51Z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