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/>
            </a:pPr>
            <a:r>
              <a:rPr lang="en-US" smtClean="0"/>
              <a:t>Total Contract Prices by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Contract Price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Lit>
              <c:formatCode>General</c:formatCode>
              <c:ptCount val="6"/>
              <c:pt idx="0">
                <c:v>1</c:v>
              </c:pt>
              <c:pt idx="1">
                <c:v>4</c:v>
              </c:pt>
              <c:pt idx="2">
                <c:v>7</c:v>
              </c:pt>
              <c:pt idx="3">
                <c:v>2</c:v>
              </c:pt>
              <c:pt idx="4">
                <c:v>8</c:v>
              </c:pt>
              <c:pt idx="5">
                <c:v>5</c:v>
              </c:pt>
            </c:numLit>
          </c:xVal>
          <c:yVal>
            <c:numLit>
              <c:formatCode>General</c:formatCode>
              <c:ptCount val="6"/>
              <c:pt idx="0">
                <c:v>1200000</c:v>
              </c:pt>
              <c:pt idx="1">
                <c:v>750000</c:v>
              </c:pt>
              <c:pt idx="2">
                <c:v>450000</c:v>
              </c:pt>
              <c:pt idx="3">
                <c:v>1000000</c:v>
              </c:pt>
              <c:pt idx="4">
                <c:v>650000</c:v>
              </c:pt>
              <c:pt idx="5">
                <c:v>250000</c:v>
              </c:pt>
            </c:numLit>
          </c:yVal>
          <c:bubbleSize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2</c:v>
              </c:pt>
              <c:pt idx="3">
                <c:v>2</c:v>
              </c:pt>
              <c:pt idx="4">
                <c:v>2</c:v>
              </c:pt>
              <c:pt idx="5">
                <c:v>1</c:v>
              </c:pt>
            </c:numLit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306318936"/>
        <c:axId val="278368640"/>
      </c:bubbleChart>
      <c:valAx>
        <c:axId val="306318936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8368640"/>
        <c:crosses val="autoZero"/>
        <c:crossBetween val="midCat"/>
      </c:valAx>
      <c:valAx>
        <c:axId val="278368640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6318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094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Иван</cp:lastModifiedBy>
  <cp:revision>3</cp:revision>
  <dcterms:created xsi:type="dcterms:W3CDTF">2015-10-26T13:35:08Z</dcterms:created>
  <dcterms:modified xsi:type="dcterms:W3CDTF">2017-01-06T13:13:47Z</dcterms:modified>
</cp:coreProperties>
</file>