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clients:</a:t>
            </a:r>
            <a:endParaRPr lang="ru-RU" dirty="0"/>
          </a:p>
          <a:p>
            <a:pPr lvl="0"/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err="1" smtClean="0"/>
              <a:t>getClients</a:t>
            </a:r>
            <a:r>
              <a:rPr lang="en-US" smtClean="0"/>
              <a:t>()]&gt;&gt;&lt;&lt;[</a:t>
            </a:r>
            <a:r>
              <a:rPr lang="en-US" dirty="0" err="1" smtClean="0"/>
              <a:t>getName</a:t>
            </a:r>
            <a:r>
              <a:rPr lang="en-US" dirty="0" smtClean="0"/>
              <a:t>()]&gt;&gt;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2015-10-26T13:36:31Z</dcterms:created>
  <dcterms:modified xsi:type="dcterms:W3CDTF">2016-11-29T08:05:24Z</dcterms:modified>
</cp:coreProperties>
</file>