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There is no way to use images inside a </a:t>
            </a:r>
            <a:r>
              <a:rPr lang="en-US" dirty="0" err="1" smtClean="0"/>
              <a:t>foreach</a:t>
            </a:r>
            <a:r>
              <a:rPr lang="en-US" dirty="0" smtClean="0"/>
              <a:t> tag in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</a:t>
            </a:r>
            <a:r>
              <a:rPr lang="en-US" dirty="0" err="1"/>
              <a:t>foreach</a:t>
            </a:r>
            <a:r>
              <a:rPr lang="en-US" dirty="0"/>
              <a:t> [in </a:t>
            </a:r>
            <a:r>
              <a:rPr lang="en-US" dirty="0" err="1" smtClean="0"/>
              <a:t>getManagers</a:t>
            </a:r>
            <a:r>
              <a:rPr lang="en-US" smtClean="0"/>
              <a:t>()]&gt;&gt;</a:t>
            </a:r>
            <a:r>
              <a:rPr lang="en-US" b="1" dirty="0" smtClean="0"/>
              <a:t>Manager: &lt;&lt;[</a:t>
            </a:r>
            <a:r>
              <a:rPr lang="en-US" b="1" dirty="0" err="1" smtClean="0"/>
              <a:t>getName</a:t>
            </a:r>
            <a:r>
              <a:rPr lang="en-US" b="1" dirty="0" smtClean="0"/>
              <a:t>()]&gt;&gt;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Clients: &lt;&lt;</a:t>
            </a:r>
            <a:r>
              <a:rPr lang="en-US" b="1" dirty="0" err="1"/>
              <a:t>foreach</a:t>
            </a:r>
            <a:r>
              <a:rPr lang="en-US" b="1" dirty="0"/>
              <a:t> [in </a:t>
            </a:r>
            <a:r>
              <a:rPr lang="en-US" b="1" dirty="0" err="1" smtClean="0"/>
              <a:t>getContracts</a:t>
            </a:r>
            <a:r>
              <a:rPr lang="en-US" b="1" dirty="0" smtClean="0"/>
              <a:t>()]&gt;&gt;&lt;&lt;[</a:t>
            </a:r>
            <a:r>
              <a:rPr lang="en-US" b="1" dirty="0" err="1" smtClean="0"/>
              <a:t>indexOf</a:t>
            </a:r>
            <a:r>
              <a:rPr lang="en-US" b="1" dirty="0"/>
              <a:t>() != 0 ? “, ” : </a:t>
            </a:r>
            <a:r>
              <a:rPr lang="en-US" b="1" dirty="0" smtClean="0"/>
              <a:t>“”]&gt;&gt;&lt;&lt;[</a:t>
            </a:r>
            <a:r>
              <a:rPr lang="en-US" b="1" dirty="0" err="1" smtClean="0"/>
              <a:t>getClient</a:t>
            </a:r>
            <a:r>
              <a:rPr lang="en-US" b="1" dirty="0" smtClean="0"/>
              <a:t>().</a:t>
            </a:r>
            <a:r>
              <a:rPr lang="en-US" b="1" dirty="0" err="1" smtClean="0"/>
              <a:t>getName</a:t>
            </a:r>
            <a:r>
              <a:rPr lang="en-US" b="1" dirty="0" smtClean="0"/>
              <a:t>()]&gt;&gt;&lt;&lt;/</a:t>
            </a:r>
            <a:r>
              <a:rPr lang="en-US" b="1" dirty="0" err="1"/>
              <a:t>foreach</a:t>
            </a:r>
            <a:r>
              <a:rPr lang="en-US" b="1" dirty="0" smtClean="0"/>
              <a:t>&gt;&gt;</a:t>
            </a:r>
          </a:p>
          <a:p>
            <a:pPr marL="0" indent="0">
              <a:buNone/>
            </a:pPr>
            <a:r>
              <a:rPr lang="en-US" dirty="0" smtClean="0"/>
              <a:t>&lt;&lt;/</a:t>
            </a:r>
            <a:r>
              <a:rPr lang="en-US" dirty="0" err="1" smtClean="0"/>
              <a:t>foreach</a:t>
            </a:r>
            <a:r>
              <a:rPr lang="en-US" dirty="0" smtClean="0"/>
              <a:t>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NOTE: There is no way to use images inside a foreach tag in PowerPoint.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NOTE: There is no way to use images inside a foreach tag in PowerPoint.</dc:title>
  <dc:creator>Иван</dc:creator>
  <cp:lastModifiedBy>Иван</cp:lastModifiedBy>
  <cp:revision>4</cp:revision>
  <dcterms:created xsi:type="dcterms:W3CDTF">2015-10-26T13:40:52Z</dcterms:created>
  <dcterms:modified xsi:type="dcterms:W3CDTF">2016-11-29T08:12:41Z</dcterms:modified>
</cp:coreProperties>
</file>