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1CE4-3C8E-472F-87F5-B90AC80782C5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D33-1367-4931-BD5C-D3CD7BF11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174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1CE4-3C8E-472F-87F5-B90AC80782C5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D33-1367-4931-BD5C-D3CD7BF11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834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1CE4-3C8E-472F-87F5-B90AC80782C5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D33-1367-4931-BD5C-D3CD7BF11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45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1CE4-3C8E-472F-87F5-B90AC80782C5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D33-1367-4931-BD5C-D3CD7BF11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72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1CE4-3C8E-472F-87F5-B90AC80782C5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D33-1367-4931-BD5C-D3CD7BF11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98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1CE4-3C8E-472F-87F5-B90AC80782C5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D33-1367-4931-BD5C-D3CD7BF11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42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1CE4-3C8E-472F-87F5-B90AC80782C5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D33-1367-4931-BD5C-D3CD7BF11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70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1CE4-3C8E-472F-87F5-B90AC80782C5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D33-1367-4931-BD5C-D3CD7BF11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25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1CE4-3C8E-472F-87F5-B90AC80782C5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D33-1367-4931-BD5C-D3CD7BF11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35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1CE4-3C8E-472F-87F5-B90AC80782C5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D33-1367-4931-BD5C-D3CD7BF11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38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1CE4-3C8E-472F-87F5-B90AC80782C5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D33-1367-4931-BD5C-D3CD7BF11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25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71CE4-3C8E-472F-87F5-B90AC80782C5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45D33-1367-4931-BD5C-D3CD7BF11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13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580288"/>
              </p:ext>
            </p:extLst>
          </p:nvPr>
        </p:nvGraphicFramePr>
        <p:xfrm>
          <a:off x="838200" y="2080898"/>
          <a:ext cx="5790565" cy="10683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25520"/>
                <a:gridCol w="226504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Manager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Contract Price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&lt;&lt;</a:t>
                      </a:r>
                      <a:r>
                        <a:rPr lang="en-US" sz="1100" dirty="0" err="1" smtClean="0">
                          <a:effectLst/>
                        </a:rPr>
                        <a:t>foreach</a:t>
                      </a:r>
                      <a:r>
                        <a:rPr lang="en-US" sz="1100" dirty="0" smtClean="0">
                          <a:effectLst/>
                        </a:rPr>
                        <a:t> [in </a:t>
                      </a:r>
                      <a:r>
                        <a:rPr lang="en-US" sz="1100" dirty="0" err="1" smtClean="0">
                          <a:effectLst/>
                        </a:rPr>
                        <a:t>getManagers</a:t>
                      </a:r>
                      <a:r>
                        <a:rPr lang="en-US" sz="1100" dirty="0" smtClean="0">
                          <a:effectLst/>
                        </a:rPr>
                        <a:t>()]&gt;&gt;&lt;&lt;[</a:t>
                      </a:r>
                      <a:r>
                        <a:rPr lang="en-US" sz="1100" dirty="0" err="1" smtClean="0">
                          <a:effectLst/>
                        </a:rPr>
                        <a:t>getName</a:t>
                      </a:r>
                      <a:r>
                        <a:rPr lang="en-US" sz="1100" dirty="0" smtClean="0">
                          <a:effectLst/>
                        </a:rPr>
                        <a:t>()]&gt;&gt;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&lt;&lt;[</a:t>
                      </a:r>
                      <a:r>
                        <a:rPr lang="en-US" sz="1100" dirty="0" err="1" smtClean="0">
                          <a:effectLst/>
                        </a:rPr>
                        <a:t>getContracts</a:t>
                      </a:r>
                      <a:r>
                        <a:rPr lang="en-US" sz="1100" dirty="0" smtClean="0">
                          <a:effectLst/>
                        </a:rPr>
                        <a:t>().sum(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  c =&gt; </a:t>
                      </a:r>
                      <a:r>
                        <a:rPr lang="en-US" sz="1100" dirty="0" err="1" smtClean="0">
                          <a:effectLst/>
                        </a:rPr>
                        <a:t>c.getPrice</a:t>
                      </a:r>
                      <a:r>
                        <a:rPr lang="en-US" sz="1100" dirty="0" smtClean="0">
                          <a:effectLst/>
                        </a:rPr>
                        <a:t>())]&gt;&gt;&lt;&lt;/</a:t>
                      </a:r>
                      <a:r>
                        <a:rPr lang="en-US" sz="1100" dirty="0" err="1" smtClean="0">
                          <a:effectLst/>
                        </a:rPr>
                        <a:t>foreach</a:t>
                      </a:r>
                      <a:r>
                        <a:rPr lang="en-US" sz="1100" dirty="0" smtClean="0">
                          <a:effectLst/>
                        </a:rPr>
                        <a:t>&gt;&gt;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Total: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&lt;&lt;[</a:t>
                      </a:r>
                      <a:r>
                        <a:rPr lang="en-US" sz="1100" dirty="0" err="1" smtClean="0">
                          <a:effectLst/>
                        </a:rPr>
                        <a:t>getManagers</a:t>
                      </a:r>
                      <a:r>
                        <a:rPr lang="en-US" sz="1100" smtClean="0">
                          <a:effectLst/>
                        </a:rPr>
                        <a:t>().sum</a:t>
                      </a:r>
                      <a:r>
                        <a:rPr lang="en-US" sz="1100" dirty="0" smtClean="0">
                          <a:effectLst/>
                        </a:rPr>
                        <a:t>(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  m =&gt; </a:t>
                      </a:r>
                      <a:r>
                        <a:rPr lang="en-US" sz="1100" dirty="0" err="1" smtClean="0">
                          <a:effectLst/>
                        </a:rPr>
                        <a:t>m.getContracts</a:t>
                      </a:r>
                      <a:r>
                        <a:rPr lang="en-US" sz="1100" dirty="0" smtClean="0">
                          <a:effectLst/>
                        </a:rPr>
                        <a:t>().sum(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    c =&gt; </a:t>
                      </a:r>
                      <a:r>
                        <a:rPr lang="en-US" sz="1100" dirty="0" err="1" smtClean="0">
                          <a:effectLst/>
                        </a:rPr>
                        <a:t>c.getPrice</a:t>
                      </a:r>
                      <a:r>
                        <a:rPr lang="en-US" sz="1100" dirty="0" smtClean="0">
                          <a:effectLst/>
                        </a:rPr>
                        <a:t>()))]&gt;&gt;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57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Иван</dc:creator>
  <cp:lastModifiedBy>Иван</cp:lastModifiedBy>
  <cp:revision>3</cp:revision>
  <dcterms:created xsi:type="dcterms:W3CDTF">2015-10-26T13:51:33Z</dcterms:created>
  <dcterms:modified xsi:type="dcterms:W3CDTF">2016-11-29T08:29:13Z</dcterms:modified>
</cp:coreProperties>
</file>