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60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7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6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67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5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13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63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45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10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3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97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04ABB-59C7-4096-AFAD-B8FC93A4FA2B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51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provide support for the following clients: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&lt;&lt;</a:t>
            </a:r>
            <a:r>
              <a:rPr lang="en-US" dirty="0" err="1"/>
              <a:t>foreach</a:t>
            </a:r>
            <a:r>
              <a:rPr lang="en-US" dirty="0"/>
              <a:t> [in </a:t>
            </a:r>
            <a:r>
              <a:rPr lang="en-US" dirty="0" err="1" smtClean="0"/>
              <a:t>getClients</a:t>
            </a:r>
            <a:r>
              <a:rPr lang="en-US" smtClean="0"/>
              <a:t>()]&gt;&gt;&lt;&lt;[</a:t>
            </a:r>
            <a:r>
              <a:rPr lang="en-US" dirty="0" err="1" smtClean="0"/>
              <a:t>getName</a:t>
            </a:r>
            <a:r>
              <a:rPr lang="en-US" dirty="0" smtClean="0"/>
              <a:t>()]&gt;&gt;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&lt;&lt;/</a:t>
            </a:r>
            <a:r>
              <a:rPr lang="en-US" dirty="0" err="1"/>
              <a:t>foreach</a:t>
            </a:r>
            <a:r>
              <a:rPr lang="en-US" dirty="0"/>
              <a:t>&gt;&gt;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7316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Иван</cp:lastModifiedBy>
  <cp:revision>3</cp:revision>
  <dcterms:created xsi:type="dcterms:W3CDTF">2015-10-26T13:59:28Z</dcterms:created>
  <dcterms:modified xsi:type="dcterms:W3CDTF">2016-11-29T08:32:46Z</dcterms:modified>
</cp:coreProperties>
</file>