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F0CD-CC73-4302-8527-EA44EB2B1F23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C8E3-CB4C-4C38-A723-81803DC6F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60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F0CD-CC73-4302-8527-EA44EB2B1F23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C8E3-CB4C-4C38-A723-81803DC6F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07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F0CD-CC73-4302-8527-EA44EB2B1F23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C8E3-CB4C-4C38-A723-81803DC6F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88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F0CD-CC73-4302-8527-EA44EB2B1F23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C8E3-CB4C-4C38-A723-81803DC6F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31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F0CD-CC73-4302-8527-EA44EB2B1F23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C8E3-CB4C-4C38-A723-81803DC6F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43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F0CD-CC73-4302-8527-EA44EB2B1F23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C8E3-CB4C-4C38-A723-81803DC6F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02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F0CD-CC73-4302-8527-EA44EB2B1F23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C8E3-CB4C-4C38-A723-81803DC6F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92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F0CD-CC73-4302-8527-EA44EB2B1F23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C8E3-CB4C-4C38-A723-81803DC6F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1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F0CD-CC73-4302-8527-EA44EB2B1F23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C8E3-CB4C-4C38-A723-81803DC6F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61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F0CD-CC73-4302-8527-EA44EB2B1F23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C8E3-CB4C-4C38-A723-81803DC6F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89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F0CD-CC73-4302-8527-EA44EB2B1F23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C8E3-CB4C-4C38-A723-81803DC6F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7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DF0CD-CC73-4302-8527-EA44EB2B1F23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FC8E3-CB4C-4C38-A723-81803DC6F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32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3111" y="2054577"/>
            <a:ext cx="2984600" cy="15669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 smtClean="0"/>
              <a:t>&lt;&lt;barcode </a:t>
            </a:r>
            <a:r>
              <a:rPr lang="en-US" smtClean="0"/>
              <a:t>[value] </a:t>
            </a:r>
            <a:r>
              <a:rPr lang="en-US" dirty="0" smtClean="0"/>
              <a:t>–itf6&gt;&gt;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68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Иван</cp:lastModifiedBy>
  <cp:revision>2</cp:revision>
  <dcterms:created xsi:type="dcterms:W3CDTF">2016-08-28T10:59:23Z</dcterms:created>
  <dcterms:modified xsi:type="dcterms:W3CDTF">2016-08-28T13:02:34Z</dcterms:modified>
</cp:coreProperties>
</file>