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8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6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4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3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3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FF48-7748-4CA8-8BD5-619604FD417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38F9-50C9-4C7B-9033-B52FE6AF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5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695936"/>
              </p:ext>
            </p:extLst>
          </p:nvPr>
        </p:nvGraphicFramePr>
        <p:xfrm>
          <a:off x="838200" y="1915411"/>
          <a:ext cx="5790565" cy="889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Manager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Contract Price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&lt;&lt;</a:t>
                      </a:r>
                      <a:r>
                        <a:rPr lang="en-US" sz="1100" dirty="0" err="1">
                          <a:effectLst/>
                        </a:rPr>
                        <a:t>foreach</a:t>
                      </a:r>
                      <a:r>
                        <a:rPr lang="en-US" sz="1100" dirty="0">
                          <a:effectLst/>
                        </a:rPr>
                        <a:t> [in </a:t>
                      </a:r>
                      <a:r>
                        <a:rPr lang="en-US" sz="1100" dirty="0" err="1" smtClean="0">
                          <a:effectLst/>
                        </a:rPr>
                        <a:t>getContracts</a:t>
                      </a:r>
                      <a:r>
                        <a:rPr lang="en-US" sz="1100" smtClean="0">
                          <a:effectLst/>
                        </a:rPr>
                        <a:t>()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r>
                        <a:rPr lang="en-US" sz="1100" dirty="0" smtClean="0">
                          <a:effectLst/>
                        </a:rPr>
                        <a:t>.where(c </a:t>
                      </a:r>
                      <a:r>
                        <a:rPr lang="en-US" sz="1100" dirty="0">
                          <a:effectLst/>
                        </a:rPr>
                        <a:t>=&gt; </a:t>
                      </a:r>
                      <a:r>
                        <a:rPr lang="en-US" sz="1100" dirty="0" err="1" smtClean="0">
                          <a:effectLst/>
                        </a:rPr>
                        <a:t>c.getDate</a:t>
                      </a:r>
                      <a:r>
                        <a:rPr lang="en-US" sz="1100" dirty="0" smtClean="0">
                          <a:effectLst/>
                        </a:rPr>
                        <a:t>().</a:t>
                      </a:r>
                      <a:r>
                        <a:rPr lang="en-US" sz="1100" dirty="0" err="1" smtClean="0">
                          <a:effectLst/>
                        </a:rPr>
                        <a:t>getYear</a:t>
                      </a:r>
                      <a:r>
                        <a:rPr lang="en-US" sz="1100" dirty="0" smtClean="0">
                          <a:effectLst/>
                        </a:rPr>
                        <a:t>() + 1900 </a:t>
                      </a:r>
                      <a:r>
                        <a:rPr lang="en-US" sz="1100" dirty="0">
                          <a:effectLst/>
                        </a:rPr>
                        <a:t>== 2015)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r>
                        <a:rPr lang="en-US" sz="1100" dirty="0" smtClean="0">
                          <a:effectLst/>
                        </a:rPr>
                        <a:t>.</a:t>
                      </a:r>
                      <a:r>
                        <a:rPr lang="en-US" sz="1100" dirty="0" err="1" smtClean="0">
                          <a:effectLst/>
                        </a:rPr>
                        <a:t>groupBy</a:t>
                      </a:r>
                      <a:r>
                        <a:rPr lang="en-US" sz="1100" dirty="0" smtClean="0">
                          <a:effectLst/>
                        </a:rPr>
                        <a:t>(c </a:t>
                      </a:r>
                      <a:r>
                        <a:rPr lang="en-US" sz="1100" dirty="0">
                          <a:effectLst/>
                        </a:rPr>
                        <a:t>=&gt; </a:t>
                      </a:r>
                      <a:r>
                        <a:rPr lang="en-US" sz="1100" dirty="0" err="1" smtClean="0">
                          <a:effectLst/>
                        </a:rPr>
                        <a:t>c.getManager</a:t>
                      </a:r>
                      <a:r>
                        <a:rPr lang="en-US" sz="1100" dirty="0" smtClean="0">
                          <a:effectLst/>
                        </a:rPr>
                        <a:t>())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r>
                        <a:rPr lang="en-US" sz="1100" dirty="0" smtClean="0">
                          <a:effectLst/>
                        </a:rPr>
                        <a:t>.</a:t>
                      </a:r>
                      <a:r>
                        <a:rPr lang="en-US" sz="1100" dirty="0" err="1" smtClean="0">
                          <a:effectLst/>
                        </a:rPr>
                        <a:t>orderBy</a:t>
                      </a:r>
                      <a:r>
                        <a:rPr lang="en-US" sz="1100" dirty="0" smtClean="0">
                          <a:effectLst/>
                        </a:rPr>
                        <a:t>(g </a:t>
                      </a:r>
                      <a:r>
                        <a:rPr lang="en-US" sz="1100" dirty="0">
                          <a:effectLst/>
                        </a:rPr>
                        <a:t>=&gt; </a:t>
                      </a:r>
                      <a:r>
                        <a:rPr lang="en-US" sz="1100" dirty="0" err="1" smtClean="0">
                          <a:effectLst/>
                        </a:rPr>
                        <a:t>g.key.getName</a:t>
                      </a:r>
                      <a:r>
                        <a:rPr lang="en-US" sz="1100" dirty="0" smtClean="0">
                          <a:effectLst/>
                        </a:rPr>
                        <a:t>())]&gt;&gt;&lt;&lt;[</a:t>
                      </a:r>
                      <a:r>
                        <a:rPr lang="en-US" sz="1100" dirty="0" err="1" smtClean="0">
                          <a:effectLst/>
                        </a:rPr>
                        <a:t>key.getName</a:t>
                      </a:r>
                      <a:r>
                        <a:rPr lang="en-US" sz="1100" dirty="0" smtClean="0">
                          <a:effectLst/>
                        </a:rPr>
                        <a:t>()]&gt;&gt;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&lt;&lt;[sum(c </a:t>
                      </a:r>
                      <a:r>
                        <a:rPr lang="en-US" sz="1100" dirty="0">
                          <a:effectLst/>
                        </a:rPr>
                        <a:t>=&gt; </a:t>
                      </a:r>
                      <a:r>
                        <a:rPr lang="en-US" sz="1100" dirty="0" err="1" smtClean="0">
                          <a:effectLst/>
                        </a:rPr>
                        <a:t>c.getPrice</a:t>
                      </a:r>
                      <a:r>
                        <a:rPr lang="en-US" sz="1100" dirty="0" smtClean="0">
                          <a:effectLst/>
                        </a:rPr>
                        <a:t>())]&gt;&gt;&lt;&lt;/</a:t>
                      </a:r>
                      <a:r>
                        <a:rPr lang="en-US" sz="1100" dirty="0" err="1">
                          <a:effectLst/>
                        </a:rPr>
                        <a:t>foreach</a:t>
                      </a:r>
                      <a:r>
                        <a:rPr lang="en-US" sz="1100" dirty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3</cp:revision>
  <dcterms:created xsi:type="dcterms:W3CDTF">2015-10-26T13:49:01Z</dcterms:created>
  <dcterms:modified xsi:type="dcterms:W3CDTF">2016-11-29T08:51:04Z</dcterms:modified>
</cp:coreProperties>
</file>