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69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46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24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92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24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86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09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05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02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84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0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59C91-2D6F-4CFD-AF52-E73E03DE32C4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36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360442"/>
              </p:ext>
            </p:extLst>
          </p:nvPr>
        </p:nvGraphicFramePr>
        <p:xfrm>
          <a:off x="838200" y="2085531"/>
          <a:ext cx="5790565" cy="10604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5520"/>
                <a:gridCol w="226504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Contract Price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</a:t>
                      </a:r>
                      <a:r>
                        <a:rPr lang="en-US" sz="1100" dirty="0" err="1" smtClean="0">
                          <a:effectLst/>
                        </a:rPr>
                        <a:t>foreach</a:t>
                      </a:r>
                      <a:r>
                        <a:rPr lang="en-US" sz="1100" dirty="0" smtClean="0">
                          <a:effectLst/>
                        </a:rPr>
                        <a:t> [in </a:t>
                      </a:r>
                      <a:r>
                        <a:rPr lang="en-US" sz="1100" dirty="0" err="1" smtClean="0">
                          <a:effectLst/>
                        </a:rPr>
                        <a:t>getContracts</a:t>
                      </a:r>
                      <a:r>
                        <a:rPr lang="en-US" sz="1100" dirty="0" smtClean="0">
                          <a:effectLst/>
                        </a:rPr>
                        <a:t>()]&gt;&gt;&lt;&lt;</a:t>
                      </a:r>
                      <a:r>
                        <a:rPr lang="en-US" sz="1100" dirty="0" smtClean="0">
                          <a:effectLst/>
                        </a:rPr>
                        <a:t>if [</a:t>
                      </a:r>
                      <a:r>
                        <a:rPr lang="en-US" sz="1100" dirty="0" err="1" smtClean="0">
                          <a:effectLst/>
                        </a:rPr>
                        <a:t>getPrice</a:t>
                      </a:r>
                      <a:r>
                        <a:rPr lang="en-US" sz="1100" dirty="0" smtClean="0">
                          <a:effectLst/>
                        </a:rPr>
                        <a:t>() &gt;= 1000000]&gt;&gt;&lt;&lt;[</a:t>
                      </a:r>
                      <a:r>
                        <a:rPr lang="en-US" sz="1100" dirty="0" err="1" smtClean="0">
                          <a:effectLst/>
                        </a:rPr>
                        <a:t>getClient</a:t>
                      </a:r>
                      <a:r>
                        <a:rPr lang="en-US" sz="1100" dirty="0" smtClean="0">
                          <a:effectLst/>
                        </a:rPr>
                        <a:t>().</a:t>
                      </a:r>
                      <a:r>
                        <a:rPr lang="en-US" sz="1100" dirty="0" err="1" smtClean="0">
                          <a:effectLst/>
                        </a:rPr>
                        <a:t>getName</a:t>
                      </a:r>
                      <a:r>
                        <a:rPr lang="en-US" sz="1100" dirty="0" smtClean="0">
                          <a:effectLst/>
                        </a:rPr>
                        <a:t>()]&gt;&gt;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&lt;&lt;[</a:t>
                      </a:r>
                      <a:r>
                        <a:rPr lang="en-US" sz="1100" dirty="0" err="1" smtClean="0">
                          <a:effectLst/>
                        </a:rPr>
                        <a:t>getPrice</a:t>
                      </a:r>
                      <a:r>
                        <a:rPr lang="en-US" sz="1100" dirty="0" smtClean="0">
                          <a:effectLst/>
                        </a:rPr>
                        <a:t>()]&gt;&gt;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&lt;&lt;else&gt;&gt;&lt;&lt;[</a:t>
                      </a:r>
                      <a:r>
                        <a:rPr lang="en-US" sz="1100" dirty="0" err="1" smtClean="0">
                          <a:effectLst/>
                        </a:rPr>
                        <a:t>getClient</a:t>
                      </a:r>
                      <a:r>
                        <a:rPr lang="en-US" sz="1100" dirty="0" smtClean="0">
                          <a:effectLst/>
                        </a:rPr>
                        <a:t>().</a:t>
                      </a:r>
                      <a:r>
                        <a:rPr lang="en-US" sz="1100" dirty="0" err="1" smtClean="0">
                          <a:effectLst/>
                        </a:rPr>
                        <a:t>getName</a:t>
                      </a:r>
                      <a:r>
                        <a:rPr lang="en-US" sz="1100" dirty="0" smtClean="0">
                          <a:effectLst/>
                        </a:rPr>
                        <a:t>()]&gt;&gt;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&lt;&lt;[</a:t>
                      </a:r>
                      <a:r>
                        <a:rPr lang="en-US" sz="1100" dirty="0" err="1" smtClean="0">
                          <a:effectLst/>
                        </a:rPr>
                        <a:t>getPrice</a:t>
                      </a:r>
                      <a:r>
                        <a:rPr lang="en-US" sz="1100" dirty="0" smtClean="0">
                          <a:effectLst/>
                        </a:rPr>
                        <a:t>()]&gt;&gt;&lt;&lt;/if&gt;&gt;&lt;&lt;/</a:t>
                      </a:r>
                      <a:r>
                        <a:rPr lang="en-US" sz="1100" dirty="0" err="1" smtClean="0">
                          <a:effectLst/>
                        </a:rPr>
                        <a:t>foreach</a:t>
                      </a:r>
                      <a:r>
                        <a:rPr lang="en-US" sz="1100" dirty="0" smtClean="0">
                          <a:effectLst/>
                        </a:rPr>
                        <a:t>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Total: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&lt;&lt;[</a:t>
                      </a:r>
                      <a:r>
                        <a:rPr lang="en-US" sz="1100" dirty="0" err="1" smtClean="0">
                          <a:effectLst/>
                        </a:rPr>
                        <a:t>getContracts</a:t>
                      </a:r>
                      <a:r>
                        <a:rPr lang="en-US" sz="1100" dirty="0" smtClean="0">
                          <a:effectLst/>
                        </a:rPr>
                        <a:t>().sum(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  c </a:t>
                      </a:r>
                      <a:r>
                        <a:rPr lang="en-US" sz="1100" dirty="0" smtClean="0">
                          <a:effectLst/>
                        </a:rPr>
                        <a:t>=&gt; </a:t>
                      </a:r>
                      <a:r>
                        <a:rPr lang="en-US" sz="1100" dirty="0" err="1" smtClean="0">
                          <a:effectLst/>
                        </a:rPr>
                        <a:t>c.getPrice</a:t>
                      </a:r>
                      <a:r>
                        <a:rPr lang="en-US" sz="1100" dirty="0" smtClean="0">
                          <a:effectLst/>
                        </a:rPr>
                        <a:t>())]&gt;&gt;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91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Иван</cp:lastModifiedBy>
  <cp:revision>3</cp:revision>
  <dcterms:created xsi:type="dcterms:W3CDTF">2015-10-26T13:50:40Z</dcterms:created>
  <dcterms:modified xsi:type="dcterms:W3CDTF">2016-11-29T08:23:35Z</dcterms:modified>
</cp:coreProperties>
</file>