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8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9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444-545C-49B6-920E-79B8CBAAFB5D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20069"/>
              </p:ext>
            </p:extLst>
          </p:nvPr>
        </p:nvGraphicFramePr>
        <p:xfrm>
          <a:off x="838200" y="1933409"/>
          <a:ext cx="5790565" cy="1427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0849"/>
                <a:gridCol w="208971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Manager/Client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Price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[in </a:t>
                      </a:r>
                      <a:r>
                        <a:rPr lang="en-US" sz="1100" dirty="0" err="1" smtClean="0">
                          <a:effectLst/>
                        </a:rPr>
                        <a:t>getManagers</a:t>
                      </a:r>
                      <a:r>
                        <a:rPr lang="en-US" sz="1100" dirty="0" smtClean="0">
                          <a:effectLst/>
                        </a:rPr>
                        <a:t>()]&gt;&gt;&lt;&lt;[</a:t>
                      </a:r>
                      <a:r>
                        <a:rPr lang="en-US" sz="1100" dirty="0" err="1" smtClean="0">
                          <a:effectLst/>
                        </a:rPr>
                        <a:t>getName</a:t>
                      </a:r>
                      <a:r>
                        <a:rPr lang="en-US" sz="1100" dirty="0" smtClean="0">
                          <a:effectLst/>
                        </a:rPr>
                        <a:t>()]&gt;&gt;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c 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1" dirty="0" smtClean="0">
                          <a:effectLst/>
                        </a:rPr>
                        <a:t>&lt;&lt;</a:t>
                      </a:r>
                      <a:r>
                        <a:rPr lang="en-US" sz="1100" b="0" i="1" dirty="0" err="1" smtClean="0">
                          <a:effectLst/>
                        </a:rPr>
                        <a:t>foreach</a:t>
                      </a:r>
                      <a:r>
                        <a:rPr lang="en-US" sz="1100" b="0" i="1" dirty="0" smtClean="0">
                          <a:effectLst/>
                        </a:rPr>
                        <a:t> [in </a:t>
                      </a:r>
                      <a:r>
                        <a:rPr lang="en-US" sz="1100" b="0" i="1" dirty="0" err="1" smtClean="0">
                          <a:effectLst/>
                        </a:rPr>
                        <a:t>getContracts</a:t>
                      </a:r>
                      <a:r>
                        <a:rPr lang="en-US" sz="1100" b="0" i="1" dirty="0" smtClean="0">
                          <a:effectLst/>
                        </a:rPr>
                        <a:t>()]&gt;&gt;  &lt;&lt;[</a:t>
                      </a:r>
                      <a:r>
                        <a:rPr lang="en-US" sz="1100" b="0" i="1" dirty="0" err="1" smtClean="0">
                          <a:effectLst/>
                        </a:rPr>
                        <a:t>getClient</a:t>
                      </a:r>
                      <a:r>
                        <a:rPr lang="en-US" sz="1100" b="0" i="1" dirty="0" smtClean="0">
                          <a:effectLst/>
                        </a:rPr>
                        <a:t>().</a:t>
                      </a:r>
                      <a:r>
                        <a:rPr lang="en-US" sz="1100" b="0" i="1" dirty="0" err="1" smtClean="0">
                          <a:effectLst/>
                        </a:rPr>
                        <a:t>getName</a:t>
                      </a:r>
                      <a:r>
                        <a:rPr lang="en-US" sz="1100" b="0" i="1" dirty="0" smtClean="0">
                          <a:effectLst/>
                        </a:rPr>
                        <a:t>()]&gt;&gt;</a:t>
                      </a:r>
                      <a:endParaRPr lang="ru-RU" sz="1100" b="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getPrice</a:t>
                      </a:r>
                      <a:r>
                        <a:rPr lang="en-US" sz="1100" dirty="0" smtClean="0">
                          <a:effectLst/>
                        </a:rPr>
                        <a:t>()]&gt;&gt;&lt;&lt;/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&gt;&gt;&lt;&lt;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getManagers</a:t>
                      </a:r>
                      <a:r>
                        <a:rPr lang="en-US" sz="1100" smtClean="0">
                          <a:effectLst/>
                        </a:rPr>
                        <a:t>().sum</a:t>
                      </a:r>
                      <a:r>
                        <a:rPr lang="en-US" sz="1100" dirty="0" smtClean="0">
                          <a:effectLst/>
                        </a:rPr>
                        <a:t>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m =&gt; </a:t>
                      </a:r>
                      <a:r>
                        <a:rPr lang="en-US" sz="1100" dirty="0" err="1" smtClean="0">
                          <a:effectLst/>
                        </a:rPr>
                        <a:t>m.getContracts</a:t>
                      </a:r>
                      <a:r>
                        <a:rPr lang="en-US" sz="1100" dirty="0" smtClean="0">
                          <a:effectLst/>
                        </a:rPr>
                        <a:t>().sum(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c =&gt; </a:t>
                      </a:r>
                      <a:r>
                        <a:rPr lang="en-US" sz="1100" dirty="0" err="1" smtClean="0">
                          <a:effectLst/>
                        </a:rPr>
                        <a:t>c.getPrice</a:t>
                      </a:r>
                      <a:r>
                        <a:rPr lang="en-US" sz="1100" dirty="0" smtClean="0">
                          <a:effectLst/>
                        </a:rPr>
                        <a:t>()))]&gt;&gt;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4</cp:revision>
  <dcterms:created xsi:type="dcterms:W3CDTF">2015-10-26T13:52:13Z</dcterms:created>
  <dcterms:modified xsi:type="dcterms:W3CDTF">2016-11-29T08:31:00Z</dcterms:modified>
</cp:coreProperties>
</file>