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Total Contract Prices by Months&lt;&lt;</a:t>
            </a:r>
            <a:r>
              <a:rPr lang="en-US" dirty="0" err="1" smtClean="0"/>
              <a:t>foreach</a:t>
            </a:r>
            <a:r>
              <a:rPr lang="en-US" dirty="0" smtClean="0"/>
              <a:t> [in </a:t>
            </a:r>
            <a:r>
              <a:rPr lang="en-US" dirty="0" err="1" smtClean="0"/>
              <a:t>getContracts</a:t>
            </a:r>
            <a:r>
              <a:rPr lang="en-US" smtClean="0"/>
              <a:t>()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.</a:t>
            </a:r>
            <a:r>
              <a:rPr lang="en-US" dirty="0" err="1" smtClean="0"/>
              <a:t>groupBy</a:t>
            </a:r>
            <a:r>
              <a:rPr lang="en-US" dirty="0" smtClean="0"/>
              <a:t>(c =&gt; </a:t>
            </a:r>
            <a:r>
              <a:rPr lang="en-US" dirty="0" err="1" smtClean="0"/>
              <a:t>c.getDate</a:t>
            </a:r>
            <a:r>
              <a:rPr lang="en-US" dirty="0" smtClean="0"/>
              <a:t>().</a:t>
            </a:r>
            <a:r>
              <a:rPr lang="en-US" dirty="0" err="1" smtClean="0"/>
              <a:t>getMonth</a:t>
            </a:r>
            <a:r>
              <a:rPr lang="en-US" dirty="0" smtClean="0"/>
              <a:t>())]&gt;&gt;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Contract Price&lt;&lt;x [key + 1]&gt;&gt;&lt;&lt;y [sum(c =&gt; c.getPrice())]&gt;&gt;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7015144"/>
        <c:axId val="286620800"/>
      </c:scatterChart>
      <c:valAx>
        <c:axId val="287015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6620800"/>
        <c:crosses val="autoZero"/>
        <c:crossBetween val="midCat"/>
      </c:valAx>
      <c:valAx>
        <c:axId val="28662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7015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73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21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82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21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54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96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36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89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17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23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C109-901E-44F3-84EB-03A7C8C0C1D2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17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8C109-901E-44F3-84EB-03A7C8C0C1D2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A3922-80DE-4701-B750-D9A20A82F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3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7318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428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Иван</cp:lastModifiedBy>
  <cp:revision>3</cp:revision>
  <dcterms:created xsi:type="dcterms:W3CDTF">2015-10-26T14:01:28Z</dcterms:created>
  <dcterms:modified xsi:type="dcterms:W3CDTF">2016-11-29T08:45:04Z</dcterms:modified>
</cp:coreProperties>
</file>