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6172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3174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5928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176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6374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072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872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9172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772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7989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2223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3 Managers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0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Manager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Contract Price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Tony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Peter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1200000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James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800000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363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</Paragraphs>
  <Slides>1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Top 3 Managers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Иван</cp:lastModifiedBy>
  <cp:revision>5</cp:revision>
  <dcterms:created xsi:type="dcterms:W3CDTF">2016-12-27T11:20:22Z</dcterms:created>
  <dcterms:modified xsi:type="dcterms:W3CDTF">2017-01-11T16:04:26Z</dcterms:modified>
</cp:coreProperties>
</file>