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1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5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04D-4296-4BB9-A881-0A929D892275}" type="datetimeFigureOut">
              <a:rPr lang="ru-RU" smtClean="0"/>
              <a:t>11.01.2017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5B5-4BA2-49A2-BAA5-078D00679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1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clients:</a:t>
            </a:r>
            <a:endParaRPr lang="ru-RU" dirty="0"/>
          </a:p>
          <a:p>
            <a:pPr lvl="0"/>
            <a:r>
              <a:rPr lang="en-US" dirty="0"/>
              <a:t>&lt;&lt;foreach [in </a:t>
            </a:r>
            <a:r>
              <a:rPr lang="en-US" dirty="0" err="1" smtClean="0"/>
              <a:t>getClients</a:t>
            </a:r>
            <a:r>
              <a:rPr lang="en-US" dirty="0" smtClean="0"/>
              <a:t>()]&gt;&gt;&lt;&lt;[</a:t>
            </a:r>
            <a:r>
              <a:rPr lang="en-US" dirty="0" err="1" smtClean="0"/>
              <a:t>getName</a:t>
            </a:r>
            <a:r>
              <a:rPr lang="en-US" dirty="0" smtClean="0"/>
              <a:t>()]&gt;&gt;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&lt;&lt;/</a:t>
            </a:r>
            <a:r>
              <a:rPr lang="en-US" dirty="0" err="1"/>
              <a:t>foreach</a:t>
            </a:r>
            <a:r>
              <a:rPr lang="en-US" dirty="0"/>
              <a:t>&gt;&gt;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8467"/>
              </p:ext>
            </p:extLst>
          </p:nvPr>
        </p:nvGraphicFramePr>
        <p:xfrm>
          <a:off x="3128963" y="4109554"/>
          <a:ext cx="5934075" cy="701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6720"/>
                <a:gridCol w="296735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Manager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Contract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&lt;&lt;foreach [group in contracts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.groupBy(c =&gt; c.Manager)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.orderBy(g =&gt; g.key)]&gt;&gt;&lt;&lt;[group.key]&gt;&gt;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&lt;&lt;[</a:t>
                      </a:r>
                      <a:r>
                        <a:rPr lang="en-US" sz="1100" dirty="0" err="1">
                          <a:effectLst/>
                        </a:rPr>
                        <a:t>group.sum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c =&gt; </a:t>
                      </a:r>
                      <a:r>
                        <a:rPr lang="en-US" sz="1100" dirty="0" err="1">
                          <a:effectLst/>
                        </a:rPr>
                        <a:t>c.Contract_Price</a:t>
                      </a:r>
                      <a:r>
                        <a:rPr lang="en-US" sz="1100" dirty="0">
                          <a:effectLst/>
                        </a:rPr>
                        <a:t>)]&gt;&gt;&lt;&lt;/foreach&gt;&gt;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8963" y="3641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Contract Prices by Managers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4</cp:revision>
  <dcterms:created xsi:type="dcterms:W3CDTF">2015-10-26T13:36:31Z</dcterms:created>
  <dcterms:modified xsi:type="dcterms:W3CDTF">2017-01-11T16:28:35Z</dcterms:modified>
</cp:coreProperties>
</file>