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6172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31740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5928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176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6374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072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872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9172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8772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7989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2223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3 Managers</a:t>
            </a:r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10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Manager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Contract Price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John Smith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2300000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Tony Anderson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1200000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July James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800000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363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6.11"/>
  <p:tag name="AS_TITLE" val="Aspose.Slides for Java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1</Paragraphs>
  <Slides>1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Top 3 Managers</vt:lpstr>
    </vt:vector>
  </TitlesOfParts>
  <LinksUpToDate>0</LinksUpToDate>
  <SharedDoc>0</SharedDoc>
  <HyperlinksChanged>0</HyperlinksChanged>
  <Application>Aspose.Slides for Java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Иван</cp:lastModifiedBy>
  <cp:revision>5</cp:revision>
  <dcterms:created xsi:type="dcterms:W3CDTF">2016-12-27T11:20:22Z</dcterms:created>
  <dcterms:modified xsi:type="dcterms:W3CDTF">2017-01-11T15:08:26Z</dcterms:modified>
</cp:coreProperties>
</file>