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5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85829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61182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53238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050034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755076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343448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11.01.2017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148225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11.01.2017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9627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11.01.2017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00572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959247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809067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D04D-4296-4BB9-A881-0A929D892275}" type="datetimeFigureOut">
              <a:rPr lang="ru-RU" smtClean="0"/>
              <a:t>11.01.2017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10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We provide support for the following clients:</a:t>
            </a:r>
            <a:endParaRPr lang="ru-RU"/>
          </a:p>
          <a:p>
            <a:pPr lvl="0"/>
            <a:r>
              <a:rPr lang="en-US" smtClean="0"/>
              <a:t>A Company</a:t>
            </a:r>
            <a:endParaRPr lang="ru-RU"/>
          </a:p>
          <a:p>
            <a:pPr lvl="0"/>
            <a:r>
              <a:rPr lang="en-US" smtClean="0"/>
              <a:t>B Ltd.</a:t>
            </a:r>
            <a:endParaRPr lang="ru-RU"/>
          </a:p>
          <a:p>
            <a:pPr lvl="0"/>
            <a:r>
              <a:rPr lang="en-US" smtClean="0"/>
              <a:t>C &amp; D</a:t>
            </a:r>
            <a:endParaRPr lang="ru-RU"/>
          </a:p>
          <a:p>
            <a:pPr lvl="0"/>
            <a:r>
              <a:rPr lang="en-US" smtClean="0"/>
              <a:t>E Corp.</a:t>
            </a:r>
            <a:endParaRPr lang="ru-RU"/>
          </a:p>
          <a:p>
            <a:pPr lvl="0"/>
            <a:r>
              <a:rPr lang="en-US" smtClean="0"/>
              <a:t>F &amp; Partners</a:t>
            </a:r>
            <a:endParaRPr lang="ru-RU"/>
          </a:p>
          <a:p>
            <a:pPr lvl="0"/>
            <a:r>
              <a:rPr lang="en-US" smtClean="0"/>
              <a:t>G &amp; Co.</a:t>
            </a:r>
            <a:endParaRPr lang="ru-RU"/>
          </a:p>
          <a:p>
            <a:pPr lvl="0"/>
            <a:r>
              <a:rPr lang="en-US" smtClean="0"/>
              <a:t>H Group</a:t>
            </a:r>
            <a:endParaRPr lang="ru-RU"/>
          </a:p>
          <a:p>
            <a:pPr lvl="0"/>
            <a:r>
              <a:rPr lang="en-US" smtClean="0"/>
              <a:t>I &amp; Sons</a:t>
            </a:r>
            <a:endParaRPr lang="ru-RU"/>
          </a:p>
          <a:p>
            <a:pPr lvl="0"/>
            <a:r>
              <a:rPr lang="en-US" smtClean="0"/>
              <a:t>J Ent.</a:t>
            </a:r>
            <a:endParaRPr lang="ru-RU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ru-RU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18467"/>
              </p:ext>
            </p:extLst>
          </p:nvPr>
        </p:nvGraphicFramePr>
        <p:xfrm>
          <a:off x="3128963" y="4109554"/>
          <a:ext cx="5934075" cy="7174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6720"/>
                <a:gridCol w="296735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00">
                          <a:effectLst/>
                        </a:rPr>
                        <a:t>Manager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00">
                          <a:effectLst/>
                        </a:rPr>
                        <a:t>Total Contract 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00">
                          <a:effectLst/>
                        </a:rPr>
                        <a:t>John Smith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00">
                          <a:effectLst/>
                        </a:rPr>
                        <a:t>2300000.0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00">
                          <a:effectLst/>
                        </a:rPr>
                        <a:t>July James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00">
                          <a:effectLst/>
                        </a:rPr>
                        <a:t>800000.0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00">
                          <a:effectLst/>
                        </a:rPr>
                        <a:t>Tony Anderson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00">
                          <a:effectLst/>
                        </a:rPr>
                        <a:t>1200000.0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28963" y="36417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Contract Prices by Managers</a:t>
            </a:r>
            <a:endParaRPr kumimoji="0" lang="ru-RU" altLang="en-US" sz="1600" b="0" i="0" u="none" strike="noStrike" cap="none" normalizeH="0" baseline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568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6.11"/>
  <p:tag name="AS_TITLE" val="Aspose.Slides for Java"/>
  <p:tag name="AS_VERSION" val="16.5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11</Paragraphs>
  <Slides>1</Slides>
  <Notes>0</Notes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Muhammad Atir</cp:lastModifiedBy>
  <cp:revision>4</cp:revision>
  <dcterms:created xsi:type="dcterms:W3CDTF">2015-10-26T13:36:31Z</dcterms:created>
  <dcterms:modified xsi:type="dcterms:W3CDTF">2017-01-11T16:29:13Z</dcterms:modified>
</cp:coreProperties>
</file>