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F4AEF-0BC8-45EC-9A56-9F5A13FA3050}" type="doc">
      <dgm:prSet loTypeId="urn:microsoft.com/office/officeart/2005/8/layout/default#1" loCatId="list" qsTypeId="urn:microsoft.com/office/officeart/2005/8/quickstyle/simple1" csTypeId="urn:microsoft.com/office/officeart/2005/8/colors/accent1_2" phldr="1"/>
      <dgm:spPr/>
      <dgm:t>
        <a:bodyPr/>
        <a:lstStyle/>
        <a:p>
          <a:endParaRPr lang="ru-RU"/>
        </a:p>
      </dgm:t>
    </dgm:pt>
    <dgm:pt modelId="{A4900059-0434-4787-A7B6-B05699A2E9B4}" type="parTrans" cxnId="{93C2F41B-3076-419C-B486-35975C95479D}">
      <dgm:prSet/>
      <dgm:spPr/>
      <dgm:t>
        <a:bodyPr/>
        <a:lstStyle/>
        <a:p>
          <a:endParaRPr lang="ru-RU"/>
        </a:p>
      </dgm:t>
    </dgm:pt>
    <dgm:pt modelId="{DBB1DEAA-0C54-44C9-A61C-71F45F8A9734}">
      <dgm:prSet phldrT="[Text]"/>
      <dgm:spPr/>
      <dgm:t>
        <a:bodyPr/>
        <a:lstStyle/>
        <a:p>
          <a:r>
            <a:rPr lang="en-US" dirty="0" smtClean="0"/>
            <a:t>books</a:t>
          </a:r>
          <a:endParaRPr lang="ru-RU" dirty="0"/>
        </a:p>
      </dgm:t>
    </dgm:pt>
    <dgm:pt modelId="{B390BAAE-A7FF-4A20-BAE7-B90FBAFF56DA}" type="sibTrans" cxnId="{93C2F41B-3076-419C-B486-35975C95479D}">
      <dgm:prSet/>
      <dgm:spPr/>
      <dgm:t>
        <a:bodyPr/>
        <a:lstStyle/>
        <a:p>
          <a:endParaRPr lang="ru-RU"/>
        </a:p>
      </dgm:t>
    </dgm:pt>
    <dgm:pt modelId="{75DD0829-E213-4699-BA46-407777A2AC15}" type="parTrans" cxnId="{8700770F-4124-479E-8D57-C374D4CCA6C2}">
      <dgm:prSet/>
      <dgm:spPr/>
      <dgm:t>
        <a:bodyPr/>
        <a:lstStyle/>
        <a:p>
          <a:endParaRPr lang="ru-RU"/>
        </a:p>
      </dgm:t>
    </dgm:pt>
    <dgm:pt modelId="{1328A774-0B70-41FB-ADD0-43B7DC2821B7}">
      <dgm:prSet phldrT="[Text]"/>
      <dgm:spPr/>
      <dgm:t>
        <a:bodyPr/>
        <a:lstStyle/>
        <a:p>
          <a:r>
            <a:rPr lang="en-US" dirty="0" smtClean="0"/>
            <a:t>looks</a:t>
          </a:r>
          <a:endParaRPr lang="ru-RU" dirty="0"/>
        </a:p>
      </dgm:t>
    </dgm:pt>
    <dgm:pt modelId="{3108A902-052A-4253-A257-7116B4D2BDEE}" type="sibTrans" cxnId="{8700770F-4124-479E-8D57-C374D4CCA6C2}">
      <dgm:prSet/>
      <dgm:spPr/>
      <dgm:t>
        <a:bodyPr/>
        <a:lstStyle/>
        <a:p>
          <a:endParaRPr lang="ru-RU"/>
        </a:p>
      </dgm:t>
    </dgm:pt>
    <dgm:pt modelId="{BEB5E4E1-A48C-4CC5-94DE-4D625E0C47B1}" type="parTrans" cxnId="{C570C002-345B-46AC-BF57-BC5B0F77F93A}">
      <dgm:prSet/>
      <dgm:spPr/>
      <dgm:t>
        <a:bodyPr/>
        <a:lstStyle/>
        <a:p>
          <a:endParaRPr lang="ru-RU"/>
        </a:p>
      </dgm:t>
    </dgm:pt>
    <dgm:pt modelId="{46295BA5-B2EC-45C7-A639-0B9F8517741C}">
      <dgm:prSet phldrT="[Text]"/>
      <dgm:spPr/>
      <dgm:t>
        <a:bodyPr/>
        <a:lstStyle/>
        <a:p>
          <a:r>
            <a:rPr lang="en-US" dirty="0" smtClean="0"/>
            <a:t>hype</a:t>
          </a:r>
          <a:endParaRPr lang="ru-RU" dirty="0"/>
        </a:p>
      </dgm:t>
    </dgm:pt>
    <dgm:pt modelId="{90CC7762-2538-4B84-A6D9-AE048E62DD69}" type="sibTrans" cxnId="{C570C002-345B-46AC-BF57-BC5B0F77F93A}">
      <dgm:prSet/>
      <dgm:spPr/>
      <dgm:t>
        <a:bodyPr/>
        <a:lstStyle/>
        <a:p>
          <a:endParaRPr lang="ru-RU"/>
        </a:p>
      </dgm:t>
    </dgm:pt>
    <dgm:pt modelId="{E21AA6C8-09C4-42B5-96D0-3A17436A1EA3}" type="parTrans" cxnId="{8495B31B-02C1-43D1-BD2F-CC88F5A6D6AD}">
      <dgm:prSet/>
      <dgm:spPr/>
      <dgm:t>
        <a:bodyPr/>
        <a:lstStyle/>
        <a:p>
          <a:endParaRPr lang="ru-RU"/>
        </a:p>
      </dgm:t>
    </dgm:pt>
    <dgm:pt modelId="{6E35A0A8-43D5-4FA2-8EE8-98C69B460CCF}">
      <dgm:prSet phldrT="[Text]"/>
      <dgm:spPr/>
      <dgm:t>
        <a:bodyPr/>
        <a:lstStyle/>
        <a:p>
          <a:r>
            <a:rPr lang="en-US" dirty="0" smtClean="0"/>
            <a:t>pipe</a:t>
          </a:r>
          <a:endParaRPr lang="ru-RU" dirty="0"/>
        </a:p>
      </dgm:t>
    </dgm:pt>
    <dgm:pt modelId="{54DB2F72-16F8-4B75-AB73-3FCC2A5649D1}" type="sibTrans" cxnId="{8495B31B-02C1-43D1-BD2F-CC88F5A6D6AD}">
      <dgm:prSet/>
      <dgm:spPr/>
      <dgm:t>
        <a:bodyPr/>
        <a:lstStyle/>
        <a:p>
          <a:endParaRPr lang="ru-RU"/>
        </a:p>
      </dgm:t>
    </dgm:pt>
    <dgm:pt modelId="{FB34278A-6DAB-4FB7-8B00-9238600B53B9}" type="parTrans" cxnId="{BC00CAC3-D7C0-465B-B5B4-BA5EFF174262}">
      <dgm:prSet/>
      <dgm:spPr/>
      <dgm:t>
        <a:bodyPr/>
        <a:lstStyle/>
        <a:p>
          <a:endParaRPr lang="ru-RU"/>
        </a:p>
      </dgm:t>
    </dgm:pt>
    <dgm:pt modelId="{430EC710-61A5-4019-9770-9F2A4284A3EB}">
      <dgm:prSet phldrT="[Text]"/>
      <dgm:spPr/>
      <dgm:t>
        <a:bodyPr/>
        <a:lstStyle/>
        <a:p>
          <a:r>
            <a:rPr lang="en-US" dirty="0" smtClean="0"/>
            <a:t>new</a:t>
          </a:r>
          <a:endParaRPr lang="ru-RU" dirty="0"/>
        </a:p>
      </dgm:t>
    </dgm:pt>
    <dgm:pt modelId="{105C9577-41AB-475B-A858-3C47884BBDD1}" type="sibTrans" cxnId="{BC00CAC3-D7C0-465B-B5B4-BA5EFF174262}">
      <dgm:prSet/>
      <dgm:spPr/>
      <dgm:t>
        <a:bodyPr/>
        <a:lstStyle/>
        <a:p>
          <a:endParaRPr lang="ru-RU"/>
        </a:p>
      </dgm:t>
    </dgm:pt>
    <dgm:pt modelId="{51BCAE9D-34D7-4259-9C82-247D2778FD10}" type="parTrans" cxnId="{2A143073-A5C0-4302-B6B4-B14D250D1563}">
      <dgm:prSet/>
      <dgm:spPr/>
      <dgm:t>
        <a:bodyPr/>
        <a:lstStyle/>
        <a:p>
          <a:endParaRPr/>
        </a:p>
      </dgm:t>
    </dgm:pt>
    <dgm:pt modelId="{E62E64CF-B63F-49A0-83C4-D07E85FFDEDC}">
      <dgm:prSet phldrT=""/>
      <dgm:spPr/>
      <dgm:t>
        <a:bodyPr/>
        <a:lstStyle/>
        <a:p>
          <a:r>
            <a:rPr lang="en-US" dirty="0" smtClean="0"/>
            <a:t>Few</a:t>
          </a:r>
          <a:endParaRPr dirty="0"/>
        </a:p>
      </dgm:t>
    </dgm:pt>
    <dgm:pt modelId="{26538A5E-511F-483B-87E3-B08B52CB66D5}" type="parTrans" cxnId="{755029BD-CC3E-4117-9973-3508369BD553}">
      <dgm:prSet/>
      <dgm:spPr/>
      <dgm:t>
        <a:bodyPr/>
        <a:lstStyle/>
        <a:p>
          <a:endParaRPr/>
        </a:p>
      </dgm:t>
    </dgm:pt>
    <dgm:pt modelId="{97E94826-71A7-4506-9415-939A79F21CB8}">
      <dgm:prSet phldrT=""/>
      <dgm:spPr/>
      <dgm:t>
        <a:bodyPr/>
        <a:lstStyle/>
        <a:p>
          <a:r>
            <a:rPr dirty="0"/>
            <a:t>New Node Added</a:t>
          </a:r>
        </a:p>
      </dgm:t>
    </dgm:pt>
    <dgm:pt modelId="{F8344BC2-37FD-4C5E-8C10-CAD6DEE25963}" type="sibTrans" cxnId="{755029BD-CC3E-4117-9973-3508369BD553}">
      <dgm:prSet/>
      <dgm:spPr/>
      <dgm:t>
        <a:bodyPr/>
        <a:lstStyle/>
        <a:p>
          <a:endParaRPr/>
        </a:p>
      </dgm:t>
    </dgm:pt>
    <dgm:pt modelId="{89ABD3AA-BFF9-4AC3-879C-460BDC1EB4CD}" type="sibTrans" cxnId="{2A143073-A5C0-4302-B6B4-B14D250D1563}">
      <dgm:prSet/>
      <dgm:spPr/>
      <dgm:t>
        <a:bodyPr/>
        <a:lstStyle/>
        <a:p>
          <a:endParaRPr/>
        </a:p>
      </dgm:t>
    </dgm:pt>
    <dgm:pt modelId="{BA9477B3-2693-4EF5-9BD4-92BA891CD372}" type="pres">
      <dgm:prSet presAssocID="{2DBF4AEF-0BC8-45EC-9A56-9F5A13FA305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/>
        </a:p>
      </dgm:t>
    </dgm:pt>
    <dgm:pt modelId="{46E1685C-2BF0-4888-BD8B-47D376D68004}" type="pres">
      <dgm:prSet presAssocID="{DBB1DEAA-0C54-44C9-A61C-71F45F8A973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/>
        </a:p>
      </dgm:t>
    </dgm:pt>
    <dgm:pt modelId="{959F90E1-1643-47A0-B044-B9E2CE43ABA9}" type="pres">
      <dgm:prSet presAssocID="{B390BAAE-A7FF-4A20-BAE7-B90FBAFF56DA}" presName="sibTrans" presStyleLbl="sibTrans2D1" presStyleCnt="0"/>
      <dgm:spPr/>
      <dgm:t>
        <a:bodyPr/>
        <a:lstStyle/>
        <a:p>
          <a:endParaRPr/>
        </a:p>
      </dgm:t>
    </dgm:pt>
    <dgm:pt modelId="{F2EA1DC1-BB5C-4651-B3A3-12634CCAC177}" type="pres">
      <dgm:prSet presAssocID="{1328A774-0B70-41FB-ADD0-43B7DC2821B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/>
        </a:p>
      </dgm:t>
    </dgm:pt>
    <dgm:pt modelId="{DD01A1F2-26F0-427C-A99E-A33898CDD76B}" type="pres">
      <dgm:prSet presAssocID="{3108A902-052A-4253-A257-7116B4D2BDEE}" presName="sibTrans" presStyleLbl="sibTrans2D1" presStyleCnt="0"/>
      <dgm:spPr/>
      <dgm:t>
        <a:bodyPr/>
        <a:lstStyle/>
        <a:p>
          <a:endParaRPr/>
        </a:p>
      </dgm:t>
    </dgm:pt>
    <dgm:pt modelId="{C24F27DE-5A50-4331-A286-AAA89BA45754}" type="pres">
      <dgm:prSet presAssocID="{46295BA5-B2EC-45C7-A639-0B9F8517741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/>
        </a:p>
      </dgm:t>
    </dgm:pt>
    <dgm:pt modelId="{8C898F36-0CB8-46E6-ACF9-10FD19B3F5EF}" type="pres">
      <dgm:prSet presAssocID="{90CC7762-2538-4B84-A6D9-AE048E62DD69}" presName="sibTrans" presStyleLbl="sibTrans2D1" presStyleCnt="0"/>
      <dgm:spPr/>
      <dgm:t>
        <a:bodyPr/>
        <a:lstStyle/>
        <a:p>
          <a:endParaRPr/>
        </a:p>
      </dgm:t>
    </dgm:pt>
    <dgm:pt modelId="{FBB4993F-BAF9-4E19-A3BF-42216BABC1BB}" type="pres">
      <dgm:prSet presAssocID="{6E35A0A8-43D5-4FA2-8EE8-98C69B460CC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/>
        </a:p>
      </dgm:t>
    </dgm:pt>
    <dgm:pt modelId="{86454EDA-EF17-4DE0-A526-AFBD802C8910}" type="pres">
      <dgm:prSet presAssocID="{54DB2F72-16F8-4B75-AB73-3FCC2A5649D1}" presName="sibTrans" presStyleLbl="sibTrans2D1" presStyleCnt="0"/>
      <dgm:spPr/>
      <dgm:t>
        <a:bodyPr/>
        <a:lstStyle/>
        <a:p>
          <a:endParaRPr/>
        </a:p>
      </dgm:t>
    </dgm:pt>
    <dgm:pt modelId="{BB063EF8-370D-450C-A25F-B94C42CA4A72}" type="pres">
      <dgm:prSet presAssocID="{430EC710-61A5-4019-9770-9F2A4284A3E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/>
        </a:p>
      </dgm:t>
    </dgm:pt>
    <dgm:pt modelId="{F54E950A-D028-4E8A-AFBA-E19B5F6C60DE}" type="pres">
      <dgm:prSet presAssocID="{105C9577-41AB-475B-A858-3C47884BBDD1}" presName="sibTrans" presStyleLbl="sibTrans2D1" presStyleCnt="0"/>
      <dgm:spPr/>
      <dgm:t>
        <a:bodyPr/>
        <a:lstStyle/>
        <a:p>
          <a:endParaRPr/>
        </a:p>
      </dgm:t>
    </dgm:pt>
    <dgm:pt modelId="{718A046C-BB1B-4600-8A2B-F1D6AE800028}" type="pres">
      <dgm:prSet presAssocID="{E62E64CF-B63F-49A0-83C4-D07E85FFDED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/>
        </a:p>
      </dgm:t>
    </dgm:pt>
  </dgm:ptLst>
  <dgm:cxnLst>
    <dgm:cxn modelId="{5EF7DF7C-B8EF-41FD-9243-88FCFCEDEAD4}" type="presOf" srcId="{97E94826-71A7-4506-9415-939A79F21CB8}" destId="{718A046C-BB1B-4600-8A2B-F1D6AE800028}" srcOrd="0" destOrd="1" presId="urn:microsoft.com/office/officeart/2005/8/layout/default#1"/>
    <dgm:cxn modelId="{BC178F45-182F-4882-9AD2-733B165B61AB}" type="presOf" srcId="{430EC710-61A5-4019-9770-9F2A4284A3EB}" destId="{BB063EF8-370D-450C-A25F-B94C42CA4A72}" srcOrd="0" destOrd="0" presId="urn:microsoft.com/office/officeart/2005/8/layout/default#1"/>
    <dgm:cxn modelId="{755029BD-CC3E-4117-9973-3508369BD553}" srcId="{E62E64CF-B63F-49A0-83C4-D07E85FFDEDC}" destId="{97E94826-71A7-4506-9415-939A79F21CB8}" srcOrd="0" destOrd="0" parTransId="{26538A5E-511F-483B-87E3-B08B52CB66D5}" sibTransId="{F8344BC2-37FD-4C5E-8C10-CAD6DEE25963}"/>
    <dgm:cxn modelId="{BC00CAC3-D7C0-465B-B5B4-BA5EFF174262}" srcId="{2DBF4AEF-0BC8-45EC-9A56-9F5A13FA3050}" destId="{430EC710-61A5-4019-9770-9F2A4284A3EB}" srcOrd="4" destOrd="0" parTransId="{FB34278A-6DAB-4FB7-8B00-9238600B53B9}" sibTransId="{105C9577-41AB-475B-A858-3C47884BBDD1}"/>
    <dgm:cxn modelId="{2A143073-A5C0-4302-B6B4-B14D250D1563}" srcId="{2DBF4AEF-0BC8-45EC-9A56-9F5A13FA3050}" destId="{E62E64CF-B63F-49A0-83C4-D07E85FFDEDC}" srcOrd="5" destOrd="0" parTransId="{51BCAE9D-34D7-4259-9C82-247D2778FD10}" sibTransId="{89ABD3AA-BFF9-4AC3-879C-460BDC1EB4CD}"/>
    <dgm:cxn modelId="{80BC84D6-236B-437D-928F-52022013D118}" type="presOf" srcId="{6E35A0A8-43D5-4FA2-8EE8-98C69B460CCF}" destId="{FBB4993F-BAF9-4E19-A3BF-42216BABC1BB}" srcOrd="0" destOrd="0" presId="urn:microsoft.com/office/officeart/2005/8/layout/default#1"/>
    <dgm:cxn modelId="{8495B31B-02C1-43D1-BD2F-CC88F5A6D6AD}" srcId="{2DBF4AEF-0BC8-45EC-9A56-9F5A13FA3050}" destId="{6E35A0A8-43D5-4FA2-8EE8-98C69B460CCF}" srcOrd="3" destOrd="0" parTransId="{E21AA6C8-09C4-42B5-96D0-3A17436A1EA3}" sibTransId="{54DB2F72-16F8-4B75-AB73-3FCC2A5649D1}"/>
    <dgm:cxn modelId="{8700770F-4124-479E-8D57-C374D4CCA6C2}" srcId="{2DBF4AEF-0BC8-45EC-9A56-9F5A13FA3050}" destId="{1328A774-0B70-41FB-ADD0-43B7DC2821B7}" srcOrd="1" destOrd="0" parTransId="{75DD0829-E213-4699-BA46-407777A2AC15}" sibTransId="{3108A902-052A-4253-A257-7116B4D2BDEE}"/>
    <dgm:cxn modelId="{F5DE47AB-DD90-4C98-BAB4-7FD857102636}" type="presOf" srcId="{1328A774-0B70-41FB-ADD0-43B7DC2821B7}" destId="{F2EA1DC1-BB5C-4651-B3A3-12634CCAC177}" srcOrd="0" destOrd="0" presId="urn:microsoft.com/office/officeart/2005/8/layout/default#1"/>
    <dgm:cxn modelId="{8A8CD6E9-FA36-4C1D-A2B0-25686EE8A304}" type="presOf" srcId="{E62E64CF-B63F-49A0-83C4-D07E85FFDEDC}" destId="{718A046C-BB1B-4600-8A2B-F1D6AE800028}" srcOrd="0" destOrd="0" presId="urn:microsoft.com/office/officeart/2005/8/layout/default#1"/>
    <dgm:cxn modelId="{C570C002-345B-46AC-BF57-BC5B0F77F93A}" srcId="{2DBF4AEF-0BC8-45EC-9A56-9F5A13FA3050}" destId="{46295BA5-B2EC-45C7-A639-0B9F8517741C}" srcOrd="2" destOrd="0" parTransId="{BEB5E4E1-A48C-4CC5-94DE-4D625E0C47B1}" sibTransId="{90CC7762-2538-4B84-A6D9-AE048E62DD69}"/>
    <dgm:cxn modelId="{14CF0646-43D3-4EB9-8DD9-DE4C7D66AB53}" type="presOf" srcId="{DBB1DEAA-0C54-44C9-A61C-71F45F8A9734}" destId="{46E1685C-2BF0-4888-BD8B-47D376D68004}" srcOrd="0" destOrd="0" presId="urn:microsoft.com/office/officeart/2005/8/layout/default#1"/>
    <dgm:cxn modelId="{FF140520-CAAD-4208-9F45-62ACA17FDDE7}" type="presOf" srcId="{2DBF4AEF-0BC8-45EC-9A56-9F5A13FA3050}" destId="{BA9477B3-2693-4EF5-9BD4-92BA891CD372}" srcOrd="0" destOrd="0" presId="urn:microsoft.com/office/officeart/2005/8/layout/default#1"/>
    <dgm:cxn modelId="{D35818DC-3687-4C7F-864A-AB608A20A804}" type="presOf" srcId="{46295BA5-B2EC-45C7-A639-0B9F8517741C}" destId="{C24F27DE-5A50-4331-A286-AAA89BA45754}" srcOrd="0" destOrd="0" presId="urn:microsoft.com/office/officeart/2005/8/layout/default#1"/>
    <dgm:cxn modelId="{93C2F41B-3076-419C-B486-35975C95479D}" srcId="{2DBF4AEF-0BC8-45EC-9A56-9F5A13FA3050}" destId="{DBB1DEAA-0C54-44C9-A61C-71F45F8A9734}" srcOrd="0" destOrd="0" parTransId="{A4900059-0434-4787-A7B6-B05699A2E9B4}" sibTransId="{B390BAAE-A7FF-4A20-BAE7-B90FBAFF56DA}"/>
    <dgm:cxn modelId="{77C4C8DF-6EAF-4714-9CE8-00DE51FC2653}" type="presParOf" srcId="{BA9477B3-2693-4EF5-9BD4-92BA891CD372}" destId="{46E1685C-2BF0-4888-BD8B-47D376D68004}" srcOrd="0" destOrd="0" presId="urn:microsoft.com/office/officeart/2005/8/layout/default#1"/>
    <dgm:cxn modelId="{ABCC0D51-E74F-4DEE-9C86-0C48F2A4F51E}" type="presParOf" srcId="{BA9477B3-2693-4EF5-9BD4-92BA891CD372}" destId="{959F90E1-1643-47A0-B044-B9E2CE43ABA9}" srcOrd="1" destOrd="0" presId="urn:microsoft.com/office/officeart/2005/8/layout/default#1"/>
    <dgm:cxn modelId="{A013F88A-F22A-4C43-A2B4-8E2CEA6B53EB}" type="presParOf" srcId="{BA9477B3-2693-4EF5-9BD4-92BA891CD372}" destId="{F2EA1DC1-BB5C-4651-B3A3-12634CCAC177}" srcOrd="2" destOrd="0" presId="urn:microsoft.com/office/officeart/2005/8/layout/default#1"/>
    <dgm:cxn modelId="{E31B69D8-A45B-4991-811A-4A2F08DAA00F}" type="presParOf" srcId="{BA9477B3-2693-4EF5-9BD4-92BA891CD372}" destId="{DD01A1F2-26F0-427C-A99E-A33898CDD76B}" srcOrd="3" destOrd="0" presId="urn:microsoft.com/office/officeart/2005/8/layout/default#1"/>
    <dgm:cxn modelId="{DBF2B562-8D29-4A9B-B23C-0B2B8539DE96}" type="presParOf" srcId="{BA9477B3-2693-4EF5-9BD4-92BA891CD372}" destId="{C24F27DE-5A50-4331-A286-AAA89BA45754}" srcOrd="4" destOrd="0" presId="urn:microsoft.com/office/officeart/2005/8/layout/default#1"/>
    <dgm:cxn modelId="{B4AA0AAD-42C8-4E39-9703-C0F567CD3B22}" type="presParOf" srcId="{BA9477B3-2693-4EF5-9BD4-92BA891CD372}" destId="{8C898F36-0CB8-46E6-ACF9-10FD19B3F5EF}" srcOrd="5" destOrd="0" presId="urn:microsoft.com/office/officeart/2005/8/layout/default#1"/>
    <dgm:cxn modelId="{4EE8020A-F1D5-49E1-B6D1-1C4B4B64A48A}" type="presParOf" srcId="{BA9477B3-2693-4EF5-9BD4-92BA891CD372}" destId="{FBB4993F-BAF9-4E19-A3BF-42216BABC1BB}" srcOrd="6" destOrd="0" presId="urn:microsoft.com/office/officeart/2005/8/layout/default#1"/>
    <dgm:cxn modelId="{44239E7A-53D1-4D52-A4CE-82BB5A045E23}" type="presParOf" srcId="{BA9477B3-2693-4EF5-9BD4-92BA891CD372}" destId="{86454EDA-EF17-4DE0-A526-AFBD802C8910}" srcOrd="7" destOrd="0" presId="urn:microsoft.com/office/officeart/2005/8/layout/default#1"/>
    <dgm:cxn modelId="{B346450F-87D8-48DC-8021-9D5939A18E1C}" type="presParOf" srcId="{BA9477B3-2693-4EF5-9BD4-92BA891CD372}" destId="{BB063EF8-370D-450C-A25F-B94C42CA4A72}" srcOrd="8" destOrd="0" presId="urn:microsoft.com/office/officeart/2005/8/layout/default#1"/>
    <dgm:cxn modelId="{BC4D72CB-82EB-4583-AC20-1FA4F1CBEFB2}" type="presParOf" srcId="{BA9477B3-2693-4EF5-9BD4-92BA891CD372}" destId="{F54E950A-D028-4E8A-AFBA-E19B5F6C60DE}" srcOrd="9" destOrd="0" presId="urn:microsoft.com/office/officeart/2005/8/layout/default#1"/>
    <dgm:cxn modelId="{69078E6F-5DF3-417E-B77B-3BA86619182F}" type="presParOf" srcId="{BA9477B3-2693-4EF5-9BD4-92BA891CD372}" destId="{718A046C-BB1B-4600-8A2B-F1D6AE800028}" srcOrd="10" destOrd="0" presId="urn:microsoft.com/office/officeart/2005/8/layout/default#1"/>
  </dgm:cxnLst>
  <dgm:bg/>
  <dgm:whole>
    <a:ln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1685C-2BF0-4888-BD8B-47D376D68004}">
      <dsp:nvSpPr>
        <dsp:cNvPr id="0" name=""/>
        <dsp:cNvSpPr/>
      </dsp:nvSpPr>
      <dsp:spPr>
        <a:xfrm>
          <a:off x="620" y="121542"/>
          <a:ext cx="2418457" cy="1451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books</a:t>
          </a:r>
          <a:endParaRPr lang="ru-RU" sz="2900" kern="1200" dirty="0"/>
        </a:p>
      </dsp:txBody>
      <dsp:txXfrm>
        <a:off x="620" y="121542"/>
        <a:ext cx="2418457" cy="1451074"/>
      </dsp:txXfrm>
    </dsp:sp>
    <dsp:sp modelId="{F2EA1DC1-BB5C-4651-B3A3-12634CCAC177}">
      <dsp:nvSpPr>
        <dsp:cNvPr id="0" name=""/>
        <dsp:cNvSpPr/>
      </dsp:nvSpPr>
      <dsp:spPr>
        <a:xfrm>
          <a:off x="2660922" y="121542"/>
          <a:ext cx="2418457" cy="1451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looks</a:t>
          </a:r>
          <a:endParaRPr lang="ru-RU" sz="2900" kern="1200" dirty="0"/>
        </a:p>
      </dsp:txBody>
      <dsp:txXfrm>
        <a:off x="2660922" y="121542"/>
        <a:ext cx="2418457" cy="1451074"/>
      </dsp:txXfrm>
    </dsp:sp>
    <dsp:sp modelId="{C24F27DE-5A50-4331-A286-AAA89BA45754}">
      <dsp:nvSpPr>
        <dsp:cNvPr id="0" name=""/>
        <dsp:cNvSpPr/>
      </dsp:nvSpPr>
      <dsp:spPr>
        <a:xfrm>
          <a:off x="620" y="1814462"/>
          <a:ext cx="2418457" cy="1451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hype</a:t>
          </a:r>
          <a:endParaRPr lang="ru-RU" sz="2900" kern="1200" dirty="0"/>
        </a:p>
      </dsp:txBody>
      <dsp:txXfrm>
        <a:off x="620" y="1814462"/>
        <a:ext cx="2418457" cy="1451074"/>
      </dsp:txXfrm>
    </dsp:sp>
    <dsp:sp modelId="{FBB4993F-BAF9-4E19-A3BF-42216BABC1BB}">
      <dsp:nvSpPr>
        <dsp:cNvPr id="0" name=""/>
        <dsp:cNvSpPr/>
      </dsp:nvSpPr>
      <dsp:spPr>
        <a:xfrm>
          <a:off x="2660922" y="1814462"/>
          <a:ext cx="2418457" cy="1451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pipe</a:t>
          </a:r>
          <a:endParaRPr lang="ru-RU" sz="2900" kern="1200" dirty="0"/>
        </a:p>
      </dsp:txBody>
      <dsp:txXfrm>
        <a:off x="2660922" y="1814462"/>
        <a:ext cx="2418457" cy="1451074"/>
      </dsp:txXfrm>
    </dsp:sp>
    <dsp:sp modelId="{BB063EF8-370D-450C-A25F-B94C42CA4A72}">
      <dsp:nvSpPr>
        <dsp:cNvPr id="0" name=""/>
        <dsp:cNvSpPr/>
      </dsp:nvSpPr>
      <dsp:spPr>
        <a:xfrm>
          <a:off x="620" y="3507382"/>
          <a:ext cx="2418457" cy="1451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new</a:t>
          </a:r>
          <a:endParaRPr lang="ru-RU" sz="2900" kern="1200" dirty="0"/>
        </a:p>
      </dsp:txBody>
      <dsp:txXfrm>
        <a:off x="620" y="3507382"/>
        <a:ext cx="2418457" cy="1451074"/>
      </dsp:txXfrm>
    </dsp:sp>
    <dsp:sp modelId="{718A046C-BB1B-4600-8A2B-F1D6AE800028}">
      <dsp:nvSpPr>
        <dsp:cNvPr id="0" name=""/>
        <dsp:cNvSpPr/>
      </dsp:nvSpPr>
      <dsp:spPr>
        <a:xfrm>
          <a:off x="2660922" y="3507382"/>
          <a:ext cx="2418457" cy="1451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Few</a:t>
          </a:r>
          <a:endParaRPr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2300" kern="1200" dirty="0"/>
            <a:t>New Node Added</a:t>
          </a:r>
        </a:p>
      </dsp:txBody>
      <dsp:txXfrm>
        <a:off x="2660922" y="3507382"/>
        <a:ext cx="2418457" cy="1451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Diagram"/>
          <p:cNvGraphicFramePr/>
          <p:nvPr>
            <p:extLst>
              <p:ext uri="{D42A27DB-BD31-4B8C-83A1-F6EECF244321}">
                <p14:modId xmlns:p14="http://schemas.microsoft.com/office/powerpoint/2010/main" val="2185843861"/>
              </p:ext>
            </p:extLst>
          </p:nvPr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4971"/>
  <p:tag name="AS_OS" val="Microsoft Windows NT 6.1.7600.0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asd</dc:creator>
  <cp:keywords>asd</cp:keywords>
  <cp:lastModifiedBy>User</cp:lastModifiedBy>
  <cp:revision>2</cp:revision>
  <cp:lastPrinted>2014-06-10T00:22:25Z</cp:lastPrinted>
  <dcterms:created xsi:type="dcterms:W3CDTF">2014-06-10T00:22:25Z</dcterms:created>
  <dcterms:modified xsi:type="dcterms:W3CDTF">2017-01-25T16:05:32Z</dcterms:modified>
</cp:coreProperties>
</file>