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C4D6E-E123-4B28-8038-08434FB3E830}" v="4" dt="2022-10-26T04:29:48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3" autoAdjust="0"/>
    <p:restoredTop sz="94660"/>
  </p:normalViewPr>
  <p:slideViewPr>
    <p:cSldViewPr>
      <p:cViewPr varScale="1">
        <p:scale>
          <a:sx n="81" d="100"/>
          <a:sy n="81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ita Kiran" userId="d0636038-f2a5-4933-bdd6-cb9358f7c650" providerId="ADAL" clId="{4FDC4D6E-E123-4B28-8038-08434FB3E830}"/>
    <pc:docChg chg="custSel modSld">
      <pc:chgData name="Quanita Kiran" userId="d0636038-f2a5-4933-bdd6-cb9358f7c650" providerId="ADAL" clId="{4FDC4D6E-E123-4B28-8038-08434FB3E830}" dt="2022-10-26T04:30:03.210" v="20" actId="478"/>
      <pc:docMkLst>
        <pc:docMk/>
      </pc:docMkLst>
      <pc:sldChg chg="modSp mod">
        <pc:chgData name="Quanita Kiran" userId="d0636038-f2a5-4933-bdd6-cb9358f7c650" providerId="ADAL" clId="{4FDC4D6E-E123-4B28-8038-08434FB3E830}" dt="2022-10-26T04:29:14.405" v="10" actId="20577"/>
        <pc:sldMkLst>
          <pc:docMk/>
          <pc:sldMk cId="3277583341" sldId="256"/>
        </pc:sldMkLst>
        <pc:spChg chg="mod">
          <ac:chgData name="Quanita Kiran" userId="d0636038-f2a5-4933-bdd6-cb9358f7c650" providerId="ADAL" clId="{4FDC4D6E-E123-4B28-8038-08434FB3E830}" dt="2022-10-26T04:29:14.405" v="10" actId="20577"/>
          <ac:spMkLst>
            <pc:docMk/>
            <pc:sldMk cId="3277583341" sldId="256"/>
            <ac:spMk id="2" creationId="{00000000-0000-0000-0000-000000000000}"/>
          </ac:spMkLst>
        </pc:spChg>
        <pc:spChg chg="mod">
          <ac:chgData name="Quanita Kiran" userId="d0636038-f2a5-4933-bdd6-cb9358f7c650" providerId="ADAL" clId="{4FDC4D6E-E123-4B28-8038-08434FB3E830}" dt="2022-10-26T04:29:07.709" v="6" actId="20577"/>
          <ac:spMkLst>
            <pc:docMk/>
            <pc:sldMk cId="3277583341" sldId="256"/>
            <ac:spMk id="3" creationId="{00000000-0000-0000-0000-000000000000}"/>
          </ac:spMkLst>
        </pc:spChg>
      </pc:sldChg>
      <pc:sldChg chg="modSp">
        <pc:chgData name="Quanita Kiran" userId="d0636038-f2a5-4933-bdd6-cb9358f7c650" providerId="ADAL" clId="{4FDC4D6E-E123-4B28-8038-08434FB3E830}" dt="2022-10-26T04:29:21.855" v="11" actId="1076"/>
        <pc:sldMkLst>
          <pc:docMk/>
          <pc:sldMk cId="3895926171" sldId="257"/>
        </pc:sldMkLst>
        <pc:picChg chg="mod">
          <ac:chgData name="Quanita Kiran" userId="d0636038-f2a5-4933-bdd6-cb9358f7c650" providerId="ADAL" clId="{4FDC4D6E-E123-4B28-8038-08434FB3E830}" dt="2022-10-26T04:29:21.855" v="11" actId="1076"/>
          <ac:picMkLst>
            <pc:docMk/>
            <pc:sldMk cId="3895926171" sldId="257"/>
            <ac:picMk id="1026" creationId="{00000000-0000-0000-0000-000000000000}"/>
          </ac:picMkLst>
        </pc:picChg>
      </pc:sldChg>
      <pc:sldChg chg="delSp modSp mod">
        <pc:chgData name="Quanita Kiran" userId="d0636038-f2a5-4933-bdd6-cb9358f7c650" providerId="ADAL" clId="{4FDC4D6E-E123-4B28-8038-08434FB3E830}" dt="2022-10-26T04:29:41.229" v="15" actId="478"/>
        <pc:sldMkLst>
          <pc:docMk/>
          <pc:sldMk cId="2544285250" sldId="258"/>
        </pc:sldMkLst>
        <pc:spChg chg="del mod">
          <ac:chgData name="Quanita Kiran" userId="d0636038-f2a5-4933-bdd6-cb9358f7c650" providerId="ADAL" clId="{4FDC4D6E-E123-4B28-8038-08434FB3E830}" dt="2022-10-26T04:29:41.229" v="15" actId="478"/>
          <ac:spMkLst>
            <pc:docMk/>
            <pc:sldMk cId="2544285250" sldId="258"/>
            <ac:spMk id="2" creationId="{00000000-0000-0000-0000-000000000000}"/>
          </ac:spMkLst>
        </pc:spChg>
        <pc:spChg chg="mod">
          <ac:chgData name="Quanita Kiran" userId="d0636038-f2a5-4933-bdd6-cb9358f7c650" providerId="ADAL" clId="{4FDC4D6E-E123-4B28-8038-08434FB3E830}" dt="2022-10-26T04:29:37.498" v="14" actId="1076"/>
          <ac:spMkLst>
            <pc:docMk/>
            <pc:sldMk cId="2544285250" sldId="258"/>
            <ac:spMk id="3" creationId="{00000000-0000-0000-0000-000000000000}"/>
          </ac:spMkLst>
        </pc:spChg>
      </pc:sldChg>
      <pc:sldChg chg="modSp">
        <pc:chgData name="Quanita Kiran" userId="d0636038-f2a5-4933-bdd6-cb9358f7c650" providerId="ADAL" clId="{4FDC4D6E-E123-4B28-8038-08434FB3E830}" dt="2022-10-26T04:29:45.125" v="16" actId="1076"/>
        <pc:sldMkLst>
          <pc:docMk/>
          <pc:sldMk cId="4046975343" sldId="259"/>
        </pc:sldMkLst>
        <pc:spChg chg="mod">
          <ac:chgData name="Quanita Kiran" userId="d0636038-f2a5-4933-bdd6-cb9358f7c650" providerId="ADAL" clId="{4FDC4D6E-E123-4B28-8038-08434FB3E830}" dt="2022-10-26T04:29:00.129" v="0"/>
          <ac:spMkLst>
            <pc:docMk/>
            <pc:sldMk cId="4046975343" sldId="259"/>
            <ac:spMk id="2" creationId="{00000000-0000-0000-0000-000000000000}"/>
          </ac:spMkLst>
        </pc:spChg>
        <pc:spChg chg="mod">
          <ac:chgData name="Quanita Kiran" userId="d0636038-f2a5-4933-bdd6-cb9358f7c650" providerId="ADAL" clId="{4FDC4D6E-E123-4B28-8038-08434FB3E830}" dt="2022-10-26T04:29:00.129" v="0"/>
          <ac:spMkLst>
            <pc:docMk/>
            <pc:sldMk cId="4046975343" sldId="259"/>
            <ac:spMk id="3" creationId="{00000000-0000-0000-0000-000000000000}"/>
          </ac:spMkLst>
        </pc:spChg>
        <pc:picChg chg="mod">
          <ac:chgData name="Quanita Kiran" userId="d0636038-f2a5-4933-bdd6-cb9358f7c650" providerId="ADAL" clId="{4FDC4D6E-E123-4B28-8038-08434FB3E830}" dt="2022-10-26T04:29:45.125" v="16" actId="1076"/>
          <ac:picMkLst>
            <pc:docMk/>
            <pc:sldMk cId="4046975343" sldId="259"/>
            <ac:picMk id="4" creationId="{00000000-0000-0000-0000-000000000000}"/>
          </ac:picMkLst>
        </pc:picChg>
      </pc:sldChg>
      <pc:sldChg chg="modSp">
        <pc:chgData name="Quanita Kiran" userId="d0636038-f2a5-4933-bdd6-cb9358f7c650" providerId="ADAL" clId="{4FDC4D6E-E123-4B28-8038-08434FB3E830}" dt="2022-10-26T04:29:48.769" v="17" actId="1076"/>
        <pc:sldMkLst>
          <pc:docMk/>
          <pc:sldMk cId="2729468627" sldId="260"/>
        </pc:sldMkLst>
        <pc:spChg chg="mod">
          <ac:chgData name="Quanita Kiran" userId="d0636038-f2a5-4933-bdd6-cb9358f7c650" providerId="ADAL" clId="{4FDC4D6E-E123-4B28-8038-08434FB3E830}" dt="2022-10-26T04:29:00.129" v="0"/>
          <ac:spMkLst>
            <pc:docMk/>
            <pc:sldMk cId="2729468627" sldId="260"/>
            <ac:spMk id="2" creationId="{00000000-0000-0000-0000-000000000000}"/>
          </ac:spMkLst>
        </pc:spChg>
        <pc:spChg chg="mod">
          <ac:chgData name="Quanita Kiran" userId="d0636038-f2a5-4933-bdd6-cb9358f7c650" providerId="ADAL" clId="{4FDC4D6E-E123-4B28-8038-08434FB3E830}" dt="2022-10-26T04:29:00.129" v="0"/>
          <ac:spMkLst>
            <pc:docMk/>
            <pc:sldMk cId="2729468627" sldId="260"/>
            <ac:spMk id="3" creationId="{00000000-0000-0000-0000-000000000000}"/>
          </ac:spMkLst>
        </pc:spChg>
        <pc:picChg chg="mod">
          <ac:chgData name="Quanita Kiran" userId="d0636038-f2a5-4933-bdd6-cb9358f7c650" providerId="ADAL" clId="{4FDC4D6E-E123-4B28-8038-08434FB3E830}" dt="2022-10-26T04:29:48.769" v="17" actId="1076"/>
          <ac:picMkLst>
            <pc:docMk/>
            <pc:sldMk cId="2729468627" sldId="260"/>
            <ac:picMk id="4" creationId="{00000000-0000-0000-0000-000000000000}"/>
          </ac:picMkLst>
        </pc:picChg>
      </pc:sldChg>
      <pc:sldChg chg="delSp modSp mod">
        <pc:chgData name="Quanita Kiran" userId="d0636038-f2a5-4933-bdd6-cb9358f7c650" providerId="ADAL" clId="{4FDC4D6E-E123-4B28-8038-08434FB3E830}" dt="2022-10-26T04:30:03.210" v="20" actId="478"/>
        <pc:sldMkLst>
          <pc:docMk/>
          <pc:sldMk cId="2619691484" sldId="261"/>
        </pc:sldMkLst>
        <pc:spChg chg="del mod">
          <ac:chgData name="Quanita Kiran" userId="d0636038-f2a5-4933-bdd6-cb9358f7c650" providerId="ADAL" clId="{4FDC4D6E-E123-4B28-8038-08434FB3E830}" dt="2022-10-26T04:30:03.210" v="20" actId="478"/>
          <ac:spMkLst>
            <pc:docMk/>
            <pc:sldMk cId="2619691484" sldId="261"/>
            <ac:spMk id="2" creationId="{00000000-0000-0000-0000-000000000000}"/>
          </ac:spMkLst>
        </pc:spChg>
        <pc:spChg chg="del mod">
          <ac:chgData name="Quanita Kiran" userId="d0636038-f2a5-4933-bdd6-cb9358f7c650" providerId="ADAL" clId="{4FDC4D6E-E123-4B28-8038-08434FB3E830}" dt="2022-10-26T04:29:57.058" v="19" actId="478"/>
          <ac:spMkLst>
            <pc:docMk/>
            <pc:sldMk cId="2619691484" sldId="261"/>
            <ac:spMk id="3" creationId="{00000000-0000-0000-0000-000000000000}"/>
          </ac:spMkLst>
        </pc:spChg>
        <pc:spChg chg="mod">
          <ac:chgData name="Quanita Kiran" userId="d0636038-f2a5-4933-bdd6-cb9358f7c650" providerId="ADAL" clId="{4FDC4D6E-E123-4B28-8038-08434FB3E830}" dt="2022-10-26T04:29:52.840" v="18" actId="1076"/>
          <ac:spMkLst>
            <pc:docMk/>
            <pc:sldMk cId="2619691484" sldId="261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905000"/>
            <a:ext cx="8077200" cy="2593975"/>
          </a:xfrm>
        </p:spPr>
        <p:txBody>
          <a:bodyPr/>
          <a:lstStyle/>
          <a:p>
            <a:r>
              <a:rPr lang="en-US" dirty="0"/>
              <a:t>Pigeonhole Principle -II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Dr. Quanita Kiran</a:t>
            </a:r>
          </a:p>
        </p:txBody>
      </p:sp>
    </p:spTree>
    <p:extLst>
      <p:ext uri="{BB962C8B-B14F-4D97-AF65-F5344CB8AC3E}">
        <p14:creationId xmlns:p14="http://schemas.microsoft.com/office/powerpoint/2010/main" val="327758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772400" cy="56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92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772400" cy="4050792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Among the group of seven people four must be of same sex.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8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60" y="474736"/>
            <a:ext cx="7543880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97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9" y="551215"/>
            <a:ext cx="7543800" cy="15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46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613" y="737680"/>
            <a:ext cx="716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 algn="just">
              <a:buNone/>
            </a:pPr>
            <a:r>
              <a:rPr lang="en-US" sz="2800" dirty="0"/>
              <a:t>Show that among any group of five (not necessarily consecutive) integers, there are two with the same remainder when divided by 4.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91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1383</TotalTime>
  <Words>49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Rockwell</vt:lpstr>
      <vt:lpstr>Rockwell Condensed</vt:lpstr>
      <vt:lpstr>Times New Roman</vt:lpstr>
      <vt:lpstr>Wingdings</vt:lpstr>
      <vt:lpstr>Wood Type</vt:lpstr>
      <vt:lpstr>Pigeonhole Principle -II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Quanita Kiran</dc:creator>
  <cp:lastModifiedBy>Quanita Kiran</cp:lastModifiedBy>
  <cp:revision>410</cp:revision>
  <dcterms:created xsi:type="dcterms:W3CDTF">2006-08-16T00:00:00Z</dcterms:created>
  <dcterms:modified xsi:type="dcterms:W3CDTF">2022-10-26T04:30:06Z</dcterms:modified>
</cp:coreProperties>
</file>