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howGuides="1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DBB22-F5BB-43F4-A838-A37AA2125BB1}" type="doc">
      <dgm:prSet loTypeId="urn:microsoft.com/office/officeart/2018/2/layout/IconLabelDescriptionList" loCatId="icon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7DCD00-908F-44E2-916E-196DAEBED7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baseline="0"/>
            <a:t>What we’ll cover this week:</a:t>
          </a:r>
          <a:endParaRPr lang="en-US"/>
        </a:p>
      </dgm:t>
    </dgm:pt>
    <dgm:pt modelId="{E33FF40B-D828-421A-AE4E-AA8DCA041164}" type="parTrans" cxnId="{9824E814-03C6-41DB-B93A-680E2AAD9B6A}">
      <dgm:prSet/>
      <dgm:spPr/>
      <dgm:t>
        <a:bodyPr/>
        <a:lstStyle/>
        <a:p>
          <a:endParaRPr lang="en-US"/>
        </a:p>
      </dgm:t>
    </dgm:pt>
    <dgm:pt modelId="{DF42E59F-3EEC-48B9-B0DB-2940C91BFA17}" type="sibTrans" cxnId="{9824E814-03C6-41DB-B93A-680E2AAD9B6A}">
      <dgm:prSet/>
      <dgm:spPr/>
      <dgm:t>
        <a:bodyPr/>
        <a:lstStyle/>
        <a:p>
          <a:endParaRPr lang="en-US"/>
        </a:p>
      </dgm:t>
    </dgm:pt>
    <dgm:pt modelId="{E591FBE2-3C2C-4E68-963A-17960B2E15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baseline="0"/>
            <a:t>Setting up the tools you’ll need.</a:t>
          </a:r>
          <a:endParaRPr lang="en-US"/>
        </a:p>
      </dgm:t>
    </dgm:pt>
    <dgm:pt modelId="{B9ADC079-6378-4640-9204-E7A2988F75D3}" type="parTrans" cxnId="{3A34E846-CB1A-4943-B5C3-617DA7DA9FAE}">
      <dgm:prSet/>
      <dgm:spPr/>
      <dgm:t>
        <a:bodyPr/>
        <a:lstStyle/>
        <a:p>
          <a:endParaRPr lang="en-US"/>
        </a:p>
      </dgm:t>
    </dgm:pt>
    <dgm:pt modelId="{4E129FF1-ECA4-4B9E-B4AC-0C3A60B3B78C}" type="sibTrans" cxnId="{3A34E846-CB1A-4943-B5C3-617DA7DA9FAE}">
      <dgm:prSet/>
      <dgm:spPr/>
      <dgm:t>
        <a:bodyPr/>
        <a:lstStyle/>
        <a:p>
          <a:endParaRPr lang="en-US"/>
        </a:p>
      </dgm:t>
    </dgm:pt>
    <dgm:pt modelId="{3F2B7A50-DB94-412B-A748-9A2F1CDE6B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baseline="0"/>
            <a:t>Exploring how AI can enhance your learning.</a:t>
          </a:r>
          <a:endParaRPr lang="en-US"/>
        </a:p>
      </dgm:t>
    </dgm:pt>
    <dgm:pt modelId="{91E212D0-6FD4-4555-B51E-EC1D729FBFE4}" type="parTrans" cxnId="{2D64474E-2B8A-4858-92C5-1DFA64696CAB}">
      <dgm:prSet/>
      <dgm:spPr/>
      <dgm:t>
        <a:bodyPr/>
        <a:lstStyle/>
        <a:p>
          <a:endParaRPr lang="en-US"/>
        </a:p>
      </dgm:t>
    </dgm:pt>
    <dgm:pt modelId="{8DB1ED30-39D3-4D30-B290-1979C59F7CC6}" type="sibTrans" cxnId="{2D64474E-2B8A-4858-92C5-1DFA64696CAB}">
      <dgm:prSet/>
      <dgm:spPr/>
      <dgm:t>
        <a:bodyPr/>
        <a:lstStyle/>
        <a:p>
          <a:endParaRPr lang="en-US"/>
        </a:p>
      </dgm:t>
    </dgm:pt>
    <dgm:pt modelId="{31F17A80-8120-4619-A77B-5E48F2306C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baseline="0"/>
            <a:t>Learning the basics of Python programming:</a:t>
          </a:r>
          <a:endParaRPr lang="en-US"/>
        </a:p>
      </dgm:t>
    </dgm:pt>
    <dgm:pt modelId="{0CEA93E2-8ED1-4C68-A635-69398AAD1615}" type="parTrans" cxnId="{6F2E2EA6-3F18-40FC-9952-DA8291C47BD7}">
      <dgm:prSet/>
      <dgm:spPr/>
      <dgm:t>
        <a:bodyPr/>
        <a:lstStyle/>
        <a:p>
          <a:endParaRPr lang="en-US"/>
        </a:p>
      </dgm:t>
    </dgm:pt>
    <dgm:pt modelId="{1EDA166B-6A0E-44D3-A255-E2E3387BA683}" type="sibTrans" cxnId="{6F2E2EA6-3F18-40FC-9952-DA8291C47BD7}">
      <dgm:prSet/>
      <dgm:spPr/>
      <dgm:t>
        <a:bodyPr/>
        <a:lstStyle/>
        <a:p>
          <a:endParaRPr lang="en-US"/>
        </a:p>
      </dgm:t>
    </dgm:pt>
    <dgm:pt modelId="{8F9C38FA-01BA-4442-8CF2-0177DF494B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Variables.</a:t>
          </a:r>
          <a:endParaRPr lang="en-US" dirty="0"/>
        </a:p>
      </dgm:t>
    </dgm:pt>
    <dgm:pt modelId="{FC2A1001-0B21-40CB-B70E-B8A84C311A09}" type="parTrans" cxnId="{7ADE4E0D-A00E-4401-B44F-A3672202F8A8}">
      <dgm:prSet/>
      <dgm:spPr/>
      <dgm:t>
        <a:bodyPr/>
        <a:lstStyle/>
        <a:p>
          <a:endParaRPr lang="en-US"/>
        </a:p>
      </dgm:t>
    </dgm:pt>
    <dgm:pt modelId="{4098E312-4A48-4066-A354-49328821704A}" type="sibTrans" cxnId="{7ADE4E0D-A00E-4401-B44F-A3672202F8A8}">
      <dgm:prSet/>
      <dgm:spPr/>
      <dgm:t>
        <a:bodyPr/>
        <a:lstStyle/>
        <a:p>
          <a:endParaRPr lang="en-US"/>
        </a:p>
      </dgm:t>
    </dgm:pt>
    <dgm:pt modelId="{950DE8BD-996E-4E28-94AE-03EC041BF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Importing packages.</a:t>
          </a:r>
          <a:endParaRPr lang="en-US" dirty="0"/>
        </a:p>
      </dgm:t>
    </dgm:pt>
    <dgm:pt modelId="{300C66A8-BE46-470D-A89B-9927EC354E3B}" type="parTrans" cxnId="{2B23F850-18A1-4FDC-8BE4-89204A731F9D}">
      <dgm:prSet/>
      <dgm:spPr/>
      <dgm:t>
        <a:bodyPr/>
        <a:lstStyle/>
        <a:p>
          <a:endParaRPr lang="en-US"/>
        </a:p>
      </dgm:t>
    </dgm:pt>
    <dgm:pt modelId="{625EA81A-1D8C-4AB9-9FC9-06A2C7634804}" type="sibTrans" cxnId="{2B23F850-18A1-4FDC-8BE4-89204A731F9D}">
      <dgm:prSet/>
      <dgm:spPr/>
      <dgm:t>
        <a:bodyPr/>
        <a:lstStyle/>
        <a:p>
          <a:endParaRPr lang="en-US"/>
        </a:p>
      </dgm:t>
    </dgm:pt>
    <dgm:pt modelId="{BF9249F8-E06E-435C-9812-449FAEF4B0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u="sng" baseline="0" dirty="0"/>
            <a:t>Reminder: </a:t>
          </a:r>
          <a:r>
            <a:rPr lang="en-US" b="1" dirty="0"/>
            <a:t>"Stay connected! Ensure you're on Teams to access course materials, discussions, and updates. If you're not on Teams, you're missing out on the core of our collaboration!"</a:t>
          </a:r>
          <a:endParaRPr lang="en-US" dirty="0"/>
        </a:p>
      </dgm:t>
    </dgm:pt>
    <dgm:pt modelId="{C25CA064-6400-407C-83B2-26768A7FF02E}" type="parTrans" cxnId="{CCDF4627-3B50-42D3-A55C-13AF47380725}">
      <dgm:prSet/>
      <dgm:spPr/>
      <dgm:t>
        <a:bodyPr/>
        <a:lstStyle/>
        <a:p>
          <a:endParaRPr lang="en-US"/>
        </a:p>
      </dgm:t>
    </dgm:pt>
    <dgm:pt modelId="{FB00EF47-DA0B-49FF-A1FD-7EF2054683A5}" type="sibTrans" cxnId="{CCDF4627-3B50-42D3-A55C-13AF47380725}">
      <dgm:prSet/>
      <dgm:spPr/>
      <dgm:t>
        <a:bodyPr/>
        <a:lstStyle/>
        <a:p>
          <a:endParaRPr lang="en-US"/>
        </a:p>
      </dgm:t>
    </dgm:pt>
    <dgm:pt modelId="{AE31BE59-966A-40F6-8E06-2732F1D43030}" type="pres">
      <dgm:prSet presAssocID="{C42DBB22-F5BB-43F4-A838-A37AA2125BB1}" presName="root" presStyleCnt="0">
        <dgm:presLayoutVars>
          <dgm:dir/>
          <dgm:resizeHandles val="exact"/>
        </dgm:presLayoutVars>
      </dgm:prSet>
      <dgm:spPr/>
    </dgm:pt>
    <dgm:pt modelId="{C7F470A6-66B5-46A3-B588-D4027B656BDD}" type="pres">
      <dgm:prSet presAssocID="{447DCD00-908F-44E2-916E-196DAEBED7B5}" presName="compNode" presStyleCnt="0"/>
      <dgm:spPr/>
    </dgm:pt>
    <dgm:pt modelId="{8FC75341-1472-464E-9EED-1E05D8CCB3EC}" type="pres">
      <dgm:prSet presAssocID="{447DCD00-908F-44E2-916E-196DAEBED7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oked Turkey"/>
        </a:ext>
      </dgm:extLst>
    </dgm:pt>
    <dgm:pt modelId="{490594BE-439E-4E3A-87A1-B5BA58CC95D9}" type="pres">
      <dgm:prSet presAssocID="{447DCD00-908F-44E2-916E-196DAEBED7B5}" presName="iconSpace" presStyleCnt="0"/>
      <dgm:spPr/>
    </dgm:pt>
    <dgm:pt modelId="{4CE01089-A0FC-4D24-B35C-1101EF93CE5F}" type="pres">
      <dgm:prSet presAssocID="{447DCD00-908F-44E2-916E-196DAEBED7B5}" presName="parTx" presStyleLbl="revTx" presStyleIdx="0" presStyleCnt="10">
        <dgm:presLayoutVars>
          <dgm:chMax val="0"/>
          <dgm:chPref val="0"/>
        </dgm:presLayoutVars>
      </dgm:prSet>
      <dgm:spPr/>
    </dgm:pt>
    <dgm:pt modelId="{99689879-582C-477E-A4F7-4E5F8962D7DC}" type="pres">
      <dgm:prSet presAssocID="{447DCD00-908F-44E2-916E-196DAEBED7B5}" presName="txSpace" presStyleCnt="0"/>
      <dgm:spPr/>
    </dgm:pt>
    <dgm:pt modelId="{A3A67BF9-9C95-4014-A3D9-002F0445C6DF}" type="pres">
      <dgm:prSet presAssocID="{447DCD00-908F-44E2-916E-196DAEBED7B5}" presName="desTx" presStyleLbl="revTx" presStyleIdx="1" presStyleCnt="10">
        <dgm:presLayoutVars/>
      </dgm:prSet>
      <dgm:spPr/>
    </dgm:pt>
    <dgm:pt modelId="{BFB0BD82-7CA1-46FC-8927-07294DBEA387}" type="pres">
      <dgm:prSet presAssocID="{DF42E59F-3EEC-48B9-B0DB-2940C91BFA17}" presName="sibTrans" presStyleCnt="0"/>
      <dgm:spPr/>
    </dgm:pt>
    <dgm:pt modelId="{C69F4F21-5A49-404C-A2F4-FA6BFA9C1ED8}" type="pres">
      <dgm:prSet presAssocID="{E591FBE2-3C2C-4E68-963A-17960B2E156B}" presName="compNode" presStyleCnt="0"/>
      <dgm:spPr/>
    </dgm:pt>
    <dgm:pt modelId="{C0C9D398-8D67-46E4-9BD1-641BFDB44A33}" type="pres">
      <dgm:prSet presAssocID="{E591FBE2-3C2C-4E68-963A-17960B2E15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4FEDEEFC-E676-4038-94AD-67F8758C0CD6}" type="pres">
      <dgm:prSet presAssocID="{E591FBE2-3C2C-4E68-963A-17960B2E156B}" presName="iconSpace" presStyleCnt="0"/>
      <dgm:spPr/>
    </dgm:pt>
    <dgm:pt modelId="{473CF1BA-1648-4295-BE0E-B47A0E19CA3B}" type="pres">
      <dgm:prSet presAssocID="{E591FBE2-3C2C-4E68-963A-17960B2E156B}" presName="parTx" presStyleLbl="revTx" presStyleIdx="2" presStyleCnt="10">
        <dgm:presLayoutVars>
          <dgm:chMax val="0"/>
          <dgm:chPref val="0"/>
        </dgm:presLayoutVars>
      </dgm:prSet>
      <dgm:spPr/>
    </dgm:pt>
    <dgm:pt modelId="{C07B97DF-CCA9-4DFE-9A37-08C42B9CEE63}" type="pres">
      <dgm:prSet presAssocID="{E591FBE2-3C2C-4E68-963A-17960B2E156B}" presName="txSpace" presStyleCnt="0"/>
      <dgm:spPr/>
    </dgm:pt>
    <dgm:pt modelId="{FABCE9EB-15D0-4FB0-9184-F62B40CEE972}" type="pres">
      <dgm:prSet presAssocID="{E591FBE2-3C2C-4E68-963A-17960B2E156B}" presName="desTx" presStyleLbl="revTx" presStyleIdx="3" presStyleCnt="10">
        <dgm:presLayoutVars/>
      </dgm:prSet>
      <dgm:spPr/>
    </dgm:pt>
    <dgm:pt modelId="{50699033-397A-45E5-87C4-80D8CCF7A1A7}" type="pres">
      <dgm:prSet presAssocID="{4E129FF1-ECA4-4B9E-B4AC-0C3A60B3B78C}" presName="sibTrans" presStyleCnt="0"/>
      <dgm:spPr/>
    </dgm:pt>
    <dgm:pt modelId="{6FB41999-E258-4208-934B-5F7C8F4A2D3A}" type="pres">
      <dgm:prSet presAssocID="{3F2B7A50-DB94-412B-A748-9A2F1CDE6BD8}" presName="compNode" presStyleCnt="0"/>
      <dgm:spPr/>
    </dgm:pt>
    <dgm:pt modelId="{795CFA6D-5D64-462D-8AEB-BD3A7D2FA055}" type="pres">
      <dgm:prSet presAssocID="{3F2B7A50-DB94-412B-A748-9A2F1CDE6B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FFC8E5D-A9D2-4CC5-AA45-7D56C4F30B9E}" type="pres">
      <dgm:prSet presAssocID="{3F2B7A50-DB94-412B-A748-9A2F1CDE6BD8}" presName="iconSpace" presStyleCnt="0"/>
      <dgm:spPr/>
    </dgm:pt>
    <dgm:pt modelId="{CC7FF45D-D0D6-436B-B00F-1F7E5A94BFE4}" type="pres">
      <dgm:prSet presAssocID="{3F2B7A50-DB94-412B-A748-9A2F1CDE6BD8}" presName="parTx" presStyleLbl="revTx" presStyleIdx="4" presStyleCnt="10">
        <dgm:presLayoutVars>
          <dgm:chMax val="0"/>
          <dgm:chPref val="0"/>
        </dgm:presLayoutVars>
      </dgm:prSet>
      <dgm:spPr/>
    </dgm:pt>
    <dgm:pt modelId="{53843A6A-5915-471B-B2A7-0ADD9C4C0BC1}" type="pres">
      <dgm:prSet presAssocID="{3F2B7A50-DB94-412B-A748-9A2F1CDE6BD8}" presName="txSpace" presStyleCnt="0"/>
      <dgm:spPr/>
    </dgm:pt>
    <dgm:pt modelId="{48607D03-8BE3-4BE8-8CFD-0E20F77405BA}" type="pres">
      <dgm:prSet presAssocID="{3F2B7A50-DB94-412B-A748-9A2F1CDE6BD8}" presName="desTx" presStyleLbl="revTx" presStyleIdx="5" presStyleCnt="10">
        <dgm:presLayoutVars/>
      </dgm:prSet>
      <dgm:spPr/>
    </dgm:pt>
    <dgm:pt modelId="{3CD5A9D7-1BC0-419E-B968-30A65018210C}" type="pres">
      <dgm:prSet presAssocID="{8DB1ED30-39D3-4D30-B290-1979C59F7CC6}" presName="sibTrans" presStyleCnt="0"/>
      <dgm:spPr/>
    </dgm:pt>
    <dgm:pt modelId="{FFFF2A53-DCA2-4D60-A712-C4F2F003E671}" type="pres">
      <dgm:prSet presAssocID="{31F17A80-8120-4619-A77B-5E48F2306C8B}" presName="compNode" presStyleCnt="0"/>
      <dgm:spPr/>
    </dgm:pt>
    <dgm:pt modelId="{CECC18AB-2A56-4F20-BAE0-E327EF35AEB3}" type="pres">
      <dgm:prSet presAssocID="{31F17A80-8120-4619-A77B-5E48F2306C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5DBDCC49-DA47-4B54-A1DC-8374A84C25CF}" type="pres">
      <dgm:prSet presAssocID="{31F17A80-8120-4619-A77B-5E48F2306C8B}" presName="iconSpace" presStyleCnt="0"/>
      <dgm:spPr/>
    </dgm:pt>
    <dgm:pt modelId="{C7C4E2DD-B9CB-4203-9255-C992628AD602}" type="pres">
      <dgm:prSet presAssocID="{31F17A80-8120-4619-A77B-5E48F2306C8B}" presName="parTx" presStyleLbl="revTx" presStyleIdx="6" presStyleCnt="10">
        <dgm:presLayoutVars>
          <dgm:chMax val="0"/>
          <dgm:chPref val="0"/>
        </dgm:presLayoutVars>
      </dgm:prSet>
      <dgm:spPr/>
    </dgm:pt>
    <dgm:pt modelId="{89C6E3B9-AEB2-408F-A9B6-8CF3723CC0B9}" type="pres">
      <dgm:prSet presAssocID="{31F17A80-8120-4619-A77B-5E48F2306C8B}" presName="txSpace" presStyleCnt="0"/>
      <dgm:spPr/>
    </dgm:pt>
    <dgm:pt modelId="{A5A135B1-B599-48CF-B789-0FADB9CFDB81}" type="pres">
      <dgm:prSet presAssocID="{31F17A80-8120-4619-A77B-5E48F2306C8B}" presName="desTx" presStyleLbl="revTx" presStyleIdx="7" presStyleCnt="10" custLinFactY="-200000" custLinFactNeighborX="742" custLinFactNeighborY="-271616">
        <dgm:presLayoutVars/>
      </dgm:prSet>
      <dgm:spPr/>
    </dgm:pt>
    <dgm:pt modelId="{F3603D5F-48D2-43DB-9457-2868DCFBE1E1}" type="pres">
      <dgm:prSet presAssocID="{1EDA166B-6A0E-44D3-A255-E2E3387BA683}" presName="sibTrans" presStyleCnt="0"/>
      <dgm:spPr/>
    </dgm:pt>
    <dgm:pt modelId="{E41EA838-CBC7-45F2-9EF8-670729EA48B2}" type="pres">
      <dgm:prSet presAssocID="{BF9249F8-E06E-435C-9812-449FAEF4B035}" presName="compNode" presStyleCnt="0"/>
      <dgm:spPr/>
    </dgm:pt>
    <dgm:pt modelId="{D4D8C502-5400-4EDF-8461-57EE2AC8F483}" type="pres">
      <dgm:prSet presAssocID="{BF9249F8-E06E-435C-9812-449FAEF4B0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FB14DC8-AFAB-4906-BC4D-D63382C32305}" type="pres">
      <dgm:prSet presAssocID="{BF9249F8-E06E-435C-9812-449FAEF4B035}" presName="iconSpace" presStyleCnt="0"/>
      <dgm:spPr/>
    </dgm:pt>
    <dgm:pt modelId="{BA8F531B-139C-43C4-8C29-1A3DC3FB78B7}" type="pres">
      <dgm:prSet presAssocID="{BF9249F8-E06E-435C-9812-449FAEF4B035}" presName="parTx" presStyleLbl="revTx" presStyleIdx="8" presStyleCnt="10">
        <dgm:presLayoutVars>
          <dgm:chMax val="0"/>
          <dgm:chPref val="0"/>
        </dgm:presLayoutVars>
      </dgm:prSet>
      <dgm:spPr/>
    </dgm:pt>
    <dgm:pt modelId="{DC0EFD5D-EFB1-462D-BEC1-7E3F9CDA4F02}" type="pres">
      <dgm:prSet presAssocID="{BF9249F8-E06E-435C-9812-449FAEF4B035}" presName="txSpace" presStyleCnt="0"/>
      <dgm:spPr/>
    </dgm:pt>
    <dgm:pt modelId="{2E547BCA-A665-4859-AB45-67DE4DB674D0}" type="pres">
      <dgm:prSet presAssocID="{BF9249F8-E06E-435C-9812-449FAEF4B035}" presName="desTx" presStyleLbl="revTx" presStyleIdx="9" presStyleCnt="10">
        <dgm:presLayoutVars/>
      </dgm:prSet>
      <dgm:spPr/>
    </dgm:pt>
  </dgm:ptLst>
  <dgm:cxnLst>
    <dgm:cxn modelId="{15B27101-680F-424D-9DD6-5CAF3B9FD4F7}" type="presOf" srcId="{E591FBE2-3C2C-4E68-963A-17960B2E156B}" destId="{473CF1BA-1648-4295-BE0E-B47A0E19CA3B}" srcOrd="0" destOrd="0" presId="urn:microsoft.com/office/officeart/2018/2/layout/IconLabelDescriptionList"/>
    <dgm:cxn modelId="{7ADE4E0D-A00E-4401-B44F-A3672202F8A8}" srcId="{31F17A80-8120-4619-A77B-5E48F2306C8B}" destId="{8F9C38FA-01BA-4442-8CF2-0177DF494BE6}" srcOrd="0" destOrd="0" parTransId="{FC2A1001-0B21-40CB-B70E-B8A84C311A09}" sibTransId="{4098E312-4A48-4066-A354-49328821704A}"/>
    <dgm:cxn modelId="{9824E814-03C6-41DB-B93A-680E2AAD9B6A}" srcId="{C42DBB22-F5BB-43F4-A838-A37AA2125BB1}" destId="{447DCD00-908F-44E2-916E-196DAEBED7B5}" srcOrd="0" destOrd="0" parTransId="{E33FF40B-D828-421A-AE4E-AA8DCA041164}" sibTransId="{DF42E59F-3EEC-48B9-B0DB-2940C91BFA17}"/>
    <dgm:cxn modelId="{54F11B21-3CC9-4FDF-841D-8279A88EE058}" type="presOf" srcId="{BF9249F8-E06E-435C-9812-449FAEF4B035}" destId="{BA8F531B-139C-43C4-8C29-1A3DC3FB78B7}" srcOrd="0" destOrd="0" presId="urn:microsoft.com/office/officeart/2018/2/layout/IconLabelDescriptionList"/>
    <dgm:cxn modelId="{CCDF4627-3B50-42D3-A55C-13AF47380725}" srcId="{C42DBB22-F5BB-43F4-A838-A37AA2125BB1}" destId="{BF9249F8-E06E-435C-9812-449FAEF4B035}" srcOrd="4" destOrd="0" parTransId="{C25CA064-6400-407C-83B2-26768A7FF02E}" sibTransId="{FB00EF47-DA0B-49FF-A1FD-7EF2054683A5}"/>
    <dgm:cxn modelId="{CF7DA82C-8BD6-4CDC-A7D8-FAE894BA7832}" type="presOf" srcId="{950DE8BD-996E-4E28-94AE-03EC041BFEF3}" destId="{A5A135B1-B599-48CF-B789-0FADB9CFDB81}" srcOrd="0" destOrd="1" presId="urn:microsoft.com/office/officeart/2018/2/layout/IconLabelDescriptionList"/>
    <dgm:cxn modelId="{CF45443A-8A1F-40B9-9FD9-D616C4572BCA}" type="presOf" srcId="{3F2B7A50-DB94-412B-A748-9A2F1CDE6BD8}" destId="{CC7FF45D-D0D6-436B-B00F-1F7E5A94BFE4}" srcOrd="0" destOrd="0" presId="urn:microsoft.com/office/officeart/2018/2/layout/IconLabelDescriptionList"/>
    <dgm:cxn modelId="{3A34E846-CB1A-4943-B5C3-617DA7DA9FAE}" srcId="{C42DBB22-F5BB-43F4-A838-A37AA2125BB1}" destId="{E591FBE2-3C2C-4E68-963A-17960B2E156B}" srcOrd="1" destOrd="0" parTransId="{B9ADC079-6378-4640-9204-E7A2988F75D3}" sibTransId="{4E129FF1-ECA4-4B9E-B4AC-0C3A60B3B78C}"/>
    <dgm:cxn modelId="{2D64474E-2B8A-4858-92C5-1DFA64696CAB}" srcId="{C42DBB22-F5BB-43F4-A838-A37AA2125BB1}" destId="{3F2B7A50-DB94-412B-A748-9A2F1CDE6BD8}" srcOrd="2" destOrd="0" parTransId="{91E212D0-6FD4-4555-B51E-EC1D729FBFE4}" sibTransId="{8DB1ED30-39D3-4D30-B290-1979C59F7CC6}"/>
    <dgm:cxn modelId="{6D85AB4E-5D4D-47DF-9A35-BA889BDB2C9E}" type="presOf" srcId="{447DCD00-908F-44E2-916E-196DAEBED7B5}" destId="{4CE01089-A0FC-4D24-B35C-1101EF93CE5F}" srcOrd="0" destOrd="0" presId="urn:microsoft.com/office/officeart/2018/2/layout/IconLabelDescriptionList"/>
    <dgm:cxn modelId="{252E2950-0D52-4626-8226-C43C7CA3A9E4}" type="presOf" srcId="{8F9C38FA-01BA-4442-8CF2-0177DF494BE6}" destId="{A5A135B1-B599-48CF-B789-0FADB9CFDB81}" srcOrd="0" destOrd="0" presId="urn:microsoft.com/office/officeart/2018/2/layout/IconLabelDescriptionList"/>
    <dgm:cxn modelId="{2B23F850-18A1-4FDC-8BE4-89204A731F9D}" srcId="{31F17A80-8120-4619-A77B-5E48F2306C8B}" destId="{950DE8BD-996E-4E28-94AE-03EC041BFEF3}" srcOrd="1" destOrd="0" parTransId="{300C66A8-BE46-470D-A89B-9927EC354E3B}" sibTransId="{625EA81A-1D8C-4AB9-9FC9-06A2C7634804}"/>
    <dgm:cxn modelId="{4C5ED051-A4DD-4091-A12B-0C553F4C7D42}" type="presOf" srcId="{C42DBB22-F5BB-43F4-A838-A37AA2125BB1}" destId="{AE31BE59-966A-40F6-8E06-2732F1D43030}" srcOrd="0" destOrd="0" presId="urn:microsoft.com/office/officeart/2018/2/layout/IconLabelDescriptionList"/>
    <dgm:cxn modelId="{6F2E2EA6-3F18-40FC-9952-DA8291C47BD7}" srcId="{C42DBB22-F5BB-43F4-A838-A37AA2125BB1}" destId="{31F17A80-8120-4619-A77B-5E48F2306C8B}" srcOrd="3" destOrd="0" parTransId="{0CEA93E2-8ED1-4C68-A635-69398AAD1615}" sibTransId="{1EDA166B-6A0E-44D3-A255-E2E3387BA683}"/>
    <dgm:cxn modelId="{B251BCC5-420A-47EC-8872-53750ACC73FC}" type="presOf" srcId="{31F17A80-8120-4619-A77B-5E48F2306C8B}" destId="{C7C4E2DD-B9CB-4203-9255-C992628AD602}" srcOrd="0" destOrd="0" presId="urn:microsoft.com/office/officeart/2018/2/layout/IconLabelDescriptionList"/>
    <dgm:cxn modelId="{658AC521-F7AC-45CD-B54C-6A4F1DF5FA4C}" type="presParOf" srcId="{AE31BE59-966A-40F6-8E06-2732F1D43030}" destId="{C7F470A6-66B5-46A3-B588-D4027B656BDD}" srcOrd="0" destOrd="0" presId="urn:microsoft.com/office/officeart/2018/2/layout/IconLabelDescriptionList"/>
    <dgm:cxn modelId="{E25EF7F2-475F-4ACB-987F-EE1E42294B1F}" type="presParOf" srcId="{C7F470A6-66B5-46A3-B588-D4027B656BDD}" destId="{8FC75341-1472-464E-9EED-1E05D8CCB3EC}" srcOrd="0" destOrd="0" presId="urn:microsoft.com/office/officeart/2018/2/layout/IconLabelDescriptionList"/>
    <dgm:cxn modelId="{D6287A55-683D-47EB-8DC1-0E522F15EA1E}" type="presParOf" srcId="{C7F470A6-66B5-46A3-B588-D4027B656BDD}" destId="{490594BE-439E-4E3A-87A1-B5BA58CC95D9}" srcOrd="1" destOrd="0" presId="urn:microsoft.com/office/officeart/2018/2/layout/IconLabelDescriptionList"/>
    <dgm:cxn modelId="{386422D2-B5FD-4176-8738-96B9938FD1C7}" type="presParOf" srcId="{C7F470A6-66B5-46A3-B588-D4027B656BDD}" destId="{4CE01089-A0FC-4D24-B35C-1101EF93CE5F}" srcOrd="2" destOrd="0" presId="urn:microsoft.com/office/officeart/2018/2/layout/IconLabelDescriptionList"/>
    <dgm:cxn modelId="{0A0856D8-00FE-4D75-9C09-F96CBC6995F9}" type="presParOf" srcId="{C7F470A6-66B5-46A3-B588-D4027B656BDD}" destId="{99689879-582C-477E-A4F7-4E5F8962D7DC}" srcOrd="3" destOrd="0" presId="urn:microsoft.com/office/officeart/2018/2/layout/IconLabelDescriptionList"/>
    <dgm:cxn modelId="{2F4746BB-AF55-440A-A198-A2D1A5498E34}" type="presParOf" srcId="{C7F470A6-66B5-46A3-B588-D4027B656BDD}" destId="{A3A67BF9-9C95-4014-A3D9-002F0445C6DF}" srcOrd="4" destOrd="0" presId="urn:microsoft.com/office/officeart/2018/2/layout/IconLabelDescriptionList"/>
    <dgm:cxn modelId="{3C546485-45B8-4248-9B07-7434D37358C7}" type="presParOf" srcId="{AE31BE59-966A-40F6-8E06-2732F1D43030}" destId="{BFB0BD82-7CA1-46FC-8927-07294DBEA387}" srcOrd="1" destOrd="0" presId="urn:microsoft.com/office/officeart/2018/2/layout/IconLabelDescriptionList"/>
    <dgm:cxn modelId="{6243192E-8388-4F9A-B09D-71EA8ED1AE9F}" type="presParOf" srcId="{AE31BE59-966A-40F6-8E06-2732F1D43030}" destId="{C69F4F21-5A49-404C-A2F4-FA6BFA9C1ED8}" srcOrd="2" destOrd="0" presId="urn:microsoft.com/office/officeart/2018/2/layout/IconLabelDescriptionList"/>
    <dgm:cxn modelId="{A05F6D87-AFAB-434C-8E99-BBDEB3631329}" type="presParOf" srcId="{C69F4F21-5A49-404C-A2F4-FA6BFA9C1ED8}" destId="{C0C9D398-8D67-46E4-9BD1-641BFDB44A33}" srcOrd="0" destOrd="0" presId="urn:microsoft.com/office/officeart/2018/2/layout/IconLabelDescriptionList"/>
    <dgm:cxn modelId="{E7A2139F-637E-4B18-90ED-E765D2D9C69D}" type="presParOf" srcId="{C69F4F21-5A49-404C-A2F4-FA6BFA9C1ED8}" destId="{4FEDEEFC-E676-4038-94AD-67F8758C0CD6}" srcOrd="1" destOrd="0" presId="urn:microsoft.com/office/officeart/2018/2/layout/IconLabelDescriptionList"/>
    <dgm:cxn modelId="{015A0924-325C-42CE-B253-3299D2F934B0}" type="presParOf" srcId="{C69F4F21-5A49-404C-A2F4-FA6BFA9C1ED8}" destId="{473CF1BA-1648-4295-BE0E-B47A0E19CA3B}" srcOrd="2" destOrd="0" presId="urn:microsoft.com/office/officeart/2018/2/layout/IconLabelDescriptionList"/>
    <dgm:cxn modelId="{39A71E53-55F1-4553-A803-DD753C33F618}" type="presParOf" srcId="{C69F4F21-5A49-404C-A2F4-FA6BFA9C1ED8}" destId="{C07B97DF-CCA9-4DFE-9A37-08C42B9CEE63}" srcOrd="3" destOrd="0" presId="urn:microsoft.com/office/officeart/2018/2/layout/IconLabelDescriptionList"/>
    <dgm:cxn modelId="{8B60F66D-AA92-451B-BF15-94D96D209056}" type="presParOf" srcId="{C69F4F21-5A49-404C-A2F4-FA6BFA9C1ED8}" destId="{FABCE9EB-15D0-4FB0-9184-F62B40CEE972}" srcOrd="4" destOrd="0" presId="urn:microsoft.com/office/officeart/2018/2/layout/IconLabelDescriptionList"/>
    <dgm:cxn modelId="{7FBA308E-C73F-4E79-AB75-33FBBFF8C512}" type="presParOf" srcId="{AE31BE59-966A-40F6-8E06-2732F1D43030}" destId="{50699033-397A-45E5-87C4-80D8CCF7A1A7}" srcOrd="3" destOrd="0" presId="urn:microsoft.com/office/officeart/2018/2/layout/IconLabelDescriptionList"/>
    <dgm:cxn modelId="{79435F6E-FA47-4C43-ABB1-F87AD1A9530D}" type="presParOf" srcId="{AE31BE59-966A-40F6-8E06-2732F1D43030}" destId="{6FB41999-E258-4208-934B-5F7C8F4A2D3A}" srcOrd="4" destOrd="0" presId="urn:microsoft.com/office/officeart/2018/2/layout/IconLabelDescriptionList"/>
    <dgm:cxn modelId="{232BF2ED-5EFF-433D-A094-63B7392EFA6C}" type="presParOf" srcId="{6FB41999-E258-4208-934B-5F7C8F4A2D3A}" destId="{795CFA6D-5D64-462D-8AEB-BD3A7D2FA055}" srcOrd="0" destOrd="0" presId="urn:microsoft.com/office/officeart/2018/2/layout/IconLabelDescriptionList"/>
    <dgm:cxn modelId="{117547C0-A02B-40AC-9F7D-D0CC7000A8C2}" type="presParOf" srcId="{6FB41999-E258-4208-934B-5F7C8F4A2D3A}" destId="{AFFC8E5D-A9D2-4CC5-AA45-7D56C4F30B9E}" srcOrd="1" destOrd="0" presId="urn:microsoft.com/office/officeart/2018/2/layout/IconLabelDescriptionList"/>
    <dgm:cxn modelId="{2F7934CE-9F98-45E7-8C09-C52E2FC99994}" type="presParOf" srcId="{6FB41999-E258-4208-934B-5F7C8F4A2D3A}" destId="{CC7FF45D-D0D6-436B-B00F-1F7E5A94BFE4}" srcOrd="2" destOrd="0" presId="urn:microsoft.com/office/officeart/2018/2/layout/IconLabelDescriptionList"/>
    <dgm:cxn modelId="{76C18F33-E579-4EF0-9E30-13544569E5A4}" type="presParOf" srcId="{6FB41999-E258-4208-934B-5F7C8F4A2D3A}" destId="{53843A6A-5915-471B-B2A7-0ADD9C4C0BC1}" srcOrd="3" destOrd="0" presId="urn:microsoft.com/office/officeart/2018/2/layout/IconLabelDescriptionList"/>
    <dgm:cxn modelId="{696C90A4-275C-4910-AE4C-41A095BA6035}" type="presParOf" srcId="{6FB41999-E258-4208-934B-5F7C8F4A2D3A}" destId="{48607D03-8BE3-4BE8-8CFD-0E20F77405BA}" srcOrd="4" destOrd="0" presId="urn:microsoft.com/office/officeart/2018/2/layout/IconLabelDescriptionList"/>
    <dgm:cxn modelId="{54417276-FD86-4371-B993-C38EE6207099}" type="presParOf" srcId="{AE31BE59-966A-40F6-8E06-2732F1D43030}" destId="{3CD5A9D7-1BC0-419E-B968-30A65018210C}" srcOrd="5" destOrd="0" presId="urn:microsoft.com/office/officeart/2018/2/layout/IconLabelDescriptionList"/>
    <dgm:cxn modelId="{5C9D1013-FAEE-4245-9454-B171E15B63F8}" type="presParOf" srcId="{AE31BE59-966A-40F6-8E06-2732F1D43030}" destId="{FFFF2A53-DCA2-4D60-A712-C4F2F003E671}" srcOrd="6" destOrd="0" presId="urn:microsoft.com/office/officeart/2018/2/layout/IconLabelDescriptionList"/>
    <dgm:cxn modelId="{121F572B-6597-4510-A4AA-E737BC204918}" type="presParOf" srcId="{FFFF2A53-DCA2-4D60-A712-C4F2F003E671}" destId="{CECC18AB-2A56-4F20-BAE0-E327EF35AEB3}" srcOrd="0" destOrd="0" presId="urn:microsoft.com/office/officeart/2018/2/layout/IconLabelDescriptionList"/>
    <dgm:cxn modelId="{746FE67F-EBA1-4A1C-8ADA-A96B61DC0233}" type="presParOf" srcId="{FFFF2A53-DCA2-4D60-A712-C4F2F003E671}" destId="{5DBDCC49-DA47-4B54-A1DC-8374A84C25CF}" srcOrd="1" destOrd="0" presId="urn:microsoft.com/office/officeart/2018/2/layout/IconLabelDescriptionList"/>
    <dgm:cxn modelId="{D3703E34-52C4-4E3B-8662-77285D8AEA7F}" type="presParOf" srcId="{FFFF2A53-DCA2-4D60-A712-C4F2F003E671}" destId="{C7C4E2DD-B9CB-4203-9255-C992628AD602}" srcOrd="2" destOrd="0" presId="urn:microsoft.com/office/officeart/2018/2/layout/IconLabelDescriptionList"/>
    <dgm:cxn modelId="{796349E9-8621-4658-828A-51CD9EA27326}" type="presParOf" srcId="{FFFF2A53-DCA2-4D60-A712-C4F2F003E671}" destId="{89C6E3B9-AEB2-408F-A9B6-8CF3723CC0B9}" srcOrd="3" destOrd="0" presId="urn:microsoft.com/office/officeart/2018/2/layout/IconLabelDescriptionList"/>
    <dgm:cxn modelId="{41B8594F-BFAA-4964-901C-B7BC379F6A25}" type="presParOf" srcId="{FFFF2A53-DCA2-4D60-A712-C4F2F003E671}" destId="{A5A135B1-B599-48CF-B789-0FADB9CFDB81}" srcOrd="4" destOrd="0" presId="urn:microsoft.com/office/officeart/2018/2/layout/IconLabelDescriptionList"/>
    <dgm:cxn modelId="{C553F59D-98AB-4A66-810F-D628D5D1FEDB}" type="presParOf" srcId="{AE31BE59-966A-40F6-8E06-2732F1D43030}" destId="{F3603D5F-48D2-43DB-9457-2868DCFBE1E1}" srcOrd="7" destOrd="0" presId="urn:microsoft.com/office/officeart/2018/2/layout/IconLabelDescriptionList"/>
    <dgm:cxn modelId="{D73DC1B1-738D-4CEF-80D0-F9A130CA1F4D}" type="presParOf" srcId="{AE31BE59-966A-40F6-8E06-2732F1D43030}" destId="{E41EA838-CBC7-45F2-9EF8-670729EA48B2}" srcOrd="8" destOrd="0" presId="urn:microsoft.com/office/officeart/2018/2/layout/IconLabelDescriptionList"/>
    <dgm:cxn modelId="{D2456B16-9C5E-4F7E-B556-9718FA22CBAA}" type="presParOf" srcId="{E41EA838-CBC7-45F2-9EF8-670729EA48B2}" destId="{D4D8C502-5400-4EDF-8461-57EE2AC8F483}" srcOrd="0" destOrd="0" presId="urn:microsoft.com/office/officeart/2018/2/layout/IconLabelDescriptionList"/>
    <dgm:cxn modelId="{CE7D62E6-756C-4434-86BA-CC9A35DFBA30}" type="presParOf" srcId="{E41EA838-CBC7-45F2-9EF8-670729EA48B2}" destId="{BFB14DC8-AFAB-4906-BC4D-D63382C32305}" srcOrd="1" destOrd="0" presId="urn:microsoft.com/office/officeart/2018/2/layout/IconLabelDescriptionList"/>
    <dgm:cxn modelId="{08F74EFB-B319-4DD2-BBFF-CFF527918BA2}" type="presParOf" srcId="{E41EA838-CBC7-45F2-9EF8-670729EA48B2}" destId="{BA8F531B-139C-43C4-8C29-1A3DC3FB78B7}" srcOrd="2" destOrd="0" presId="urn:microsoft.com/office/officeart/2018/2/layout/IconLabelDescriptionList"/>
    <dgm:cxn modelId="{9EBA421B-0204-4136-B5C4-34108743504C}" type="presParOf" srcId="{E41EA838-CBC7-45F2-9EF8-670729EA48B2}" destId="{DC0EFD5D-EFB1-462D-BEC1-7E3F9CDA4F02}" srcOrd="3" destOrd="0" presId="urn:microsoft.com/office/officeart/2018/2/layout/IconLabelDescriptionList"/>
    <dgm:cxn modelId="{6B25F27D-5F7E-4A3C-869C-F7C2A6084446}" type="presParOf" srcId="{E41EA838-CBC7-45F2-9EF8-670729EA48B2}" destId="{2E547BCA-A665-4859-AB45-67DE4DB674D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D8195-3EF3-4131-90C8-8A008F4D506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4CF3D1-E45A-4807-B5EA-BECD0CABDA4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Let</a:t>
          </a:r>
        </a:p>
      </dgm:t>
    </dgm:pt>
    <dgm:pt modelId="{21E83A21-7130-4B90-8B6F-B9EB69EC96B2}" type="parTrans" cxnId="{E689B6C9-62DE-4112-8EB5-DB7980BB198A}">
      <dgm:prSet/>
      <dgm:spPr/>
      <dgm:t>
        <a:bodyPr/>
        <a:lstStyle/>
        <a:p>
          <a:endParaRPr lang="en-US"/>
        </a:p>
      </dgm:t>
    </dgm:pt>
    <dgm:pt modelId="{C1414515-DE46-44B8-8059-2C28D14625EC}" type="sibTrans" cxnId="{E689B6C9-62DE-4112-8EB5-DB7980BB198A}">
      <dgm:prSet/>
      <dgm:spPr/>
      <dgm:t>
        <a:bodyPr/>
        <a:lstStyle/>
        <a:p>
          <a:endParaRPr lang="en-US"/>
        </a:p>
      </dgm:t>
    </dgm:pt>
    <dgm:pt modelId="{A4F4E015-6CF9-4C00-930A-9058AB4DDB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Let’s Practice!</a:t>
          </a:r>
        </a:p>
      </dgm:t>
    </dgm:pt>
    <dgm:pt modelId="{A0C18E0E-767E-4141-BF6A-DD31D5872768}" type="parTrans" cxnId="{CD4AF0C3-240D-4C85-978A-2CDAC2A91E0C}">
      <dgm:prSet/>
      <dgm:spPr/>
      <dgm:t>
        <a:bodyPr/>
        <a:lstStyle/>
        <a:p>
          <a:endParaRPr lang="en-US"/>
        </a:p>
      </dgm:t>
    </dgm:pt>
    <dgm:pt modelId="{04277AE2-425F-4E07-BC86-838F211E29F3}" type="sibTrans" cxnId="{CD4AF0C3-240D-4C85-978A-2CDAC2A91E0C}">
      <dgm:prSet/>
      <dgm:spPr/>
      <dgm:t>
        <a:bodyPr/>
        <a:lstStyle/>
        <a:p>
          <a:endParaRPr lang="en-US"/>
        </a:p>
      </dgm:t>
    </dgm:pt>
    <dgm:pt modelId="{BE0E0257-D906-460F-A1F2-8986BE6563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Contact </a:t>
          </a:r>
        </a:p>
      </dgm:t>
    </dgm:pt>
    <dgm:pt modelId="{C80CF237-B73E-4B5D-AB7B-960A2722B028}" type="parTrans" cxnId="{B617D7BC-A6E3-4F2F-8B67-350FA2BE34B3}">
      <dgm:prSet/>
      <dgm:spPr/>
      <dgm:t>
        <a:bodyPr/>
        <a:lstStyle/>
        <a:p>
          <a:endParaRPr lang="en-US"/>
        </a:p>
      </dgm:t>
    </dgm:pt>
    <dgm:pt modelId="{397B1296-1E39-4FD3-8621-541DE2F3B258}" type="sibTrans" cxnId="{B617D7BC-A6E3-4F2F-8B67-350FA2BE34B3}">
      <dgm:prSet/>
      <dgm:spPr/>
      <dgm:t>
        <a:bodyPr/>
        <a:lstStyle/>
        <a:p>
          <a:endParaRPr lang="en-US"/>
        </a:p>
      </dgm:t>
    </dgm:pt>
    <dgm:pt modelId="{62E12B8F-E92D-4D56-81F0-99A068B72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Challenge: Open VS Code and create a new Python file (week1_practice).</a:t>
          </a:r>
        </a:p>
      </dgm:t>
    </dgm:pt>
    <dgm:pt modelId="{9E54F24A-435C-4A98-807A-CE5D2880F4B1}" type="parTrans" cxnId="{EB484A83-8222-4ED3-BD73-D92FE963743B}">
      <dgm:prSet/>
      <dgm:spPr/>
      <dgm:t>
        <a:bodyPr/>
        <a:lstStyle/>
        <a:p>
          <a:endParaRPr lang="en-US"/>
        </a:p>
      </dgm:t>
    </dgm:pt>
    <dgm:pt modelId="{C77528B6-65B7-4B10-8AD6-3512BEA926E9}" type="sibTrans" cxnId="{EB484A83-8222-4ED3-BD73-D92FE963743B}">
      <dgm:prSet/>
      <dgm:spPr/>
      <dgm:t>
        <a:bodyPr/>
        <a:lstStyle/>
        <a:p>
          <a:endParaRPr lang="en-US"/>
        </a:p>
      </dgm:t>
    </dgm:pt>
    <dgm:pt modelId="{DCAE9820-8A77-4F24-B071-5916802402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 and print</a:t>
          </a:r>
        </a:p>
      </dgm:t>
    </dgm:pt>
    <dgm:pt modelId="{C8DAD6DF-7458-4765-B13B-F2F51B7248D6}" type="parTrans" cxnId="{6613DA09-F402-4B8A-9FCF-A533C3F5E847}">
      <dgm:prSet/>
      <dgm:spPr/>
      <dgm:t>
        <a:bodyPr/>
        <a:lstStyle/>
        <a:p>
          <a:endParaRPr lang="en-US"/>
        </a:p>
      </dgm:t>
    </dgm:pt>
    <dgm:pt modelId="{F72384A7-3A72-4757-9648-34CE018EFE23}" type="sibTrans" cxnId="{6613DA09-F402-4B8A-9FCF-A533C3F5E847}">
      <dgm:prSet/>
      <dgm:spPr/>
      <dgm:t>
        <a:bodyPr/>
        <a:lstStyle/>
        <a:p>
          <a:endParaRPr lang="en-US"/>
        </a:p>
      </dgm:t>
    </dgm:pt>
    <dgm:pt modelId="{6822D083-5B69-4477-B954-E0BD051574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Tasks: Create and print three </a:t>
          </a:r>
        </a:p>
      </dgm:t>
    </dgm:pt>
    <dgm:pt modelId="{70A9EC87-753A-4EAC-9DC2-B76F8919A945}" type="parTrans" cxnId="{F2B0D6F3-4897-40A6-8B16-ADF4443BE788}">
      <dgm:prSet/>
      <dgm:spPr/>
      <dgm:t>
        <a:bodyPr/>
        <a:lstStyle/>
        <a:p>
          <a:endParaRPr lang="en-US"/>
        </a:p>
      </dgm:t>
    </dgm:pt>
    <dgm:pt modelId="{140B4F78-E447-4385-AFB8-7B2A4252EDC6}" type="sibTrans" cxnId="{F2B0D6F3-4897-40A6-8B16-ADF4443BE788}">
      <dgm:prSet/>
      <dgm:spPr/>
      <dgm:t>
        <a:bodyPr/>
        <a:lstStyle/>
        <a:p>
          <a:endParaRPr lang="en-US"/>
        </a:p>
      </dgm:t>
    </dgm:pt>
    <dgm:pt modelId="{CF6ED19E-F90C-4B03-A55E-98106577B060}">
      <dgm:prSet/>
      <dgm:spPr/>
      <dgm:t>
        <a:bodyPr/>
        <a:lstStyle/>
        <a:p>
          <a:r>
            <a:rPr lang="en-US"/>
            <a:t>variables: A string (e.g., your name).</a:t>
          </a:r>
        </a:p>
      </dgm:t>
    </dgm:pt>
    <dgm:pt modelId="{A09066B5-7681-497C-A183-D3E33ED75E2D}" type="parTrans" cxnId="{7DF6EE5B-079B-4CFC-BD4E-BE2EBDA4F87E}">
      <dgm:prSet/>
      <dgm:spPr/>
      <dgm:t>
        <a:bodyPr/>
        <a:lstStyle/>
        <a:p>
          <a:endParaRPr lang="en-US"/>
        </a:p>
      </dgm:t>
    </dgm:pt>
    <dgm:pt modelId="{C3115335-B880-467A-BB74-FFD67059C816}" type="sibTrans" cxnId="{7DF6EE5B-079B-4CFC-BD4E-BE2EBDA4F87E}">
      <dgm:prSet/>
      <dgm:spPr/>
      <dgm:t>
        <a:bodyPr/>
        <a:lstStyle/>
        <a:p>
          <a:endParaRPr lang="en-US"/>
        </a:p>
      </dgm:t>
    </dgm:pt>
    <dgm:pt modelId="{E2C65EF8-863B-498D-ADFC-67CC51EEAEB5}">
      <dgm:prSet/>
      <dgm:spPr/>
      <dgm:t>
        <a:bodyPr/>
        <a:lstStyle/>
        <a:p>
          <a:r>
            <a:rPr lang="en-US"/>
            <a:t>An integer (e.g., your age).</a:t>
          </a:r>
        </a:p>
      </dgm:t>
    </dgm:pt>
    <dgm:pt modelId="{EC4BA892-8A3D-41BF-9BFB-9B3ED6A71547}" type="parTrans" cxnId="{F43C56F2-0059-4A64-8BCC-8B84F4B68791}">
      <dgm:prSet/>
      <dgm:spPr/>
      <dgm:t>
        <a:bodyPr/>
        <a:lstStyle/>
        <a:p>
          <a:endParaRPr lang="en-US"/>
        </a:p>
      </dgm:t>
    </dgm:pt>
    <dgm:pt modelId="{062C1FD5-06AC-46EC-86B7-E2BD2887DCD0}" type="sibTrans" cxnId="{F43C56F2-0059-4A64-8BCC-8B84F4B68791}">
      <dgm:prSet/>
      <dgm:spPr/>
      <dgm:t>
        <a:bodyPr/>
        <a:lstStyle/>
        <a:p>
          <a:endParaRPr lang="en-US"/>
        </a:p>
      </dgm:t>
    </dgm:pt>
    <dgm:pt modelId="{4E163C3C-67F1-4892-A4AC-4EF271E869D7}">
      <dgm:prSet/>
      <dgm:spPr/>
      <dgm:t>
        <a:bodyPr/>
        <a:lstStyle/>
        <a:p>
          <a:r>
            <a:rPr lang="en-US"/>
            <a:t>A boolean (e.g., are you a student?).</a:t>
          </a:r>
        </a:p>
      </dgm:t>
    </dgm:pt>
    <dgm:pt modelId="{A20B9B0D-D390-41ED-A947-A9588E61C8A9}" type="parTrans" cxnId="{0EC26E94-BDE4-4878-B941-0DFB13E1E6E6}">
      <dgm:prSet/>
      <dgm:spPr/>
      <dgm:t>
        <a:bodyPr/>
        <a:lstStyle/>
        <a:p>
          <a:endParaRPr lang="en-US"/>
        </a:p>
      </dgm:t>
    </dgm:pt>
    <dgm:pt modelId="{9CD4F02A-F471-4E5F-89DB-90DC580BCF65}" type="sibTrans" cxnId="{0EC26E94-BDE4-4878-B941-0DFB13E1E6E6}">
      <dgm:prSet/>
      <dgm:spPr/>
      <dgm:t>
        <a:bodyPr/>
        <a:lstStyle/>
        <a:p>
          <a:endParaRPr lang="en-US"/>
        </a:p>
      </dgm:t>
    </dgm:pt>
    <dgm:pt modelId="{AA43197E-C68E-4316-B17D-BCE88AEE21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Import</a:t>
          </a:r>
        </a:p>
      </dgm:t>
    </dgm:pt>
    <dgm:pt modelId="{AB98F604-AE58-4781-AA7D-A8993C301CA6}" type="parTrans" cxnId="{181ABF34-18A7-469A-9B51-B46A0878D19B}">
      <dgm:prSet/>
      <dgm:spPr/>
      <dgm:t>
        <a:bodyPr/>
        <a:lstStyle/>
        <a:p>
          <a:endParaRPr lang="en-US"/>
        </a:p>
      </dgm:t>
    </dgm:pt>
    <dgm:pt modelId="{33EB07DF-124A-4A2A-9B4F-B978C6CDE66F}" type="sibTrans" cxnId="{181ABF34-18A7-469A-9B51-B46A0878D19B}">
      <dgm:prSet/>
      <dgm:spPr/>
      <dgm:t>
        <a:bodyPr/>
        <a:lstStyle/>
        <a:p>
          <a:endParaRPr lang="en-US"/>
        </a:p>
      </dgm:t>
    </dgm:pt>
    <dgm:pt modelId="{057DF465-4A20-4FEB-AF60-4485E673F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 the math package and calculate the square root of 25.</a:t>
          </a:r>
        </a:p>
      </dgm:t>
    </dgm:pt>
    <dgm:pt modelId="{22D8B862-DA81-4456-B327-891CB05BF425}" type="parTrans" cxnId="{66A79F22-2D41-4A56-B339-7A3CA6582578}">
      <dgm:prSet/>
      <dgm:spPr/>
      <dgm:t>
        <a:bodyPr/>
        <a:lstStyle/>
        <a:p>
          <a:endParaRPr lang="en-US"/>
        </a:p>
      </dgm:t>
    </dgm:pt>
    <dgm:pt modelId="{E224A8E2-28EC-47FE-A3FB-02E0AF02961F}" type="sibTrans" cxnId="{66A79F22-2D41-4A56-B339-7A3CA6582578}">
      <dgm:prSet/>
      <dgm:spPr/>
      <dgm:t>
        <a:bodyPr/>
        <a:lstStyle/>
        <a:p>
          <a:endParaRPr lang="en-US"/>
        </a:p>
      </dgm:t>
    </dgm:pt>
    <dgm:pt modelId="{CE8B52B4-D43F-4E6F-AF3C-AFC88AA3068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</a:t>
          </a:r>
        </a:p>
      </dgm:t>
    </dgm:pt>
    <dgm:pt modelId="{D6B993B1-6639-4A3C-8749-AF1AA64D6CF9}" type="parTrans" cxnId="{59BD3936-56AA-4527-8DC5-9AD08E9878AB}">
      <dgm:prSet/>
      <dgm:spPr/>
      <dgm:t>
        <a:bodyPr/>
        <a:lstStyle/>
        <a:p>
          <a:endParaRPr lang="en-US"/>
        </a:p>
      </dgm:t>
    </dgm:pt>
    <dgm:pt modelId="{92F8816A-5E6E-40BD-9FAF-F4AE62D2599F}" type="sibTrans" cxnId="{59BD3936-56AA-4527-8DC5-9AD08E9878AB}">
      <dgm:prSet/>
      <dgm:spPr/>
      <dgm:t>
        <a:bodyPr/>
        <a:lstStyle/>
        <a:p>
          <a:endParaRPr lang="en-US"/>
        </a:p>
      </dgm:t>
    </dgm:pt>
    <dgm:pt modelId="{EB86DBC3-37D5-4CA0-A3DA-6046A3CB6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simple list and print its contents.</a:t>
          </a:r>
        </a:p>
      </dgm:t>
    </dgm:pt>
    <dgm:pt modelId="{56838B74-3642-4D91-8A74-398A3BDF969E}" type="parTrans" cxnId="{D5CD1FE1-9A22-4F0D-9C85-AEDDE3A34368}">
      <dgm:prSet/>
      <dgm:spPr/>
      <dgm:t>
        <a:bodyPr/>
        <a:lstStyle/>
        <a:p>
          <a:endParaRPr lang="en-US"/>
        </a:p>
      </dgm:t>
    </dgm:pt>
    <dgm:pt modelId="{F797BC7B-967B-4EE4-BFA8-4B062E8202F0}" type="sibTrans" cxnId="{D5CD1FE1-9A22-4F0D-9C85-AEDDE3A34368}">
      <dgm:prSet/>
      <dgm:spPr/>
      <dgm:t>
        <a:bodyPr/>
        <a:lstStyle/>
        <a:p>
          <a:endParaRPr lang="en-US"/>
        </a:p>
      </dgm:t>
    </dgm:pt>
    <dgm:pt modelId="{080E59D7-A9B5-4C78-B25F-CE959C6217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</a:t>
          </a:r>
        </a:p>
      </dgm:t>
    </dgm:pt>
    <dgm:pt modelId="{D989ED70-85B8-41FC-9438-3DC0954CBD99}" type="parTrans" cxnId="{A0FAA919-86BB-49CF-92FD-DCDE719B132F}">
      <dgm:prSet/>
      <dgm:spPr/>
      <dgm:t>
        <a:bodyPr/>
        <a:lstStyle/>
        <a:p>
          <a:endParaRPr lang="en-US"/>
        </a:p>
      </dgm:t>
    </dgm:pt>
    <dgm:pt modelId="{9F896039-B187-43B9-B865-552559CE260E}" type="sibTrans" cxnId="{A0FAA919-86BB-49CF-92FD-DCDE719B132F}">
      <dgm:prSet/>
      <dgm:spPr/>
      <dgm:t>
        <a:bodyPr/>
        <a:lstStyle/>
        <a:p>
          <a:endParaRPr lang="en-US"/>
        </a:p>
      </dgm:t>
    </dgm:pt>
    <dgm:pt modelId="{0DA012CE-C543-4979-8672-506930FE24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Challenge: Write a short Python script that uses both variables and an imported package.</a:t>
          </a:r>
        </a:p>
      </dgm:t>
    </dgm:pt>
    <dgm:pt modelId="{06B68418-389E-4D50-915F-228BB9D57D67}" type="parTrans" cxnId="{FF317B84-F4BF-4329-A95A-9388B6C1749D}">
      <dgm:prSet/>
      <dgm:spPr/>
      <dgm:t>
        <a:bodyPr/>
        <a:lstStyle/>
        <a:p>
          <a:endParaRPr lang="en-US"/>
        </a:p>
      </dgm:t>
    </dgm:pt>
    <dgm:pt modelId="{B19D925B-FCF6-462E-BD22-C1618B6D32E7}" type="sibTrans" cxnId="{FF317B84-F4BF-4329-A95A-9388B6C1749D}">
      <dgm:prSet/>
      <dgm:spPr/>
      <dgm:t>
        <a:bodyPr/>
        <a:lstStyle/>
        <a:p>
          <a:endParaRPr lang="en-US"/>
        </a:p>
      </dgm:t>
    </dgm:pt>
    <dgm:pt modelId="{3326D544-0231-4D76-921F-F1CAD21122B2}" type="pres">
      <dgm:prSet presAssocID="{70AD8195-3EF3-4131-90C8-8A008F4D5064}" presName="root" presStyleCnt="0">
        <dgm:presLayoutVars>
          <dgm:dir/>
          <dgm:resizeHandles val="exact"/>
        </dgm:presLayoutVars>
      </dgm:prSet>
      <dgm:spPr/>
    </dgm:pt>
    <dgm:pt modelId="{422BC3ED-1C36-4E96-A37D-E7055205C249}" type="pres">
      <dgm:prSet presAssocID="{3C4CF3D1-E45A-4807-B5EA-BECD0CABDA4B}" presName="compNode" presStyleCnt="0"/>
      <dgm:spPr/>
    </dgm:pt>
    <dgm:pt modelId="{D7C0AFB6-ED0F-480B-9202-82689AE7BA1D}" type="pres">
      <dgm:prSet presAssocID="{3C4CF3D1-E45A-4807-B5EA-BECD0CABDA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00CF257A-E1E3-412E-B9F9-66E7CA74F7D5}" type="pres">
      <dgm:prSet presAssocID="{3C4CF3D1-E45A-4807-B5EA-BECD0CABDA4B}" presName="iconSpace" presStyleCnt="0"/>
      <dgm:spPr/>
    </dgm:pt>
    <dgm:pt modelId="{411AC0B2-C083-4EAB-B0CA-609C41F5BBDE}" type="pres">
      <dgm:prSet presAssocID="{3C4CF3D1-E45A-4807-B5EA-BECD0CABDA4B}" presName="parTx" presStyleLbl="revTx" presStyleIdx="0" presStyleCnt="12">
        <dgm:presLayoutVars>
          <dgm:chMax val="0"/>
          <dgm:chPref val="0"/>
        </dgm:presLayoutVars>
      </dgm:prSet>
      <dgm:spPr/>
    </dgm:pt>
    <dgm:pt modelId="{152B5231-F764-4200-B8AE-398F652D1B29}" type="pres">
      <dgm:prSet presAssocID="{3C4CF3D1-E45A-4807-B5EA-BECD0CABDA4B}" presName="txSpace" presStyleCnt="0"/>
      <dgm:spPr/>
    </dgm:pt>
    <dgm:pt modelId="{8DFF670F-1721-4684-946D-65F33FB2BA46}" type="pres">
      <dgm:prSet presAssocID="{3C4CF3D1-E45A-4807-B5EA-BECD0CABDA4B}" presName="desTx" presStyleLbl="revTx" presStyleIdx="1" presStyleCnt="12">
        <dgm:presLayoutVars/>
      </dgm:prSet>
      <dgm:spPr/>
    </dgm:pt>
    <dgm:pt modelId="{B9BB7D0C-052D-46BD-B7B1-FCADD139C17E}" type="pres">
      <dgm:prSet presAssocID="{C1414515-DE46-44B8-8059-2C28D14625EC}" presName="sibTrans" presStyleCnt="0"/>
      <dgm:spPr/>
    </dgm:pt>
    <dgm:pt modelId="{DEF14C0E-97AE-4966-8034-611DA20D1EBD}" type="pres">
      <dgm:prSet presAssocID="{BE0E0257-D906-460F-A1F2-8986BE65630D}" presName="compNode" presStyleCnt="0"/>
      <dgm:spPr/>
    </dgm:pt>
    <dgm:pt modelId="{559F6999-DBEA-4653-B08A-78E934BD398F}" type="pres">
      <dgm:prSet presAssocID="{BE0E0257-D906-460F-A1F2-8986BE6563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BA03B3-AB9D-4A1E-8CBA-320F254B0812}" type="pres">
      <dgm:prSet presAssocID="{BE0E0257-D906-460F-A1F2-8986BE65630D}" presName="iconSpace" presStyleCnt="0"/>
      <dgm:spPr/>
    </dgm:pt>
    <dgm:pt modelId="{C3BFEB3E-5B07-4085-B180-B1DC074B33D3}" type="pres">
      <dgm:prSet presAssocID="{BE0E0257-D906-460F-A1F2-8986BE65630D}" presName="parTx" presStyleLbl="revTx" presStyleIdx="2" presStyleCnt="12">
        <dgm:presLayoutVars>
          <dgm:chMax val="0"/>
          <dgm:chPref val="0"/>
        </dgm:presLayoutVars>
      </dgm:prSet>
      <dgm:spPr/>
    </dgm:pt>
    <dgm:pt modelId="{55EBEB0B-34A0-4429-9B4A-BE3DD0AD68D2}" type="pres">
      <dgm:prSet presAssocID="{BE0E0257-D906-460F-A1F2-8986BE65630D}" presName="txSpace" presStyleCnt="0"/>
      <dgm:spPr/>
    </dgm:pt>
    <dgm:pt modelId="{DE490611-A6A2-4280-9988-BC9A1BDCA896}" type="pres">
      <dgm:prSet presAssocID="{BE0E0257-D906-460F-A1F2-8986BE65630D}" presName="desTx" presStyleLbl="revTx" presStyleIdx="3" presStyleCnt="12">
        <dgm:presLayoutVars/>
      </dgm:prSet>
      <dgm:spPr/>
    </dgm:pt>
    <dgm:pt modelId="{FC9F89ED-9D0E-43FB-8D28-EDC552AF4D57}" type="pres">
      <dgm:prSet presAssocID="{397B1296-1E39-4FD3-8621-541DE2F3B258}" presName="sibTrans" presStyleCnt="0"/>
      <dgm:spPr/>
    </dgm:pt>
    <dgm:pt modelId="{7D66D269-3A81-49C0-AA98-F134F1A97F74}" type="pres">
      <dgm:prSet presAssocID="{DCAE9820-8A77-4F24-B071-591680240204}" presName="compNode" presStyleCnt="0"/>
      <dgm:spPr/>
    </dgm:pt>
    <dgm:pt modelId="{3223F59C-46B5-4A16-BCDE-D6F2AF12AF71}" type="pres">
      <dgm:prSet presAssocID="{DCAE9820-8A77-4F24-B071-59168024020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8810F698-B896-4FAB-BF92-A9BBDA7F957F}" type="pres">
      <dgm:prSet presAssocID="{DCAE9820-8A77-4F24-B071-591680240204}" presName="iconSpace" presStyleCnt="0"/>
      <dgm:spPr/>
    </dgm:pt>
    <dgm:pt modelId="{F3668B10-559F-45C4-AF96-DEC96DF22955}" type="pres">
      <dgm:prSet presAssocID="{DCAE9820-8A77-4F24-B071-591680240204}" presName="parTx" presStyleLbl="revTx" presStyleIdx="4" presStyleCnt="12">
        <dgm:presLayoutVars>
          <dgm:chMax val="0"/>
          <dgm:chPref val="0"/>
        </dgm:presLayoutVars>
      </dgm:prSet>
      <dgm:spPr/>
    </dgm:pt>
    <dgm:pt modelId="{300F6D0A-8631-4F0D-B96A-53F1008EF7E3}" type="pres">
      <dgm:prSet presAssocID="{DCAE9820-8A77-4F24-B071-591680240204}" presName="txSpace" presStyleCnt="0"/>
      <dgm:spPr/>
    </dgm:pt>
    <dgm:pt modelId="{8939A71A-73A7-429F-9CB0-903A41C79258}" type="pres">
      <dgm:prSet presAssocID="{DCAE9820-8A77-4F24-B071-591680240204}" presName="desTx" presStyleLbl="revTx" presStyleIdx="5" presStyleCnt="12">
        <dgm:presLayoutVars/>
      </dgm:prSet>
      <dgm:spPr/>
    </dgm:pt>
    <dgm:pt modelId="{4167ED12-14F6-4028-9D8E-453330504B85}" type="pres">
      <dgm:prSet presAssocID="{F72384A7-3A72-4757-9648-34CE018EFE23}" presName="sibTrans" presStyleCnt="0"/>
      <dgm:spPr/>
    </dgm:pt>
    <dgm:pt modelId="{9DA25A85-D8C2-4FE1-8CAC-BC70E9AA591A}" type="pres">
      <dgm:prSet presAssocID="{AA43197E-C68E-4316-B17D-BCE88AEE21D8}" presName="compNode" presStyleCnt="0"/>
      <dgm:spPr/>
    </dgm:pt>
    <dgm:pt modelId="{3EF87248-1EC8-46C4-9018-01693BEB1771}" type="pres">
      <dgm:prSet presAssocID="{AA43197E-C68E-4316-B17D-BCE88AEE21D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16654FC-3224-40E5-A0AA-A7E3CCE34B6B}" type="pres">
      <dgm:prSet presAssocID="{AA43197E-C68E-4316-B17D-BCE88AEE21D8}" presName="iconSpace" presStyleCnt="0"/>
      <dgm:spPr/>
    </dgm:pt>
    <dgm:pt modelId="{28A05566-D6F6-485A-9EB6-995884D42AEC}" type="pres">
      <dgm:prSet presAssocID="{AA43197E-C68E-4316-B17D-BCE88AEE21D8}" presName="parTx" presStyleLbl="revTx" presStyleIdx="6" presStyleCnt="12">
        <dgm:presLayoutVars>
          <dgm:chMax val="0"/>
          <dgm:chPref val="0"/>
        </dgm:presLayoutVars>
      </dgm:prSet>
      <dgm:spPr/>
    </dgm:pt>
    <dgm:pt modelId="{2FD43CD6-4B82-4409-9452-B1E669F0817A}" type="pres">
      <dgm:prSet presAssocID="{AA43197E-C68E-4316-B17D-BCE88AEE21D8}" presName="txSpace" presStyleCnt="0"/>
      <dgm:spPr/>
    </dgm:pt>
    <dgm:pt modelId="{2E630AE5-4846-4253-B8C3-8ED22A53EEF5}" type="pres">
      <dgm:prSet presAssocID="{AA43197E-C68E-4316-B17D-BCE88AEE21D8}" presName="desTx" presStyleLbl="revTx" presStyleIdx="7" presStyleCnt="12">
        <dgm:presLayoutVars/>
      </dgm:prSet>
      <dgm:spPr/>
    </dgm:pt>
    <dgm:pt modelId="{40C51BB3-8A4E-4BF0-9F40-3775ACF0BEFD}" type="pres">
      <dgm:prSet presAssocID="{33EB07DF-124A-4A2A-9B4F-B978C6CDE66F}" presName="sibTrans" presStyleCnt="0"/>
      <dgm:spPr/>
    </dgm:pt>
    <dgm:pt modelId="{C677B5B0-92B4-4458-A24E-680150593ED6}" type="pres">
      <dgm:prSet presAssocID="{CE8B52B4-D43F-4E6F-AF3C-AFC88AA3068C}" presName="compNode" presStyleCnt="0"/>
      <dgm:spPr/>
    </dgm:pt>
    <dgm:pt modelId="{980F7399-68D3-434A-90E1-1809367917BB}" type="pres">
      <dgm:prSet presAssocID="{CE8B52B4-D43F-4E6F-AF3C-AFC88AA3068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8045585-BC21-4F79-95DB-092C2575ED21}" type="pres">
      <dgm:prSet presAssocID="{CE8B52B4-D43F-4E6F-AF3C-AFC88AA3068C}" presName="iconSpace" presStyleCnt="0"/>
      <dgm:spPr/>
    </dgm:pt>
    <dgm:pt modelId="{272ECD4A-157E-4F8D-BD28-3E3423597769}" type="pres">
      <dgm:prSet presAssocID="{CE8B52B4-D43F-4E6F-AF3C-AFC88AA3068C}" presName="parTx" presStyleLbl="revTx" presStyleIdx="8" presStyleCnt="12">
        <dgm:presLayoutVars>
          <dgm:chMax val="0"/>
          <dgm:chPref val="0"/>
        </dgm:presLayoutVars>
      </dgm:prSet>
      <dgm:spPr/>
    </dgm:pt>
    <dgm:pt modelId="{0D34459A-7A16-46EB-8EBC-0000EE75DD74}" type="pres">
      <dgm:prSet presAssocID="{CE8B52B4-D43F-4E6F-AF3C-AFC88AA3068C}" presName="txSpace" presStyleCnt="0"/>
      <dgm:spPr/>
    </dgm:pt>
    <dgm:pt modelId="{18103BAF-6B9B-4D47-BA26-422B7F80B368}" type="pres">
      <dgm:prSet presAssocID="{CE8B52B4-D43F-4E6F-AF3C-AFC88AA3068C}" presName="desTx" presStyleLbl="revTx" presStyleIdx="9" presStyleCnt="12">
        <dgm:presLayoutVars/>
      </dgm:prSet>
      <dgm:spPr/>
    </dgm:pt>
    <dgm:pt modelId="{168F45AA-3C9F-4821-B57B-51B0AC9A21D9}" type="pres">
      <dgm:prSet presAssocID="{92F8816A-5E6E-40BD-9FAF-F4AE62D2599F}" presName="sibTrans" presStyleCnt="0"/>
      <dgm:spPr/>
    </dgm:pt>
    <dgm:pt modelId="{236C6048-0934-4437-8E28-BF15A8CCF163}" type="pres">
      <dgm:prSet presAssocID="{080E59D7-A9B5-4C78-B25F-CE959C62170C}" presName="compNode" presStyleCnt="0"/>
      <dgm:spPr/>
    </dgm:pt>
    <dgm:pt modelId="{FAA3B63B-ABD3-45A1-B3B1-F722BB46B85D}" type="pres">
      <dgm:prSet presAssocID="{080E59D7-A9B5-4C78-B25F-CE959C6217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B7AE1E3-AABD-4C10-8D85-DC3ECD08CF19}" type="pres">
      <dgm:prSet presAssocID="{080E59D7-A9B5-4C78-B25F-CE959C62170C}" presName="iconSpace" presStyleCnt="0"/>
      <dgm:spPr/>
    </dgm:pt>
    <dgm:pt modelId="{1D19EB4D-DBE4-4E06-B911-87927C499BAD}" type="pres">
      <dgm:prSet presAssocID="{080E59D7-A9B5-4C78-B25F-CE959C62170C}" presName="parTx" presStyleLbl="revTx" presStyleIdx="10" presStyleCnt="12">
        <dgm:presLayoutVars>
          <dgm:chMax val="0"/>
          <dgm:chPref val="0"/>
        </dgm:presLayoutVars>
      </dgm:prSet>
      <dgm:spPr/>
    </dgm:pt>
    <dgm:pt modelId="{F78446E5-929F-4285-8A66-8162D3BB0C9C}" type="pres">
      <dgm:prSet presAssocID="{080E59D7-A9B5-4C78-B25F-CE959C62170C}" presName="txSpace" presStyleCnt="0"/>
      <dgm:spPr/>
    </dgm:pt>
    <dgm:pt modelId="{D762B946-3BB5-4E06-B32B-85B27F259A6D}" type="pres">
      <dgm:prSet presAssocID="{080E59D7-A9B5-4C78-B25F-CE959C62170C}" presName="desTx" presStyleLbl="revTx" presStyleIdx="11" presStyleCnt="12">
        <dgm:presLayoutVars/>
      </dgm:prSet>
      <dgm:spPr/>
    </dgm:pt>
  </dgm:ptLst>
  <dgm:cxnLst>
    <dgm:cxn modelId="{191CA901-4DC0-4ECB-A48E-C3B0A0F2D229}" type="presOf" srcId="{AA43197E-C68E-4316-B17D-BCE88AEE21D8}" destId="{28A05566-D6F6-485A-9EB6-995884D42AEC}" srcOrd="0" destOrd="0" presId="urn:microsoft.com/office/officeart/2018/2/layout/IconLabelDescriptionList"/>
    <dgm:cxn modelId="{6613DA09-F402-4B8A-9FCF-A533C3F5E847}" srcId="{70AD8195-3EF3-4131-90C8-8A008F4D5064}" destId="{DCAE9820-8A77-4F24-B071-591680240204}" srcOrd="2" destOrd="0" parTransId="{C8DAD6DF-7458-4765-B13B-F2F51B7248D6}" sibTransId="{F72384A7-3A72-4757-9648-34CE018EFE23}"/>
    <dgm:cxn modelId="{A0FAA919-86BB-49CF-92FD-DCDE719B132F}" srcId="{70AD8195-3EF3-4131-90C8-8A008F4D5064}" destId="{080E59D7-A9B5-4C78-B25F-CE959C62170C}" srcOrd="5" destOrd="0" parTransId="{D989ED70-85B8-41FC-9438-3DC0954CBD99}" sibTransId="{9F896039-B187-43B9-B865-552559CE260E}"/>
    <dgm:cxn modelId="{9F760822-2519-4539-9081-59E244ADC53F}" type="presOf" srcId="{62E12B8F-E92D-4D56-81F0-99A068B72282}" destId="{DE490611-A6A2-4280-9988-BC9A1BDCA896}" srcOrd="0" destOrd="0" presId="urn:microsoft.com/office/officeart/2018/2/layout/IconLabelDescriptionList"/>
    <dgm:cxn modelId="{66A79F22-2D41-4A56-B339-7A3CA6582578}" srcId="{AA43197E-C68E-4316-B17D-BCE88AEE21D8}" destId="{057DF465-4A20-4FEB-AF60-4485E673FF23}" srcOrd="0" destOrd="0" parTransId="{22D8B862-DA81-4456-B327-891CB05BF425}" sibTransId="{E224A8E2-28EC-47FE-A3FB-02E0AF02961F}"/>
    <dgm:cxn modelId="{BE032B23-14FF-40E5-8EC8-7FA73286BE4A}" type="presOf" srcId="{DCAE9820-8A77-4F24-B071-591680240204}" destId="{F3668B10-559F-45C4-AF96-DEC96DF22955}" srcOrd="0" destOrd="0" presId="urn:microsoft.com/office/officeart/2018/2/layout/IconLabelDescriptionList"/>
    <dgm:cxn modelId="{E1112C29-C33F-4767-B0E5-11C604164FBB}" type="presOf" srcId="{0DA012CE-C543-4979-8672-506930FE24FF}" destId="{D762B946-3BB5-4E06-B32B-85B27F259A6D}" srcOrd="0" destOrd="0" presId="urn:microsoft.com/office/officeart/2018/2/layout/IconLabelDescriptionList"/>
    <dgm:cxn modelId="{53523C34-FD26-43C8-8C4C-55084847BB4B}" type="presOf" srcId="{CF6ED19E-F90C-4B03-A55E-98106577B060}" destId="{8939A71A-73A7-429F-9CB0-903A41C79258}" srcOrd="0" destOrd="1" presId="urn:microsoft.com/office/officeart/2018/2/layout/IconLabelDescriptionList"/>
    <dgm:cxn modelId="{181ABF34-18A7-469A-9B51-B46A0878D19B}" srcId="{70AD8195-3EF3-4131-90C8-8A008F4D5064}" destId="{AA43197E-C68E-4316-B17D-BCE88AEE21D8}" srcOrd="3" destOrd="0" parTransId="{AB98F604-AE58-4781-AA7D-A8993C301CA6}" sibTransId="{33EB07DF-124A-4A2A-9B4F-B978C6CDE66F}"/>
    <dgm:cxn modelId="{59BD3936-56AA-4527-8DC5-9AD08E9878AB}" srcId="{70AD8195-3EF3-4131-90C8-8A008F4D5064}" destId="{CE8B52B4-D43F-4E6F-AF3C-AFC88AA3068C}" srcOrd="4" destOrd="0" parTransId="{D6B993B1-6639-4A3C-8749-AF1AA64D6CF9}" sibTransId="{92F8816A-5E6E-40BD-9FAF-F4AE62D2599F}"/>
    <dgm:cxn modelId="{30849D37-C82B-47FF-A82A-09504200CB3E}" type="presOf" srcId="{CE8B52B4-D43F-4E6F-AF3C-AFC88AA3068C}" destId="{272ECD4A-157E-4F8D-BD28-3E3423597769}" srcOrd="0" destOrd="0" presId="urn:microsoft.com/office/officeart/2018/2/layout/IconLabelDescriptionList"/>
    <dgm:cxn modelId="{8BC8803C-8039-4F47-8F64-29165EDC14E0}" type="presOf" srcId="{EB86DBC3-37D5-4CA0-A3DA-6046A3CB6F61}" destId="{18103BAF-6B9B-4D47-BA26-422B7F80B368}" srcOrd="0" destOrd="0" presId="urn:microsoft.com/office/officeart/2018/2/layout/IconLabelDescriptionList"/>
    <dgm:cxn modelId="{89F2E15A-4574-44CD-B775-974236B664A6}" type="presOf" srcId="{4E163C3C-67F1-4892-A4AC-4EF271E869D7}" destId="{8939A71A-73A7-429F-9CB0-903A41C79258}" srcOrd="0" destOrd="3" presId="urn:microsoft.com/office/officeart/2018/2/layout/IconLabelDescriptionList"/>
    <dgm:cxn modelId="{7DF6EE5B-079B-4CFC-BD4E-BE2EBDA4F87E}" srcId="{6822D083-5B69-4477-B954-E0BD05157457}" destId="{CF6ED19E-F90C-4B03-A55E-98106577B060}" srcOrd="0" destOrd="0" parTransId="{A09066B5-7681-497C-A183-D3E33ED75E2D}" sibTransId="{C3115335-B880-467A-BB74-FFD67059C816}"/>
    <dgm:cxn modelId="{44FE3773-2C44-4D2F-AE1C-43E19D116694}" type="presOf" srcId="{6822D083-5B69-4477-B954-E0BD05157457}" destId="{8939A71A-73A7-429F-9CB0-903A41C79258}" srcOrd="0" destOrd="0" presId="urn:microsoft.com/office/officeart/2018/2/layout/IconLabelDescriptionList"/>
    <dgm:cxn modelId="{EB484A83-8222-4ED3-BD73-D92FE963743B}" srcId="{BE0E0257-D906-460F-A1F2-8986BE65630D}" destId="{62E12B8F-E92D-4D56-81F0-99A068B72282}" srcOrd="0" destOrd="0" parTransId="{9E54F24A-435C-4A98-807A-CE5D2880F4B1}" sibTransId="{C77528B6-65B7-4B10-8AD6-3512BEA926E9}"/>
    <dgm:cxn modelId="{FF317B84-F4BF-4329-A95A-9388B6C1749D}" srcId="{080E59D7-A9B5-4C78-B25F-CE959C62170C}" destId="{0DA012CE-C543-4979-8672-506930FE24FF}" srcOrd="0" destOrd="0" parTransId="{06B68418-389E-4D50-915F-228BB9D57D67}" sibTransId="{B19D925B-FCF6-462E-BD22-C1618B6D32E7}"/>
    <dgm:cxn modelId="{0EC26E94-BDE4-4878-B941-0DFB13E1E6E6}" srcId="{6822D083-5B69-4477-B954-E0BD05157457}" destId="{4E163C3C-67F1-4892-A4AC-4EF271E869D7}" srcOrd="2" destOrd="0" parTransId="{A20B9B0D-D390-41ED-A947-A9588E61C8A9}" sibTransId="{9CD4F02A-F471-4E5F-89DB-90DC580BCF65}"/>
    <dgm:cxn modelId="{4DDEB19D-38D1-4D7B-9651-B7FEDBFCC842}" type="presOf" srcId="{70AD8195-3EF3-4131-90C8-8A008F4D5064}" destId="{3326D544-0231-4D76-921F-F1CAD21122B2}" srcOrd="0" destOrd="0" presId="urn:microsoft.com/office/officeart/2018/2/layout/IconLabelDescriptionList"/>
    <dgm:cxn modelId="{BCA430A1-C180-4979-A326-E833DB259A03}" type="presOf" srcId="{A4F4E015-6CF9-4C00-930A-9058AB4DDB72}" destId="{8DFF670F-1721-4684-946D-65F33FB2BA46}" srcOrd="0" destOrd="0" presId="urn:microsoft.com/office/officeart/2018/2/layout/IconLabelDescriptionList"/>
    <dgm:cxn modelId="{7687A2B0-7104-42EF-A936-C0160B57F2FF}" type="presOf" srcId="{BE0E0257-D906-460F-A1F2-8986BE65630D}" destId="{C3BFEB3E-5B07-4085-B180-B1DC074B33D3}" srcOrd="0" destOrd="0" presId="urn:microsoft.com/office/officeart/2018/2/layout/IconLabelDescriptionList"/>
    <dgm:cxn modelId="{B617D7BC-A6E3-4F2F-8B67-350FA2BE34B3}" srcId="{70AD8195-3EF3-4131-90C8-8A008F4D5064}" destId="{BE0E0257-D906-460F-A1F2-8986BE65630D}" srcOrd="1" destOrd="0" parTransId="{C80CF237-B73E-4B5D-AB7B-960A2722B028}" sibTransId="{397B1296-1E39-4FD3-8621-541DE2F3B258}"/>
    <dgm:cxn modelId="{CD4AF0C3-240D-4C85-978A-2CDAC2A91E0C}" srcId="{3C4CF3D1-E45A-4807-B5EA-BECD0CABDA4B}" destId="{A4F4E015-6CF9-4C00-930A-9058AB4DDB72}" srcOrd="0" destOrd="0" parTransId="{A0C18E0E-767E-4141-BF6A-DD31D5872768}" sibTransId="{04277AE2-425F-4E07-BC86-838F211E29F3}"/>
    <dgm:cxn modelId="{E689B6C9-62DE-4112-8EB5-DB7980BB198A}" srcId="{70AD8195-3EF3-4131-90C8-8A008F4D5064}" destId="{3C4CF3D1-E45A-4807-B5EA-BECD0CABDA4B}" srcOrd="0" destOrd="0" parTransId="{21E83A21-7130-4B90-8B6F-B9EB69EC96B2}" sibTransId="{C1414515-DE46-44B8-8059-2C28D14625EC}"/>
    <dgm:cxn modelId="{6BFFE5C9-BCA1-4857-BB3A-313A1F60C086}" type="presOf" srcId="{080E59D7-A9B5-4C78-B25F-CE959C62170C}" destId="{1D19EB4D-DBE4-4E06-B911-87927C499BAD}" srcOrd="0" destOrd="0" presId="urn:microsoft.com/office/officeart/2018/2/layout/IconLabelDescriptionList"/>
    <dgm:cxn modelId="{876B23D3-8135-40A3-A259-7DAE69E8FD58}" type="presOf" srcId="{3C4CF3D1-E45A-4807-B5EA-BECD0CABDA4B}" destId="{411AC0B2-C083-4EAB-B0CA-609C41F5BBDE}" srcOrd="0" destOrd="0" presId="urn:microsoft.com/office/officeart/2018/2/layout/IconLabelDescriptionList"/>
    <dgm:cxn modelId="{EA300DD9-EBEF-472A-BF61-9D517C8EFE20}" type="presOf" srcId="{E2C65EF8-863B-498D-ADFC-67CC51EEAEB5}" destId="{8939A71A-73A7-429F-9CB0-903A41C79258}" srcOrd="0" destOrd="2" presId="urn:microsoft.com/office/officeart/2018/2/layout/IconLabelDescriptionList"/>
    <dgm:cxn modelId="{D8C24FDA-3B27-48AF-82B8-34591AB7BF64}" type="presOf" srcId="{057DF465-4A20-4FEB-AF60-4485E673FF23}" destId="{2E630AE5-4846-4253-B8C3-8ED22A53EEF5}" srcOrd="0" destOrd="0" presId="urn:microsoft.com/office/officeart/2018/2/layout/IconLabelDescriptionList"/>
    <dgm:cxn modelId="{D5CD1FE1-9A22-4F0D-9C85-AEDDE3A34368}" srcId="{CE8B52B4-D43F-4E6F-AF3C-AFC88AA3068C}" destId="{EB86DBC3-37D5-4CA0-A3DA-6046A3CB6F61}" srcOrd="0" destOrd="0" parTransId="{56838B74-3642-4D91-8A74-398A3BDF969E}" sibTransId="{F797BC7B-967B-4EE4-BFA8-4B062E8202F0}"/>
    <dgm:cxn modelId="{F43C56F2-0059-4A64-8BCC-8B84F4B68791}" srcId="{6822D083-5B69-4477-B954-E0BD05157457}" destId="{E2C65EF8-863B-498D-ADFC-67CC51EEAEB5}" srcOrd="1" destOrd="0" parTransId="{EC4BA892-8A3D-41BF-9BFB-9B3ED6A71547}" sibTransId="{062C1FD5-06AC-46EC-86B7-E2BD2887DCD0}"/>
    <dgm:cxn modelId="{F2B0D6F3-4897-40A6-8B16-ADF4443BE788}" srcId="{DCAE9820-8A77-4F24-B071-591680240204}" destId="{6822D083-5B69-4477-B954-E0BD05157457}" srcOrd="0" destOrd="0" parTransId="{70A9EC87-753A-4EAC-9DC2-B76F8919A945}" sibTransId="{140B4F78-E447-4385-AFB8-7B2A4252EDC6}"/>
    <dgm:cxn modelId="{F91684B1-E583-4DEF-9122-0FFEF6DCC3DF}" type="presParOf" srcId="{3326D544-0231-4D76-921F-F1CAD21122B2}" destId="{422BC3ED-1C36-4E96-A37D-E7055205C249}" srcOrd="0" destOrd="0" presId="urn:microsoft.com/office/officeart/2018/2/layout/IconLabelDescriptionList"/>
    <dgm:cxn modelId="{571DA996-166A-46F5-A3A0-4C7A4968DD91}" type="presParOf" srcId="{422BC3ED-1C36-4E96-A37D-E7055205C249}" destId="{D7C0AFB6-ED0F-480B-9202-82689AE7BA1D}" srcOrd="0" destOrd="0" presId="urn:microsoft.com/office/officeart/2018/2/layout/IconLabelDescriptionList"/>
    <dgm:cxn modelId="{85674DDC-12A6-4C2E-9CE0-E4A6E24DA93F}" type="presParOf" srcId="{422BC3ED-1C36-4E96-A37D-E7055205C249}" destId="{00CF257A-E1E3-412E-B9F9-66E7CA74F7D5}" srcOrd="1" destOrd="0" presId="urn:microsoft.com/office/officeart/2018/2/layout/IconLabelDescriptionList"/>
    <dgm:cxn modelId="{0D6AE11C-61F0-4F2A-B162-17E3F93A2410}" type="presParOf" srcId="{422BC3ED-1C36-4E96-A37D-E7055205C249}" destId="{411AC0B2-C083-4EAB-B0CA-609C41F5BBDE}" srcOrd="2" destOrd="0" presId="urn:microsoft.com/office/officeart/2018/2/layout/IconLabelDescriptionList"/>
    <dgm:cxn modelId="{352E86FB-1BD6-4FFF-AC84-06C2B8504BFF}" type="presParOf" srcId="{422BC3ED-1C36-4E96-A37D-E7055205C249}" destId="{152B5231-F764-4200-B8AE-398F652D1B29}" srcOrd="3" destOrd="0" presId="urn:microsoft.com/office/officeart/2018/2/layout/IconLabelDescriptionList"/>
    <dgm:cxn modelId="{2F35142B-497F-42E8-BAAE-0BDA1C5E3D45}" type="presParOf" srcId="{422BC3ED-1C36-4E96-A37D-E7055205C249}" destId="{8DFF670F-1721-4684-946D-65F33FB2BA46}" srcOrd="4" destOrd="0" presId="urn:microsoft.com/office/officeart/2018/2/layout/IconLabelDescriptionList"/>
    <dgm:cxn modelId="{FA2F52BE-2C55-45E8-A60E-7A116250E80B}" type="presParOf" srcId="{3326D544-0231-4D76-921F-F1CAD21122B2}" destId="{B9BB7D0C-052D-46BD-B7B1-FCADD139C17E}" srcOrd="1" destOrd="0" presId="urn:microsoft.com/office/officeart/2018/2/layout/IconLabelDescriptionList"/>
    <dgm:cxn modelId="{0683062E-D419-400B-BF46-69D1B242C42E}" type="presParOf" srcId="{3326D544-0231-4D76-921F-F1CAD21122B2}" destId="{DEF14C0E-97AE-4966-8034-611DA20D1EBD}" srcOrd="2" destOrd="0" presId="urn:microsoft.com/office/officeart/2018/2/layout/IconLabelDescriptionList"/>
    <dgm:cxn modelId="{4D2E3204-9A8C-476D-98A9-5562B8929B9D}" type="presParOf" srcId="{DEF14C0E-97AE-4966-8034-611DA20D1EBD}" destId="{559F6999-DBEA-4653-B08A-78E934BD398F}" srcOrd="0" destOrd="0" presId="urn:microsoft.com/office/officeart/2018/2/layout/IconLabelDescriptionList"/>
    <dgm:cxn modelId="{814A20E8-0211-4117-8E6A-16EC3C3BDB5C}" type="presParOf" srcId="{DEF14C0E-97AE-4966-8034-611DA20D1EBD}" destId="{D0BA03B3-AB9D-4A1E-8CBA-320F254B0812}" srcOrd="1" destOrd="0" presId="urn:microsoft.com/office/officeart/2018/2/layout/IconLabelDescriptionList"/>
    <dgm:cxn modelId="{EE99376E-5886-42AC-9956-86C03785F3F5}" type="presParOf" srcId="{DEF14C0E-97AE-4966-8034-611DA20D1EBD}" destId="{C3BFEB3E-5B07-4085-B180-B1DC074B33D3}" srcOrd="2" destOrd="0" presId="urn:microsoft.com/office/officeart/2018/2/layout/IconLabelDescriptionList"/>
    <dgm:cxn modelId="{D6537C1D-955A-4ABB-AEB4-8AFA65097344}" type="presParOf" srcId="{DEF14C0E-97AE-4966-8034-611DA20D1EBD}" destId="{55EBEB0B-34A0-4429-9B4A-BE3DD0AD68D2}" srcOrd="3" destOrd="0" presId="urn:microsoft.com/office/officeart/2018/2/layout/IconLabelDescriptionList"/>
    <dgm:cxn modelId="{1D006F2D-A023-4552-9A2B-9325DAD51575}" type="presParOf" srcId="{DEF14C0E-97AE-4966-8034-611DA20D1EBD}" destId="{DE490611-A6A2-4280-9988-BC9A1BDCA896}" srcOrd="4" destOrd="0" presId="urn:microsoft.com/office/officeart/2018/2/layout/IconLabelDescriptionList"/>
    <dgm:cxn modelId="{FFA416CC-45D2-4D41-B98D-E9B0C3AD53A7}" type="presParOf" srcId="{3326D544-0231-4D76-921F-F1CAD21122B2}" destId="{FC9F89ED-9D0E-43FB-8D28-EDC552AF4D57}" srcOrd="3" destOrd="0" presId="urn:microsoft.com/office/officeart/2018/2/layout/IconLabelDescriptionList"/>
    <dgm:cxn modelId="{217D6C6E-D21E-48A3-90B7-4851C6CB0FFF}" type="presParOf" srcId="{3326D544-0231-4D76-921F-F1CAD21122B2}" destId="{7D66D269-3A81-49C0-AA98-F134F1A97F74}" srcOrd="4" destOrd="0" presId="urn:microsoft.com/office/officeart/2018/2/layout/IconLabelDescriptionList"/>
    <dgm:cxn modelId="{8DFBD24B-F1CA-4383-8580-5E2953E4C257}" type="presParOf" srcId="{7D66D269-3A81-49C0-AA98-F134F1A97F74}" destId="{3223F59C-46B5-4A16-BCDE-D6F2AF12AF71}" srcOrd="0" destOrd="0" presId="urn:microsoft.com/office/officeart/2018/2/layout/IconLabelDescriptionList"/>
    <dgm:cxn modelId="{CA47FA97-F4A3-4C67-9E14-7D11624AFFEB}" type="presParOf" srcId="{7D66D269-3A81-49C0-AA98-F134F1A97F74}" destId="{8810F698-B896-4FAB-BF92-A9BBDA7F957F}" srcOrd="1" destOrd="0" presId="urn:microsoft.com/office/officeart/2018/2/layout/IconLabelDescriptionList"/>
    <dgm:cxn modelId="{81152F7E-3BD6-49B4-B689-C7DAD2AAB419}" type="presParOf" srcId="{7D66D269-3A81-49C0-AA98-F134F1A97F74}" destId="{F3668B10-559F-45C4-AF96-DEC96DF22955}" srcOrd="2" destOrd="0" presId="urn:microsoft.com/office/officeart/2018/2/layout/IconLabelDescriptionList"/>
    <dgm:cxn modelId="{0535CD6D-5823-4A27-AB62-CAA6E6B3F11B}" type="presParOf" srcId="{7D66D269-3A81-49C0-AA98-F134F1A97F74}" destId="{300F6D0A-8631-4F0D-B96A-53F1008EF7E3}" srcOrd="3" destOrd="0" presId="urn:microsoft.com/office/officeart/2018/2/layout/IconLabelDescriptionList"/>
    <dgm:cxn modelId="{8BC47156-B873-4A71-90B7-8B4963B520E2}" type="presParOf" srcId="{7D66D269-3A81-49C0-AA98-F134F1A97F74}" destId="{8939A71A-73A7-429F-9CB0-903A41C79258}" srcOrd="4" destOrd="0" presId="urn:microsoft.com/office/officeart/2018/2/layout/IconLabelDescriptionList"/>
    <dgm:cxn modelId="{2C7599B6-DA96-4BCA-B0B8-9EE0A31BA6D1}" type="presParOf" srcId="{3326D544-0231-4D76-921F-F1CAD21122B2}" destId="{4167ED12-14F6-4028-9D8E-453330504B85}" srcOrd="5" destOrd="0" presId="urn:microsoft.com/office/officeart/2018/2/layout/IconLabelDescriptionList"/>
    <dgm:cxn modelId="{B0E9A328-087C-4B40-AA36-17961CE529B7}" type="presParOf" srcId="{3326D544-0231-4D76-921F-F1CAD21122B2}" destId="{9DA25A85-D8C2-4FE1-8CAC-BC70E9AA591A}" srcOrd="6" destOrd="0" presId="urn:microsoft.com/office/officeart/2018/2/layout/IconLabelDescriptionList"/>
    <dgm:cxn modelId="{825EB92F-2B84-4F27-A23D-AB74F7EA8D0B}" type="presParOf" srcId="{9DA25A85-D8C2-4FE1-8CAC-BC70E9AA591A}" destId="{3EF87248-1EC8-46C4-9018-01693BEB1771}" srcOrd="0" destOrd="0" presId="urn:microsoft.com/office/officeart/2018/2/layout/IconLabelDescriptionList"/>
    <dgm:cxn modelId="{FED7A15C-E298-49BB-80F5-FF486FB34C26}" type="presParOf" srcId="{9DA25A85-D8C2-4FE1-8CAC-BC70E9AA591A}" destId="{916654FC-3224-40E5-A0AA-A7E3CCE34B6B}" srcOrd="1" destOrd="0" presId="urn:microsoft.com/office/officeart/2018/2/layout/IconLabelDescriptionList"/>
    <dgm:cxn modelId="{9303271C-1058-4CF6-8DEA-E4636906AF0E}" type="presParOf" srcId="{9DA25A85-D8C2-4FE1-8CAC-BC70E9AA591A}" destId="{28A05566-D6F6-485A-9EB6-995884D42AEC}" srcOrd="2" destOrd="0" presId="urn:microsoft.com/office/officeart/2018/2/layout/IconLabelDescriptionList"/>
    <dgm:cxn modelId="{FBA3A0DC-9107-4D34-A231-05E3015E6456}" type="presParOf" srcId="{9DA25A85-D8C2-4FE1-8CAC-BC70E9AA591A}" destId="{2FD43CD6-4B82-4409-9452-B1E669F0817A}" srcOrd="3" destOrd="0" presId="urn:microsoft.com/office/officeart/2018/2/layout/IconLabelDescriptionList"/>
    <dgm:cxn modelId="{FBCC709F-7ED2-4B12-B45D-D93A2B07839E}" type="presParOf" srcId="{9DA25A85-D8C2-4FE1-8CAC-BC70E9AA591A}" destId="{2E630AE5-4846-4253-B8C3-8ED22A53EEF5}" srcOrd="4" destOrd="0" presId="urn:microsoft.com/office/officeart/2018/2/layout/IconLabelDescriptionList"/>
    <dgm:cxn modelId="{36251A1C-157A-4840-B1F3-F639825B85BA}" type="presParOf" srcId="{3326D544-0231-4D76-921F-F1CAD21122B2}" destId="{40C51BB3-8A4E-4BF0-9F40-3775ACF0BEFD}" srcOrd="7" destOrd="0" presId="urn:microsoft.com/office/officeart/2018/2/layout/IconLabelDescriptionList"/>
    <dgm:cxn modelId="{29F2E7CD-000B-4958-AA1B-3BAE83754E91}" type="presParOf" srcId="{3326D544-0231-4D76-921F-F1CAD21122B2}" destId="{C677B5B0-92B4-4458-A24E-680150593ED6}" srcOrd="8" destOrd="0" presId="urn:microsoft.com/office/officeart/2018/2/layout/IconLabelDescriptionList"/>
    <dgm:cxn modelId="{DF7C8947-3336-44E7-BEC5-5539668EFE53}" type="presParOf" srcId="{C677B5B0-92B4-4458-A24E-680150593ED6}" destId="{980F7399-68D3-434A-90E1-1809367917BB}" srcOrd="0" destOrd="0" presId="urn:microsoft.com/office/officeart/2018/2/layout/IconLabelDescriptionList"/>
    <dgm:cxn modelId="{7DDCB85C-D88E-4636-9BA8-A9CA036046D6}" type="presParOf" srcId="{C677B5B0-92B4-4458-A24E-680150593ED6}" destId="{C8045585-BC21-4F79-95DB-092C2575ED21}" srcOrd="1" destOrd="0" presId="urn:microsoft.com/office/officeart/2018/2/layout/IconLabelDescriptionList"/>
    <dgm:cxn modelId="{38757831-298B-4057-ABC3-E831A8ABF1A8}" type="presParOf" srcId="{C677B5B0-92B4-4458-A24E-680150593ED6}" destId="{272ECD4A-157E-4F8D-BD28-3E3423597769}" srcOrd="2" destOrd="0" presId="urn:microsoft.com/office/officeart/2018/2/layout/IconLabelDescriptionList"/>
    <dgm:cxn modelId="{122626AA-3EA6-44D9-90C7-CBA2281DEF7C}" type="presParOf" srcId="{C677B5B0-92B4-4458-A24E-680150593ED6}" destId="{0D34459A-7A16-46EB-8EBC-0000EE75DD74}" srcOrd="3" destOrd="0" presId="urn:microsoft.com/office/officeart/2018/2/layout/IconLabelDescriptionList"/>
    <dgm:cxn modelId="{1C2BB0CB-1F14-477B-920E-0EB57D2D275E}" type="presParOf" srcId="{C677B5B0-92B4-4458-A24E-680150593ED6}" destId="{18103BAF-6B9B-4D47-BA26-422B7F80B368}" srcOrd="4" destOrd="0" presId="urn:microsoft.com/office/officeart/2018/2/layout/IconLabelDescriptionList"/>
    <dgm:cxn modelId="{154C1186-50B8-4A1E-BFCB-2EC581D4414D}" type="presParOf" srcId="{3326D544-0231-4D76-921F-F1CAD21122B2}" destId="{168F45AA-3C9F-4821-B57B-51B0AC9A21D9}" srcOrd="9" destOrd="0" presId="urn:microsoft.com/office/officeart/2018/2/layout/IconLabelDescriptionList"/>
    <dgm:cxn modelId="{FE1FCB8F-5D8E-4C11-8FA1-224C6A2D31FC}" type="presParOf" srcId="{3326D544-0231-4D76-921F-F1CAD21122B2}" destId="{236C6048-0934-4437-8E28-BF15A8CCF163}" srcOrd="10" destOrd="0" presId="urn:microsoft.com/office/officeart/2018/2/layout/IconLabelDescriptionList"/>
    <dgm:cxn modelId="{4CED18DB-8575-4B3D-B19B-3F3E92F45180}" type="presParOf" srcId="{236C6048-0934-4437-8E28-BF15A8CCF163}" destId="{FAA3B63B-ABD3-45A1-B3B1-F722BB46B85D}" srcOrd="0" destOrd="0" presId="urn:microsoft.com/office/officeart/2018/2/layout/IconLabelDescriptionList"/>
    <dgm:cxn modelId="{8C118B1A-BDD4-4162-92AD-27BC250B38AC}" type="presParOf" srcId="{236C6048-0934-4437-8E28-BF15A8CCF163}" destId="{7B7AE1E3-AABD-4C10-8D85-DC3ECD08CF19}" srcOrd="1" destOrd="0" presId="urn:microsoft.com/office/officeart/2018/2/layout/IconLabelDescriptionList"/>
    <dgm:cxn modelId="{22F515A0-1C07-410A-92E7-BB62A8EFEE1F}" type="presParOf" srcId="{236C6048-0934-4437-8E28-BF15A8CCF163}" destId="{1D19EB4D-DBE4-4E06-B911-87927C499BAD}" srcOrd="2" destOrd="0" presId="urn:microsoft.com/office/officeart/2018/2/layout/IconLabelDescriptionList"/>
    <dgm:cxn modelId="{EAEE5E69-1F8D-4C4F-97AD-AB349FF06BD3}" type="presParOf" srcId="{236C6048-0934-4437-8E28-BF15A8CCF163}" destId="{F78446E5-929F-4285-8A66-8162D3BB0C9C}" srcOrd="3" destOrd="0" presId="urn:microsoft.com/office/officeart/2018/2/layout/IconLabelDescriptionList"/>
    <dgm:cxn modelId="{DF8A29EA-C767-4778-8C4C-BED6EA30FEAC}" type="presParOf" srcId="{236C6048-0934-4437-8E28-BF15A8CCF163}" destId="{D762B946-3BB5-4E06-B32B-85B27F259A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E4595-5089-4356-9A43-BDCC1C0E77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74F816-9B52-4908-9E84-A4FC3A4AF92C}">
      <dgm:prSet/>
      <dgm:spPr/>
      <dgm:t>
        <a:bodyPr/>
        <a:lstStyle/>
        <a:p>
          <a:r>
            <a:rPr lang="en-US" b="0" i="0" baseline="0"/>
            <a:t>Week 1 Assignment</a:t>
          </a:r>
          <a:endParaRPr lang="en-US"/>
        </a:p>
      </dgm:t>
    </dgm:pt>
    <dgm:pt modelId="{6FB477DE-8CC3-487C-9012-163B65CB87A7}" type="parTrans" cxnId="{C1139FEE-9F94-4A57-AD17-7469557E4CCE}">
      <dgm:prSet/>
      <dgm:spPr/>
      <dgm:t>
        <a:bodyPr/>
        <a:lstStyle/>
        <a:p>
          <a:endParaRPr lang="en-US"/>
        </a:p>
      </dgm:t>
    </dgm:pt>
    <dgm:pt modelId="{9F250643-8941-4D1F-B9FE-E91F2BF1BD3A}" type="sibTrans" cxnId="{C1139FEE-9F94-4A57-AD17-7469557E4CCE}">
      <dgm:prSet/>
      <dgm:spPr/>
      <dgm:t>
        <a:bodyPr/>
        <a:lstStyle/>
        <a:p>
          <a:endParaRPr lang="en-US"/>
        </a:p>
      </dgm:t>
    </dgm:pt>
    <dgm:pt modelId="{ABCCACC1-7375-49B6-96CB-DF5B19E0DE4E}">
      <dgm:prSet/>
      <dgm:spPr/>
      <dgm:t>
        <a:bodyPr/>
        <a:lstStyle/>
        <a:p>
          <a:r>
            <a:rPr lang="en-US" b="1" i="0" baseline="0"/>
            <a:t>Content:</a:t>
          </a:r>
          <a:endParaRPr lang="en-US"/>
        </a:p>
      </dgm:t>
    </dgm:pt>
    <dgm:pt modelId="{74F927CA-DC67-4D8C-847E-5AD6ABD1791E}" type="parTrans" cxnId="{89DA4DD2-696D-4DCE-8DB1-C09E9B546EA0}">
      <dgm:prSet/>
      <dgm:spPr/>
      <dgm:t>
        <a:bodyPr/>
        <a:lstStyle/>
        <a:p>
          <a:endParaRPr lang="en-US"/>
        </a:p>
      </dgm:t>
    </dgm:pt>
    <dgm:pt modelId="{76672400-686C-4BBF-8815-5322B9D402B7}" type="sibTrans" cxnId="{89DA4DD2-696D-4DCE-8DB1-C09E9B546EA0}">
      <dgm:prSet/>
      <dgm:spPr/>
      <dgm:t>
        <a:bodyPr/>
        <a:lstStyle/>
        <a:p>
          <a:endParaRPr lang="en-US"/>
        </a:p>
      </dgm:t>
    </dgm:pt>
    <dgm:pt modelId="{F45632CA-B418-4027-9CE1-C4080F423CC2}">
      <dgm:prSet/>
      <dgm:spPr/>
      <dgm:t>
        <a:bodyPr/>
        <a:lstStyle/>
        <a:p>
          <a:r>
            <a:rPr lang="en-US" b="1" i="0" baseline="0"/>
            <a:t>Objective:</a:t>
          </a:r>
          <a:r>
            <a:rPr lang="en-US" b="0" i="0" baseline="0"/>
            <a:t> Ensure you are set up and ready to code.</a:t>
          </a:r>
          <a:endParaRPr lang="en-US"/>
        </a:p>
      </dgm:t>
    </dgm:pt>
    <dgm:pt modelId="{F01E4215-EEEB-4530-924B-348B144F1AFE}" type="parTrans" cxnId="{A074A4F0-E93E-43F8-96B4-062CB09E59D3}">
      <dgm:prSet/>
      <dgm:spPr/>
      <dgm:t>
        <a:bodyPr/>
        <a:lstStyle/>
        <a:p>
          <a:endParaRPr lang="en-US"/>
        </a:p>
      </dgm:t>
    </dgm:pt>
    <dgm:pt modelId="{48596E04-4DA8-4079-BFB0-A568D4BBA386}" type="sibTrans" cxnId="{A074A4F0-E93E-43F8-96B4-062CB09E59D3}">
      <dgm:prSet/>
      <dgm:spPr/>
      <dgm:t>
        <a:bodyPr/>
        <a:lstStyle/>
        <a:p>
          <a:endParaRPr lang="en-US"/>
        </a:p>
      </dgm:t>
    </dgm:pt>
    <dgm:pt modelId="{AED41BE1-7778-40CF-904C-519F259F296E}">
      <dgm:prSet/>
      <dgm:spPr/>
      <dgm:t>
        <a:bodyPr/>
        <a:lstStyle/>
        <a:p>
          <a:r>
            <a:rPr lang="en-US" b="1" i="0" baseline="0"/>
            <a:t>Tasks:</a:t>
          </a:r>
          <a:endParaRPr lang="en-US"/>
        </a:p>
      </dgm:t>
    </dgm:pt>
    <dgm:pt modelId="{4B69BF3D-D0A1-4339-921D-DF907BC93D9E}" type="parTrans" cxnId="{4E2BFE16-CE6B-4C6C-888C-3D2D44FBDB51}">
      <dgm:prSet/>
      <dgm:spPr/>
      <dgm:t>
        <a:bodyPr/>
        <a:lstStyle/>
        <a:p>
          <a:endParaRPr lang="en-US"/>
        </a:p>
      </dgm:t>
    </dgm:pt>
    <dgm:pt modelId="{CE1F0430-ACE7-45CB-8DA8-F86274EF721E}" type="sibTrans" cxnId="{4E2BFE16-CE6B-4C6C-888C-3D2D44FBDB51}">
      <dgm:prSet/>
      <dgm:spPr/>
      <dgm:t>
        <a:bodyPr/>
        <a:lstStyle/>
        <a:p>
          <a:endParaRPr lang="en-US"/>
        </a:p>
      </dgm:t>
    </dgm:pt>
    <dgm:pt modelId="{66DA5518-CD4F-4923-91AC-47A11123A9D4}">
      <dgm:prSet/>
      <dgm:spPr/>
      <dgm:t>
        <a:bodyPr/>
        <a:lstStyle/>
        <a:p>
          <a:r>
            <a:rPr lang="en-US" b="0" i="0" baseline="0"/>
            <a:t>Install VS Code and Python.</a:t>
          </a:r>
          <a:endParaRPr lang="en-US"/>
        </a:p>
      </dgm:t>
    </dgm:pt>
    <dgm:pt modelId="{EE1A8A4B-581F-4098-8DC5-EBCE9C7B9F5A}" type="parTrans" cxnId="{C3586CD5-56D0-4BF8-BD8F-896E676D1F68}">
      <dgm:prSet/>
      <dgm:spPr/>
      <dgm:t>
        <a:bodyPr/>
        <a:lstStyle/>
        <a:p>
          <a:endParaRPr lang="en-US"/>
        </a:p>
      </dgm:t>
    </dgm:pt>
    <dgm:pt modelId="{DC56AC03-919D-4CA9-A6C9-837E8C0D1821}" type="sibTrans" cxnId="{C3586CD5-56D0-4BF8-BD8F-896E676D1F68}">
      <dgm:prSet/>
      <dgm:spPr/>
      <dgm:t>
        <a:bodyPr/>
        <a:lstStyle/>
        <a:p>
          <a:endParaRPr lang="en-US"/>
        </a:p>
      </dgm:t>
    </dgm:pt>
    <dgm:pt modelId="{FC1AA260-4527-4854-B946-0C4F83E26633}">
      <dgm:prSet/>
      <dgm:spPr/>
      <dgm:t>
        <a:bodyPr/>
        <a:lstStyle/>
        <a:p>
          <a:r>
            <a:rPr lang="en-US" b="0" i="0" baseline="0"/>
            <a:t>Write a Python script (week1_assignment.py)  demonstrating:</a:t>
          </a:r>
          <a:endParaRPr lang="en-US"/>
        </a:p>
      </dgm:t>
    </dgm:pt>
    <dgm:pt modelId="{00BA30F8-A4FF-4731-BE29-6A6144E19453}" type="parTrans" cxnId="{42CE0FC3-BBD2-4FA8-9336-80C3D994886D}">
      <dgm:prSet/>
      <dgm:spPr/>
      <dgm:t>
        <a:bodyPr/>
        <a:lstStyle/>
        <a:p>
          <a:endParaRPr lang="en-US"/>
        </a:p>
      </dgm:t>
    </dgm:pt>
    <dgm:pt modelId="{C19E4643-DC95-4E21-9D0C-DDF93D7E4AB2}" type="sibTrans" cxnId="{42CE0FC3-BBD2-4FA8-9336-80C3D994886D}">
      <dgm:prSet/>
      <dgm:spPr/>
      <dgm:t>
        <a:bodyPr/>
        <a:lstStyle/>
        <a:p>
          <a:endParaRPr lang="en-US"/>
        </a:p>
      </dgm:t>
    </dgm:pt>
    <dgm:pt modelId="{5DCADF45-9C32-4D09-B3B8-A89FF8168F2A}">
      <dgm:prSet/>
      <dgm:spPr/>
      <dgm:t>
        <a:bodyPr/>
        <a:lstStyle/>
        <a:p>
          <a:r>
            <a:rPr lang="en-US" b="0" i="0" baseline="0"/>
            <a:t>Variables.</a:t>
          </a:r>
          <a:endParaRPr lang="en-US"/>
        </a:p>
      </dgm:t>
    </dgm:pt>
    <dgm:pt modelId="{9000CA9A-46F5-4107-A04B-AD02413F9588}" type="parTrans" cxnId="{1A8939D7-C0BD-448F-A36F-D3A25F1F1DE5}">
      <dgm:prSet/>
      <dgm:spPr/>
      <dgm:t>
        <a:bodyPr/>
        <a:lstStyle/>
        <a:p>
          <a:endParaRPr lang="en-US"/>
        </a:p>
      </dgm:t>
    </dgm:pt>
    <dgm:pt modelId="{2408BA8B-FE4F-4648-BC81-DEBA7A4FEAD0}" type="sibTrans" cxnId="{1A8939D7-C0BD-448F-A36F-D3A25F1F1DE5}">
      <dgm:prSet/>
      <dgm:spPr/>
      <dgm:t>
        <a:bodyPr/>
        <a:lstStyle/>
        <a:p>
          <a:endParaRPr lang="en-US"/>
        </a:p>
      </dgm:t>
    </dgm:pt>
    <dgm:pt modelId="{5B243EF4-B407-47D9-8DE5-3E1DB7D89AA1}">
      <dgm:prSet/>
      <dgm:spPr/>
      <dgm:t>
        <a:bodyPr/>
        <a:lstStyle/>
        <a:p>
          <a:r>
            <a:rPr lang="en-US" b="0" i="0" baseline="0"/>
            <a:t>Importing and using a package.</a:t>
          </a:r>
          <a:endParaRPr lang="en-US"/>
        </a:p>
      </dgm:t>
    </dgm:pt>
    <dgm:pt modelId="{60B078E1-90C1-4065-AFDE-1AEC8B685DD5}" type="parTrans" cxnId="{90025260-0A3B-428A-9E46-A999F9FE8ACB}">
      <dgm:prSet/>
      <dgm:spPr/>
      <dgm:t>
        <a:bodyPr/>
        <a:lstStyle/>
        <a:p>
          <a:endParaRPr lang="en-US"/>
        </a:p>
      </dgm:t>
    </dgm:pt>
    <dgm:pt modelId="{06B4AB66-8078-4E75-88E0-C7F7B3AE63D5}" type="sibTrans" cxnId="{90025260-0A3B-428A-9E46-A999F9FE8ACB}">
      <dgm:prSet/>
      <dgm:spPr/>
      <dgm:t>
        <a:bodyPr/>
        <a:lstStyle/>
        <a:p>
          <a:endParaRPr lang="en-US"/>
        </a:p>
      </dgm:t>
    </dgm:pt>
    <dgm:pt modelId="{DEA74780-BD5E-4943-B34F-31E626546E7A}">
      <dgm:prSet/>
      <dgm:spPr/>
      <dgm:t>
        <a:bodyPr/>
        <a:lstStyle/>
        <a:p>
          <a:r>
            <a:rPr lang="en-US" b="0" i="0" baseline="0"/>
            <a:t>Submit a screenshot of your script and its output in the terminal.</a:t>
          </a:r>
          <a:endParaRPr lang="en-US"/>
        </a:p>
      </dgm:t>
    </dgm:pt>
    <dgm:pt modelId="{8A588C8B-AF01-42D6-B10B-787BD7F4D6C8}" type="parTrans" cxnId="{96A50AA3-56DD-44EE-88BA-B7D9499CF850}">
      <dgm:prSet/>
      <dgm:spPr/>
      <dgm:t>
        <a:bodyPr/>
        <a:lstStyle/>
        <a:p>
          <a:endParaRPr lang="en-US"/>
        </a:p>
      </dgm:t>
    </dgm:pt>
    <dgm:pt modelId="{0D73AF03-A9B3-49D0-9131-8DA7FBD13900}" type="sibTrans" cxnId="{96A50AA3-56DD-44EE-88BA-B7D9499CF850}">
      <dgm:prSet/>
      <dgm:spPr/>
      <dgm:t>
        <a:bodyPr/>
        <a:lstStyle/>
        <a:p>
          <a:endParaRPr lang="en-US"/>
        </a:p>
      </dgm:t>
    </dgm:pt>
    <dgm:pt modelId="{168DB446-B393-46FD-9DDE-B852E323F287}">
      <dgm:prSet/>
      <dgm:spPr/>
      <dgm:t>
        <a:bodyPr/>
        <a:lstStyle/>
        <a:p>
          <a:r>
            <a:rPr lang="en-US" b="1" i="0" baseline="0"/>
            <a:t>Bonus:</a:t>
          </a:r>
          <a:r>
            <a:rPr lang="en-US" b="0" i="0" baseline="0"/>
            <a:t> Reflect on how you could use AI for your learning and data analysis.</a:t>
          </a:r>
          <a:endParaRPr lang="en-US"/>
        </a:p>
      </dgm:t>
    </dgm:pt>
    <dgm:pt modelId="{538E6405-86B0-4300-844B-E2E74A30B4F6}" type="parTrans" cxnId="{DA448AD8-4F53-4D82-A7FC-2A11A657A0EA}">
      <dgm:prSet/>
      <dgm:spPr/>
      <dgm:t>
        <a:bodyPr/>
        <a:lstStyle/>
        <a:p>
          <a:endParaRPr lang="en-US"/>
        </a:p>
      </dgm:t>
    </dgm:pt>
    <dgm:pt modelId="{4A282E19-0E91-4C0C-B168-1148B72F09C2}" type="sibTrans" cxnId="{DA448AD8-4F53-4D82-A7FC-2A11A657A0EA}">
      <dgm:prSet/>
      <dgm:spPr/>
      <dgm:t>
        <a:bodyPr/>
        <a:lstStyle/>
        <a:p>
          <a:endParaRPr lang="en-US"/>
        </a:p>
      </dgm:t>
    </dgm:pt>
    <dgm:pt modelId="{35B60E7F-0D38-41FE-A0F8-3C66E7FE8301}" type="pres">
      <dgm:prSet presAssocID="{356E4595-5089-4356-9A43-BDCC1C0E77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13548E-DE26-42B4-AF43-40757F25B0F5}" type="pres">
      <dgm:prSet presAssocID="{EF74F816-9B52-4908-9E84-A4FC3A4AF92C}" presName="root1" presStyleCnt="0"/>
      <dgm:spPr/>
    </dgm:pt>
    <dgm:pt modelId="{FDE18750-819B-4102-93D5-F880F347C951}" type="pres">
      <dgm:prSet presAssocID="{EF74F816-9B52-4908-9E84-A4FC3A4AF92C}" presName="LevelOneTextNode" presStyleLbl="node0" presStyleIdx="0" presStyleCnt="2">
        <dgm:presLayoutVars>
          <dgm:chPref val="3"/>
        </dgm:presLayoutVars>
      </dgm:prSet>
      <dgm:spPr/>
    </dgm:pt>
    <dgm:pt modelId="{F2BDC99C-2042-4EFC-9A8E-EE1039623046}" type="pres">
      <dgm:prSet presAssocID="{EF74F816-9B52-4908-9E84-A4FC3A4AF92C}" presName="level2hierChild" presStyleCnt="0"/>
      <dgm:spPr/>
    </dgm:pt>
    <dgm:pt modelId="{81FA5105-0536-481E-AB47-82BB53442361}" type="pres">
      <dgm:prSet presAssocID="{ABCCACC1-7375-49B6-96CB-DF5B19E0DE4E}" presName="root1" presStyleCnt="0"/>
      <dgm:spPr/>
    </dgm:pt>
    <dgm:pt modelId="{76122D4C-3708-42F8-A234-2724FDF254BB}" type="pres">
      <dgm:prSet presAssocID="{ABCCACC1-7375-49B6-96CB-DF5B19E0DE4E}" presName="LevelOneTextNode" presStyleLbl="node0" presStyleIdx="1" presStyleCnt="2">
        <dgm:presLayoutVars>
          <dgm:chPref val="3"/>
        </dgm:presLayoutVars>
      </dgm:prSet>
      <dgm:spPr/>
    </dgm:pt>
    <dgm:pt modelId="{60B9C098-841B-408A-BD46-ACBB06CCDF40}" type="pres">
      <dgm:prSet presAssocID="{ABCCACC1-7375-49B6-96CB-DF5B19E0DE4E}" presName="level2hierChild" presStyleCnt="0"/>
      <dgm:spPr/>
    </dgm:pt>
    <dgm:pt modelId="{0CC196E4-688B-4905-B0B8-84A6C5F6D3D5}" type="pres">
      <dgm:prSet presAssocID="{F01E4215-EEEB-4530-924B-348B144F1AFE}" presName="conn2-1" presStyleLbl="parChTrans1D2" presStyleIdx="0" presStyleCnt="3"/>
      <dgm:spPr/>
    </dgm:pt>
    <dgm:pt modelId="{B3417D45-E27C-474B-AC73-10AF0F56DD1C}" type="pres">
      <dgm:prSet presAssocID="{F01E4215-EEEB-4530-924B-348B144F1AFE}" presName="connTx" presStyleLbl="parChTrans1D2" presStyleIdx="0" presStyleCnt="3"/>
      <dgm:spPr/>
    </dgm:pt>
    <dgm:pt modelId="{69DAC432-02BD-44F8-B1F6-3FA3C85104CA}" type="pres">
      <dgm:prSet presAssocID="{F45632CA-B418-4027-9CE1-C4080F423CC2}" presName="root2" presStyleCnt="0"/>
      <dgm:spPr/>
    </dgm:pt>
    <dgm:pt modelId="{A1F142E7-CA62-474D-A2F7-27D00E952F20}" type="pres">
      <dgm:prSet presAssocID="{F45632CA-B418-4027-9CE1-C4080F423CC2}" presName="LevelTwoTextNode" presStyleLbl="node2" presStyleIdx="0" presStyleCnt="3">
        <dgm:presLayoutVars>
          <dgm:chPref val="3"/>
        </dgm:presLayoutVars>
      </dgm:prSet>
      <dgm:spPr/>
    </dgm:pt>
    <dgm:pt modelId="{CCF66157-1164-4A12-A008-4B4BCFBF5ACC}" type="pres">
      <dgm:prSet presAssocID="{F45632CA-B418-4027-9CE1-C4080F423CC2}" presName="level3hierChild" presStyleCnt="0"/>
      <dgm:spPr/>
    </dgm:pt>
    <dgm:pt modelId="{42A35BB5-40BA-4AFD-8973-949EE3E1F77E}" type="pres">
      <dgm:prSet presAssocID="{4B69BF3D-D0A1-4339-921D-DF907BC93D9E}" presName="conn2-1" presStyleLbl="parChTrans1D2" presStyleIdx="1" presStyleCnt="3"/>
      <dgm:spPr/>
    </dgm:pt>
    <dgm:pt modelId="{0F9E16C9-50A7-4899-AFDF-23B85F69C8C5}" type="pres">
      <dgm:prSet presAssocID="{4B69BF3D-D0A1-4339-921D-DF907BC93D9E}" presName="connTx" presStyleLbl="parChTrans1D2" presStyleIdx="1" presStyleCnt="3"/>
      <dgm:spPr/>
    </dgm:pt>
    <dgm:pt modelId="{76CCACDA-FDC2-439B-A0C1-868A6365496B}" type="pres">
      <dgm:prSet presAssocID="{AED41BE1-7778-40CF-904C-519F259F296E}" presName="root2" presStyleCnt="0"/>
      <dgm:spPr/>
    </dgm:pt>
    <dgm:pt modelId="{FDC0DC54-00D5-48DD-901B-34D07AEA22C3}" type="pres">
      <dgm:prSet presAssocID="{AED41BE1-7778-40CF-904C-519F259F296E}" presName="LevelTwoTextNode" presStyleLbl="node2" presStyleIdx="1" presStyleCnt="3">
        <dgm:presLayoutVars>
          <dgm:chPref val="3"/>
        </dgm:presLayoutVars>
      </dgm:prSet>
      <dgm:spPr/>
    </dgm:pt>
    <dgm:pt modelId="{071705D6-DBBA-4704-80A6-27280F423D1E}" type="pres">
      <dgm:prSet presAssocID="{AED41BE1-7778-40CF-904C-519F259F296E}" presName="level3hierChild" presStyleCnt="0"/>
      <dgm:spPr/>
    </dgm:pt>
    <dgm:pt modelId="{9C91A727-A771-43ED-ACB7-BBC65B74D106}" type="pres">
      <dgm:prSet presAssocID="{EE1A8A4B-581F-4098-8DC5-EBCE9C7B9F5A}" presName="conn2-1" presStyleLbl="parChTrans1D3" presStyleIdx="0" presStyleCnt="3"/>
      <dgm:spPr/>
    </dgm:pt>
    <dgm:pt modelId="{090CE008-5CC0-4E89-80B7-56C48E8A5088}" type="pres">
      <dgm:prSet presAssocID="{EE1A8A4B-581F-4098-8DC5-EBCE9C7B9F5A}" presName="connTx" presStyleLbl="parChTrans1D3" presStyleIdx="0" presStyleCnt="3"/>
      <dgm:spPr/>
    </dgm:pt>
    <dgm:pt modelId="{A5F27570-B2CE-4212-ACC5-818AC6939A4B}" type="pres">
      <dgm:prSet presAssocID="{66DA5518-CD4F-4923-91AC-47A11123A9D4}" presName="root2" presStyleCnt="0"/>
      <dgm:spPr/>
    </dgm:pt>
    <dgm:pt modelId="{46927CDF-10FA-4D94-9E65-CF1C48863620}" type="pres">
      <dgm:prSet presAssocID="{66DA5518-CD4F-4923-91AC-47A11123A9D4}" presName="LevelTwoTextNode" presStyleLbl="node3" presStyleIdx="0" presStyleCnt="3">
        <dgm:presLayoutVars>
          <dgm:chPref val="3"/>
        </dgm:presLayoutVars>
      </dgm:prSet>
      <dgm:spPr/>
    </dgm:pt>
    <dgm:pt modelId="{370E758A-267A-4915-805E-C3BC780F440C}" type="pres">
      <dgm:prSet presAssocID="{66DA5518-CD4F-4923-91AC-47A11123A9D4}" presName="level3hierChild" presStyleCnt="0"/>
      <dgm:spPr/>
    </dgm:pt>
    <dgm:pt modelId="{4D0B3EF6-6780-48C8-97F2-2D0AD315D66F}" type="pres">
      <dgm:prSet presAssocID="{00BA30F8-A4FF-4731-BE29-6A6144E19453}" presName="conn2-1" presStyleLbl="parChTrans1D3" presStyleIdx="1" presStyleCnt="3"/>
      <dgm:spPr/>
    </dgm:pt>
    <dgm:pt modelId="{2BCBEAA9-AAB6-46F9-AB8B-D89824F984E7}" type="pres">
      <dgm:prSet presAssocID="{00BA30F8-A4FF-4731-BE29-6A6144E19453}" presName="connTx" presStyleLbl="parChTrans1D3" presStyleIdx="1" presStyleCnt="3"/>
      <dgm:spPr/>
    </dgm:pt>
    <dgm:pt modelId="{0E3DCDE7-5ADC-437C-8376-99BDDD607754}" type="pres">
      <dgm:prSet presAssocID="{FC1AA260-4527-4854-B946-0C4F83E26633}" presName="root2" presStyleCnt="0"/>
      <dgm:spPr/>
    </dgm:pt>
    <dgm:pt modelId="{86029E62-3D69-496C-9D1D-4622A800C949}" type="pres">
      <dgm:prSet presAssocID="{FC1AA260-4527-4854-B946-0C4F83E26633}" presName="LevelTwoTextNode" presStyleLbl="node3" presStyleIdx="1" presStyleCnt="3">
        <dgm:presLayoutVars>
          <dgm:chPref val="3"/>
        </dgm:presLayoutVars>
      </dgm:prSet>
      <dgm:spPr/>
    </dgm:pt>
    <dgm:pt modelId="{948C8539-D6F0-405D-A7D2-D18FD183CD9C}" type="pres">
      <dgm:prSet presAssocID="{FC1AA260-4527-4854-B946-0C4F83E26633}" presName="level3hierChild" presStyleCnt="0"/>
      <dgm:spPr/>
    </dgm:pt>
    <dgm:pt modelId="{C3D32032-D4CA-4AB4-8D6D-13A505BB956A}" type="pres">
      <dgm:prSet presAssocID="{9000CA9A-46F5-4107-A04B-AD02413F9588}" presName="conn2-1" presStyleLbl="parChTrans1D4" presStyleIdx="0" presStyleCnt="2"/>
      <dgm:spPr/>
    </dgm:pt>
    <dgm:pt modelId="{14748831-F112-4B3B-B662-B638CF7E115D}" type="pres">
      <dgm:prSet presAssocID="{9000CA9A-46F5-4107-A04B-AD02413F9588}" presName="connTx" presStyleLbl="parChTrans1D4" presStyleIdx="0" presStyleCnt="2"/>
      <dgm:spPr/>
    </dgm:pt>
    <dgm:pt modelId="{2671A605-DC41-4E7B-8018-44A3A12C3D20}" type="pres">
      <dgm:prSet presAssocID="{5DCADF45-9C32-4D09-B3B8-A89FF8168F2A}" presName="root2" presStyleCnt="0"/>
      <dgm:spPr/>
    </dgm:pt>
    <dgm:pt modelId="{EA978B3F-29F7-4732-86F2-64DAA37B1E62}" type="pres">
      <dgm:prSet presAssocID="{5DCADF45-9C32-4D09-B3B8-A89FF8168F2A}" presName="LevelTwoTextNode" presStyleLbl="node4" presStyleIdx="0" presStyleCnt="2">
        <dgm:presLayoutVars>
          <dgm:chPref val="3"/>
        </dgm:presLayoutVars>
      </dgm:prSet>
      <dgm:spPr/>
    </dgm:pt>
    <dgm:pt modelId="{35D3BEB6-F657-49D6-8C77-D40722900262}" type="pres">
      <dgm:prSet presAssocID="{5DCADF45-9C32-4D09-B3B8-A89FF8168F2A}" presName="level3hierChild" presStyleCnt="0"/>
      <dgm:spPr/>
    </dgm:pt>
    <dgm:pt modelId="{9DDE851F-4125-4399-8F25-68165BEA806B}" type="pres">
      <dgm:prSet presAssocID="{60B078E1-90C1-4065-AFDE-1AEC8B685DD5}" presName="conn2-1" presStyleLbl="parChTrans1D4" presStyleIdx="1" presStyleCnt="2"/>
      <dgm:spPr/>
    </dgm:pt>
    <dgm:pt modelId="{1D6C795E-1515-4C60-BE5F-F18207360451}" type="pres">
      <dgm:prSet presAssocID="{60B078E1-90C1-4065-AFDE-1AEC8B685DD5}" presName="connTx" presStyleLbl="parChTrans1D4" presStyleIdx="1" presStyleCnt="2"/>
      <dgm:spPr/>
    </dgm:pt>
    <dgm:pt modelId="{E5360A07-AFBA-443B-B71F-C99F2E54A12D}" type="pres">
      <dgm:prSet presAssocID="{5B243EF4-B407-47D9-8DE5-3E1DB7D89AA1}" presName="root2" presStyleCnt="0"/>
      <dgm:spPr/>
    </dgm:pt>
    <dgm:pt modelId="{BFC915A8-BAA7-413E-BA7F-B205927E4200}" type="pres">
      <dgm:prSet presAssocID="{5B243EF4-B407-47D9-8DE5-3E1DB7D89AA1}" presName="LevelTwoTextNode" presStyleLbl="node4" presStyleIdx="1" presStyleCnt="2">
        <dgm:presLayoutVars>
          <dgm:chPref val="3"/>
        </dgm:presLayoutVars>
      </dgm:prSet>
      <dgm:spPr/>
    </dgm:pt>
    <dgm:pt modelId="{4964B471-5B3A-458F-9554-1CF0996067C2}" type="pres">
      <dgm:prSet presAssocID="{5B243EF4-B407-47D9-8DE5-3E1DB7D89AA1}" presName="level3hierChild" presStyleCnt="0"/>
      <dgm:spPr/>
    </dgm:pt>
    <dgm:pt modelId="{2BF8A40A-2D56-4972-8CEA-691A278680E6}" type="pres">
      <dgm:prSet presAssocID="{8A588C8B-AF01-42D6-B10B-787BD7F4D6C8}" presName="conn2-1" presStyleLbl="parChTrans1D3" presStyleIdx="2" presStyleCnt="3"/>
      <dgm:spPr/>
    </dgm:pt>
    <dgm:pt modelId="{AE8E9F18-BBD1-4A68-BD87-E7FF501F1001}" type="pres">
      <dgm:prSet presAssocID="{8A588C8B-AF01-42D6-B10B-787BD7F4D6C8}" presName="connTx" presStyleLbl="parChTrans1D3" presStyleIdx="2" presStyleCnt="3"/>
      <dgm:spPr/>
    </dgm:pt>
    <dgm:pt modelId="{38A3947D-9983-43E2-B3D9-128CF970D692}" type="pres">
      <dgm:prSet presAssocID="{DEA74780-BD5E-4943-B34F-31E626546E7A}" presName="root2" presStyleCnt="0"/>
      <dgm:spPr/>
    </dgm:pt>
    <dgm:pt modelId="{5115209A-E686-4706-BABA-D203D3E0A85E}" type="pres">
      <dgm:prSet presAssocID="{DEA74780-BD5E-4943-B34F-31E626546E7A}" presName="LevelTwoTextNode" presStyleLbl="node3" presStyleIdx="2" presStyleCnt="3">
        <dgm:presLayoutVars>
          <dgm:chPref val="3"/>
        </dgm:presLayoutVars>
      </dgm:prSet>
      <dgm:spPr/>
    </dgm:pt>
    <dgm:pt modelId="{E1EA2838-4BA0-45CF-B9D2-F94E06BBBAFA}" type="pres">
      <dgm:prSet presAssocID="{DEA74780-BD5E-4943-B34F-31E626546E7A}" presName="level3hierChild" presStyleCnt="0"/>
      <dgm:spPr/>
    </dgm:pt>
    <dgm:pt modelId="{56A20340-A6BE-4023-96BD-7F5DA54C6673}" type="pres">
      <dgm:prSet presAssocID="{538E6405-86B0-4300-844B-E2E74A30B4F6}" presName="conn2-1" presStyleLbl="parChTrans1D2" presStyleIdx="2" presStyleCnt="3"/>
      <dgm:spPr/>
    </dgm:pt>
    <dgm:pt modelId="{7E0C6552-C569-459F-8582-F27321747457}" type="pres">
      <dgm:prSet presAssocID="{538E6405-86B0-4300-844B-E2E74A30B4F6}" presName="connTx" presStyleLbl="parChTrans1D2" presStyleIdx="2" presStyleCnt="3"/>
      <dgm:spPr/>
    </dgm:pt>
    <dgm:pt modelId="{24893F6F-3EFF-47B2-99E5-1A436BC1E285}" type="pres">
      <dgm:prSet presAssocID="{168DB446-B393-46FD-9DDE-B852E323F287}" presName="root2" presStyleCnt="0"/>
      <dgm:spPr/>
    </dgm:pt>
    <dgm:pt modelId="{52DFC0C4-611D-462D-89EF-C96AC6445C10}" type="pres">
      <dgm:prSet presAssocID="{168DB446-B393-46FD-9DDE-B852E323F287}" presName="LevelTwoTextNode" presStyleLbl="node2" presStyleIdx="2" presStyleCnt="3">
        <dgm:presLayoutVars>
          <dgm:chPref val="3"/>
        </dgm:presLayoutVars>
      </dgm:prSet>
      <dgm:spPr/>
    </dgm:pt>
    <dgm:pt modelId="{5F924B84-5991-4A0C-B13D-85954B1332A9}" type="pres">
      <dgm:prSet presAssocID="{168DB446-B393-46FD-9DDE-B852E323F287}" presName="level3hierChild" presStyleCnt="0"/>
      <dgm:spPr/>
    </dgm:pt>
  </dgm:ptLst>
  <dgm:cxnLst>
    <dgm:cxn modelId="{E8FD050B-B0FB-498A-B7FE-418843E7A04D}" type="presOf" srcId="{EE1A8A4B-581F-4098-8DC5-EBCE9C7B9F5A}" destId="{9C91A727-A771-43ED-ACB7-BBC65B74D106}" srcOrd="0" destOrd="0" presId="urn:microsoft.com/office/officeart/2005/8/layout/hierarchy2"/>
    <dgm:cxn modelId="{DEE81E0E-E897-46AF-9266-6760C8F167CF}" type="presOf" srcId="{F01E4215-EEEB-4530-924B-348B144F1AFE}" destId="{0CC196E4-688B-4905-B0B8-84A6C5F6D3D5}" srcOrd="0" destOrd="0" presId="urn:microsoft.com/office/officeart/2005/8/layout/hierarchy2"/>
    <dgm:cxn modelId="{2D798B0F-3A6B-48BA-8E7E-E84E2663876A}" type="presOf" srcId="{4B69BF3D-D0A1-4339-921D-DF907BC93D9E}" destId="{42A35BB5-40BA-4AFD-8973-949EE3E1F77E}" srcOrd="0" destOrd="0" presId="urn:microsoft.com/office/officeart/2005/8/layout/hierarchy2"/>
    <dgm:cxn modelId="{629E4611-2991-4473-B758-F4B9FEFF18CA}" type="presOf" srcId="{60B078E1-90C1-4065-AFDE-1AEC8B685DD5}" destId="{1D6C795E-1515-4C60-BE5F-F18207360451}" srcOrd="1" destOrd="0" presId="urn:microsoft.com/office/officeart/2005/8/layout/hierarchy2"/>
    <dgm:cxn modelId="{4E2BFE16-CE6B-4C6C-888C-3D2D44FBDB51}" srcId="{ABCCACC1-7375-49B6-96CB-DF5B19E0DE4E}" destId="{AED41BE1-7778-40CF-904C-519F259F296E}" srcOrd="1" destOrd="0" parTransId="{4B69BF3D-D0A1-4339-921D-DF907BC93D9E}" sibTransId="{CE1F0430-ACE7-45CB-8DA8-F86274EF721E}"/>
    <dgm:cxn modelId="{38126B23-D004-48DD-A864-4CD1AD4A3FB6}" type="presOf" srcId="{F01E4215-EEEB-4530-924B-348B144F1AFE}" destId="{B3417D45-E27C-474B-AC73-10AF0F56DD1C}" srcOrd="1" destOrd="0" presId="urn:microsoft.com/office/officeart/2005/8/layout/hierarchy2"/>
    <dgm:cxn modelId="{67A0332F-DDE4-45E4-A410-81DFD1599360}" type="presOf" srcId="{5DCADF45-9C32-4D09-B3B8-A89FF8168F2A}" destId="{EA978B3F-29F7-4732-86F2-64DAA37B1E62}" srcOrd="0" destOrd="0" presId="urn:microsoft.com/office/officeart/2005/8/layout/hierarchy2"/>
    <dgm:cxn modelId="{D59C4A32-C94D-4E05-8B32-186CB2090EDA}" type="presOf" srcId="{00BA30F8-A4FF-4731-BE29-6A6144E19453}" destId="{2BCBEAA9-AAB6-46F9-AB8B-D89824F984E7}" srcOrd="1" destOrd="0" presId="urn:microsoft.com/office/officeart/2005/8/layout/hierarchy2"/>
    <dgm:cxn modelId="{F48C6C33-9C5A-4624-820C-4D0900885B9C}" type="presOf" srcId="{EE1A8A4B-581F-4098-8DC5-EBCE9C7B9F5A}" destId="{090CE008-5CC0-4E89-80B7-56C48E8A5088}" srcOrd="1" destOrd="0" presId="urn:microsoft.com/office/officeart/2005/8/layout/hierarchy2"/>
    <dgm:cxn modelId="{48567535-84E7-4D34-B6C1-3A8228802CE2}" type="presOf" srcId="{9000CA9A-46F5-4107-A04B-AD02413F9588}" destId="{14748831-F112-4B3B-B662-B638CF7E115D}" srcOrd="1" destOrd="0" presId="urn:microsoft.com/office/officeart/2005/8/layout/hierarchy2"/>
    <dgm:cxn modelId="{ACBCAD49-3452-4C46-93B9-7741CD56333B}" type="presOf" srcId="{AED41BE1-7778-40CF-904C-519F259F296E}" destId="{FDC0DC54-00D5-48DD-901B-34D07AEA22C3}" srcOrd="0" destOrd="0" presId="urn:microsoft.com/office/officeart/2005/8/layout/hierarchy2"/>
    <dgm:cxn modelId="{82DF904D-C3B6-44D7-8FCC-9F0A00AFA145}" type="presOf" srcId="{4B69BF3D-D0A1-4339-921D-DF907BC93D9E}" destId="{0F9E16C9-50A7-4899-AFDF-23B85F69C8C5}" srcOrd="1" destOrd="0" presId="urn:microsoft.com/office/officeart/2005/8/layout/hierarchy2"/>
    <dgm:cxn modelId="{A9CA645D-E370-470A-9ABB-31F8091CC4FB}" type="presOf" srcId="{538E6405-86B0-4300-844B-E2E74A30B4F6}" destId="{56A20340-A6BE-4023-96BD-7F5DA54C6673}" srcOrd="0" destOrd="0" presId="urn:microsoft.com/office/officeart/2005/8/layout/hierarchy2"/>
    <dgm:cxn modelId="{730EB05D-054D-44EC-8BCD-55C7E131BAA9}" type="presOf" srcId="{8A588C8B-AF01-42D6-B10B-787BD7F4D6C8}" destId="{2BF8A40A-2D56-4972-8CEA-691A278680E6}" srcOrd="0" destOrd="0" presId="urn:microsoft.com/office/officeart/2005/8/layout/hierarchy2"/>
    <dgm:cxn modelId="{90025260-0A3B-428A-9E46-A999F9FE8ACB}" srcId="{FC1AA260-4527-4854-B946-0C4F83E26633}" destId="{5B243EF4-B407-47D9-8DE5-3E1DB7D89AA1}" srcOrd="1" destOrd="0" parTransId="{60B078E1-90C1-4065-AFDE-1AEC8B685DD5}" sibTransId="{06B4AB66-8078-4E75-88E0-C7F7B3AE63D5}"/>
    <dgm:cxn modelId="{08838466-03DA-44F3-AA2D-BE48DB49A1D3}" type="presOf" srcId="{60B078E1-90C1-4065-AFDE-1AEC8B685DD5}" destId="{9DDE851F-4125-4399-8F25-68165BEA806B}" srcOrd="0" destOrd="0" presId="urn:microsoft.com/office/officeart/2005/8/layout/hierarchy2"/>
    <dgm:cxn modelId="{A21FC773-C14F-4BCD-A73B-1B90627D91DD}" type="presOf" srcId="{FC1AA260-4527-4854-B946-0C4F83E26633}" destId="{86029E62-3D69-496C-9D1D-4622A800C949}" srcOrd="0" destOrd="0" presId="urn:microsoft.com/office/officeart/2005/8/layout/hierarchy2"/>
    <dgm:cxn modelId="{C7757977-5766-403A-89D2-62C1DA12D886}" type="presOf" srcId="{F45632CA-B418-4027-9CE1-C4080F423CC2}" destId="{A1F142E7-CA62-474D-A2F7-27D00E952F20}" srcOrd="0" destOrd="0" presId="urn:microsoft.com/office/officeart/2005/8/layout/hierarchy2"/>
    <dgm:cxn modelId="{DE053A82-30DA-4A5A-B42A-2D285CF728DD}" type="presOf" srcId="{DEA74780-BD5E-4943-B34F-31E626546E7A}" destId="{5115209A-E686-4706-BABA-D203D3E0A85E}" srcOrd="0" destOrd="0" presId="urn:microsoft.com/office/officeart/2005/8/layout/hierarchy2"/>
    <dgm:cxn modelId="{0345748C-09F3-4444-8DF6-86A3A2F78480}" type="presOf" srcId="{5B243EF4-B407-47D9-8DE5-3E1DB7D89AA1}" destId="{BFC915A8-BAA7-413E-BA7F-B205927E4200}" srcOrd="0" destOrd="0" presId="urn:microsoft.com/office/officeart/2005/8/layout/hierarchy2"/>
    <dgm:cxn modelId="{1D8A938E-E28F-401B-BBE9-CD8F590336DC}" type="presOf" srcId="{66DA5518-CD4F-4923-91AC-47A11123A9D4}" destId="{46927CDF-10FA-4D94-9E65-CF1C48863620}" srcOrd="0" destOrd="0" presId="urn:microsoft.com/office/officeart/2005/8/layout/hierarchy2"/>
    <dgm:cxn modelId="{96A50AA3-56DD-44EE-88BA-B7D9499CF850}" srcId="{AED41BE1-7778-40CF-904C-519F259F296E}" destId="{DEA74780-BD5E-4943-B34F-31E626546E7A}" srcOrd="2" destOrd="0" parTransId="{8A588C8B-AF01-42D6-B10B-787BD7F4D6C8}" sibTransId="{0D73AF03-A9B3-49D0-9131-8DA7FBD13900}"/>
    <dgm:cxn modelId="{DE65DFAA-6893-40FB-9262-416E5F8A44AA}" type="presOf" srcId="{538E6405-86B0-4300-844B-E2E74A30B4F6}" destId="{7E0C6552-C569-459F-8582-F27321747457}" srcOrd="1" destOrd="0" presId="urn:microsoft.com/office/officeart/2005/8/layout/hierarchy2"/>
    <dgm:cxn modelId="{42CE0FC3-BBD2-4FA8-9336-80C3D994886D}" srcId="{AED41BE1-7778-40CF-904C-519F259F296E}" destId="{FC1AA260-4527-4854-B946-0C4F83E26633}" srcOrd="1" destOrd="0" parTransId="{00BA30F8-A4FF-4731-BE29-6A6144E19453}" sibTransId="{C19E4643-DC95-4E21-9D0C-DDF93D7E4AB2}"/>
    <dgm:cxn modelId="{24E09ECB-7DB6-41F6-8294-E3954D5B8231}" type="presOf" srcId="{9000CA9A-46F5-4107-A04B-AD02413F9588}" destId="{C3D32032-D4CA-4AB4-8D6D-13A505BB956A}" srcOrd="0" destOrd="0" presId="urn:microsoft.com/office/officeart/2005/8/layout/hierarchy2"/>
    <dgm:cxn modelId="{89DA4DD2-696D-4DCE-8DB1-C09E9B546EA0}" srcId="{356E4595-5089-4356-9A43-BDCC1C0E771D}" destId="{ABCCACC1-7375-49B6-96CB-DF5B19E0DE4E}" srcOrd="1" destOrd="0" parTransId="{74F927CA-DC67-4D8C-847E-5AD6ABD1791E}" sibTransId="{76672400-686C-4BBF-8815-5322B9D402B7}"/>
    <dgm:cxn modelId="{C3586CD5-56D0-4BF8-BD8F-896E676D1F68}" srcId="{AED41BE1-7778-40CF-904C-519F259F296E}" destId="{66DA5518-CD4F-4923-91AC-47A11123A9D4}" srcOrd="0" destOrd="0" parTransId="{EE1A8A4B-581F-4098-8DC5-EBCE9C7B9F5A}" sibTransId="{DC56AC03-919D-4CA9-A6C9-837E8C0D1821}"/>
    <dgm:cxn modelId="{1A8939D7-C0BD-448F-A36F-D3A25F1F1DE5}" srcId="{FC1AA260-4527-4854-B946-0C4F83E26633}" destId="{5DCADF45-9C32-4D09-B3B8-A89FF8168F2A}" srcOrd="0" destOrd="0" parTransId="{9000CA9A-46F5-4107-A04B-AD02413F9588}" sibTransId="{2408BA8B-FE4F-4648-BC81-DEBA7A4FEAD0}"/>
    <dgm:cxn modelId="{DA448AD8-4F53-4D82-A7FC-2A11A657A0EA}" srcId="{ABCCACC1-7375-49B6-96CB-DF5B19E0DE4E}" destId="{168DB446-B393-46FD-9DDE-B852E323F287}" srcOrd="2" destOrd="0" parTransId="{538E6405-86B0-4300-844B-E2E74A30B4F6}" sibTransId="{4A282E19-0E91-4C0C-B168-1148B72F09C2}"/>
    <dgm:cxn modelId="{037854E0-5BCE-4ABC-809F-6B5945937CC8}" type="presOf" srcId="{356E4595-5089-4356-9A43-BDCC1C0E771D}" destId="{35B60E7F-0D38-41FE-A0F8-3C66E7FE8301}" srcOrd="0" destOrd="0" presId="urn:microsoft.com/office/officeart/2005/8/layout/hierarchy2"/>
    <dgm:cxn modelId="{CD9885E0-20C5-48F8-9CF4-9CFF305A76C1}" type="presOf" srcId="{ABCCACC1-7375-49B6-96CB-DF5B19E0DE4E}" destId="{76122D4C-3708-42F8-A234-2724FDF254BB}" srcOrd="0" destOrd="0" presId="urn:microsoft.com/office/officeart/2005/8/layout/hierarchy2"/>
    <dgm:cxn modelId="{04C9C3E3-1987-4E51-88BC-FA6442BD0244}" type="presOf" srcId="{00BA30F8-A4FF-4731-BE29-6A6144E19453}" destId="{4D0B3EF6-6780-48C8-97F2-2D0AD315D66F}" srcOrd="0" destOrd="0" presId="urn:microsoft.com/office/officeart/2005/8/layout/hierarchy2"/>
    <dgm:cxn modelId="{10DCCEE9-1629-4E87-8708-9B97D5DF8ED7}" type="presOf" srcId="{8A588C8B-AF01-42D6-B10B-787BD7F4D6C8}" destId="{AE8E9F18-BBD1-4A68-BD87-E7FF501F1001}" srcOrd="1" destOrd="0" presId="urn:microsoft.com/office/officeart/2005/8/layout/hierarchy2"/>
    <dgm:cxn modelId="{5B97FDE9-3815-41AC-B41C-531A8251C4C4}" type="presOf" srcId="{168DB446-B393-46FD-9DDE-B852E323F287}" destId="{52DFC0C4-611D-462D-89EF-C96AC6445C10}" srcOrd="0" destOrd="0" presId="urn:microsoft.com/office/officeart/2005/8/layout/hierarchy2"/>
    <dgm:cxn modelId="{C1139FEE-9F94-4A57-AD17-7469557E4CCE}" srcId="{356E4595-5089-4356-9A43-BDCC1C0E771D}" destId="{EF74F816-9B52-4908-9E84-A4FC3A4AF92C}" srcOrd="0" destOrd="0" parTransId="{6FB477DE-8CC3-487C-9012-163B65CB87A7}" sibTransId="{9F250643-8941-4D1F-B9FE-E91F2BF1BD3A}"/>
    <dgm:cxn modelId="{A074A4F0-E93E-43F8-96B4-062CB09E59D3}" srcId="{ABCCACC1-7375-49B6-96CB-DF5B19E0DE4E}" destId="{F45632CA-B418-4027-9CE1-C4080F423CC2}" srcOrd="0" destOrd="0" parTransId="{F01E4215-EEEB-4530-924B-348B144F1AFE}" sibTransId="{48596E04-4DA8-4079-BFB0-A568D4BBA386}"/>
    <dgm:cxn modelId="{31890BF8-AD95-47BB-9C79-E4D6FB0ACCBE}" type="presOf" srcId="{EF74F816-9B52-4908-9E84-A4FC3A4AF92C}" destId="{FDE18750-819B-4102-93D5-F880F347C951}" srcOrd="0" destOrd="0" presId="urn:microsoft.com/office/officeart/2005/8/layout/hierarchy2"/>
    <dgm:cxn modelId="{742F7C9C-E07B-4BE5-9C1D-55D34D16FE37}" type="presParOf" srcId="{35B60E7F-0D38-41FE-A0F8-3C66E7FE8301}" destId="{BD13548E-DE26-42B4-AF43-40757F25B0F5}" srcOrd="0" destOrd="0" presId="urn:microsoft.com/office/officeart/2005/8/layout/hierarchy2"/>
    <dgm:cxn modelId="{21C376F1-17DA-4915-8A92-A170A4B9EF71}" type="presParOf" srcId="{BD13548E-DE26-42B4-AF43-40757F25B0F5}" destId="{FDE18750-819B-4102-93D5-F880F347C951}" srcOrd="0" destOrd="0" presId="urn:microsoft.com/office/officeart/2005/8/layout/hierarchy2"/>
    <dgm:cxn modelId="{91D73741-EC42-4181-B1B8-FDB64CB34B38}" type="presParOf" srcId="{BD13548E-DE26-42B4-AF43-40757F25B0F5}" destId="{F2BDC99C-2042-4EFC-9A8E-EE1039623046}" srcOrd="1" destOrd="0" presId="urn:microsoft.com/office/officeart/2005/8/layout/hierarchy2"/>
    <dgm:cxn modelId="{D002378E-1380-464A-A740-EF7C60EEE646}" type="presParOf" srcId="{35B60E7F-0D38-41FE-A0F8-3C66E7FE8301}" destId="{81FA5105-0536-481E-AB47-82BB53442361}" srcOrd="1" destOrd="0" presId="urn:microsoft.com/office/officeart/2005/8/layout/hierarchy2"/>
    <dgm:cxn modelId="{85AAFB06-4E3E-4CD8-8170-0C1970C471E5}" type="presParOf" srcId="{81FA5105-0536-481E-AB47-82BB53442361}" destId="{76122D4C-3708-42F8-A234-2724FDF254BB}" srcOrd="0" destOrd="0" presId="urn:microsoft.com/office/officeart/2005/8/layout/hierarchy2"/>
    <dgm:cxn modelId="{ADA88769-E893-47C7-9B37-77A11DE06BA9}" type="presParOf" srcId="{81FA5105-0536-481E-AB47-82BB53442361}" destId="{60B9C098-841B-408A-BD46-ACBB06CCDF40}" srcOrd="1" destOrd="0" presId="urn:microsoft.com/office/officeart/2005/8/layout/hierarchy2"/>
    <dgm:cxn modelId="{7D31CFF7-3BAE-4FF0-ABBC-A608531005EB}" type="presParOf" srcId="{60B9C098-841B-408A-BD46-ACBB06CCDF40}" destId="{0CC196E4-688B-4905-B0B8-84A6C5F6D3D5}" srcOrd="0" destOrd="0" presId="urn:microsoft.com/office/officeart/2005/8/layout/hierarchy2"/>
    <dgm:cxn modelId="{4C50D525-C64A-4BBB-8133-6D5C9AF410ED}" type="presParOf" srcId="{0CC196E4-688B-4905-B0B8-84A6C5F6D3D5}" destId="{B3417D45-E27C-474B-AC73-10AF0F56DD1C}" srcOrd="0" destOrd="0" presId="urn:microsoft.com/office/officeart/2005/8/layout/hierarchy2"/>
    <dgm:cxn modelId="{DE5D82DF-AFE0-4DE0-BCFA-5F8E9295F67E}" type="presParOf" srcId="{60B9C098-841B-408A-BD46-ACBB06CCDF40}" destId="{69DAC432-02BD-44F8-B1F6-3FA3C85104CA}" srcOrd="1" destOrd="0" presId="urn:microsoft.com/office/officeart/2005/8/layout/hierarchy2"/>
    <dgm:cxn modelId="{44A27562-E605-40CF-BCEB-D3E72C36C904}" type="presParOf" srcId="{69DAC432-02BD-44F8-B1F6-3FA3C85104CA}" destId="{A1F142E7-CA62-474D-A2F7-27D00E952F20}" srcOrd="0" destOrd="0" presId="urn:microsoft.com/office/officeart/2005/8/layout/hierarchy2"/>
    <dgm:cxn modelId="{54591005-D7F9-4C70-BE80-24CC37EA029F}" type="presParOf" srcId="{69DAC432-02BD-44F8-B1F6-3FA3C85104CA}" destId="{CCF66157-1164-4A12-A008-4B4BCFBF5ACC}" srcOrd="1" destOrd="0" presId="urn:microsoft.com/office/officeart/2005/8/layout/hierarchy2"/>
    <dgm:cxn modelId="{2217549F-9BA4-4857-A802-B481DD129CDA}" type="presParOf" srcId="{60B9C098-841B-408A-BD46-ACBB06CCDF40}" destId="{42A35BB5-40BA-4AFD-8973-949EE3E1F77E}" srcOrd="2" destOrd="0" presId="urn:microsoft.com/office/officeart/2005/8/layout/hierarchy2"/>
    <dgm:cxn modelId="{98C8C855-086C-4281-9DAA-1DA929C736BA}" type="presParOf" srcId="{42A35BB5-40BA-4AFD-8973-949EE3E1F77E}" destId="{0F9E16C9-50A7-4899-AFDF-23B85F69C8C5}" srcOrd="0" destOrd="0" presId="urn:microsoft.com/office/officeart/2005/8/layout/hierarchy2"/>
    <dgm:cxn modelId="{DAA475E3-EFA1-4CC6-88E4-A0DCD02A71ED}" type="presParOf" srcId="{60B9C098-841B-408A-BD46-ACBB06CCDF40}" destId="{76CCACDA-FDC2-439B-A0C1-868A6365496B}" srcOrd="3" destOrd="0" presId="urn:microsoft.com/office/officeart/2005/8/layout/hierarchy2"/>
    <dgm:cxn modelId="{3FFE870D-C596-46CF-82C4-01E9A079523F}" type="presParOf" srcId="{76CCACDA-FDC2-439B-A0C1-868A6365496B}" destId="{FDC0DC54-00D5-48DD-901B-34D07AEA22C3}" srcOrd="0" destOrd="0" presId="urn:microsoft.com/office/officeart/2005/8/layout/hierarchy2"/>
    <dgm:cxn modelId="{178EBCFB-6B3F-4024-8380-DE789AFF2CCC}" type="presParOf" srcId="{76CCACDA-FDC2-439B-A0C1-868A6365496B}" destId="{071705D6-DBBA-4704-80A6-27280F423D1E}" srcOrd="1" destOrd="0" presId="urn:microsoft.com/office/officeart/2005/8/layout/hierarchy2"/>
    <dgm:cxn modelId="{EC0A57B7-E8DA-414F-B229-206C4C0F9AA4}" type="presParOf" srcId="{071705D6-DBBA-4704-80A6-27280F423D1E}" destId="{9C91A727-A771-43ED-ACB7-BBC65B74D106}" srcOrd="0" destOrd="0" presId="urn:microsoft.com/office/officeart/2005/8/layout/hierarchy2"/>
    <dgm:cxn modelId="{E492A83C-E52F-4532-A9D1-E96D640C330E}" type="presParOf" srcId="{9C91A727-A771-43ED-ACB7-BBC65B74D106}" destId="{090CE008-5CC0-4E89-80B7-56C48E8A5088}" srcOrd="0" destOrd="0" presId="urn:microsoft.com/office/officeart/2005/8/layout/hierarchy2"/>
    <dgm:cxn modelId="{BC4D1021-EBCD-408C-8F5F-44A09A7D066E}" type="presParOf" srcId="{071705D6-DBBA-4704-80A6-27280F423D1E}" destId="{A5F27570-B2CE-4212-ACC5-818AC6939A4B}" srcOrd="1" destOrd="0" presId="urn:microsoft.com/office/officeart/2005/8/layout/hierarchy2"/>
    <dgm:cxn modelId="{7A302499-5633-406A-B215-BA3B75017337}" type="presParOf" srcId="{A5F27570-B2CE-4212-ACC5-818AC6939A4B}" destId="{46927CDF-10FA-4D94-9E65-CF1C48863620}" srcOrd="0" destOrd="0" presId="urn:microsoft.com/office/officeart/2005/8/layout/hierarchy2"/>
    <dgm:cxn modelId="{BE0AA9C9-9CBF-4B52-B56E-9BCB20872897}" type="presParOf" srcId="{A5F27570-B2CE-4212-ACC5-818AC6939A4B}" destId="{370E758A-267A-4915-805E-C3BC780F440C}" srcOrd="1" destOrd="0" presId="urn:microsoft.com/office/officeart/2005/8/layout/hierarchy2"/>
    <dgm:cxn modelId="{D7604AAB-D65E-46CC-A080-9D45B6E925C1}" type="presParOf" srcId="{071705D6-DBBA-4704-80A6-27280F423D1E}" destId="{4D0B3EF6-6780-48C8-97F2-2D0AD315D66F}" srcOrd="2" destOrd="0" presId="urn:microsoft.com/office/officeart/2005/8/layout/hierarchy2"/>
    <dgm:cxn modelId="{7A46351D-D956-4C99-B92D-9D58A4133879}" type="presParOf" srcId="{4D0B3EF6-6780-48C8-97F2-2D0AD315D66F}" destId="{2BCBEAA9-AAB6-46F9-AB8B-D89824F984E7}" srcOrd="0" destOrd="0" presId="urn:microsoft.com/office/officeart/2005/8/layout/hierarchy2"/>
    <dgm:cxn modelId="{88DDDAC4-7A6B-415D-AC04-48FE294710D0}" type="presParOf" srcId="{071705D6-DBBA-4704-80A6-27280F423D1E}" destId="{0E3DCDE7-5ADC-437C-8376-99BDDD607754}" srcOrd="3" destOrd="0" presId="urn:microsoft.com/office/officeart/2005/8/layout/hierarchy2"/>
    <dgm:cxn modelId="{70A8C282-E26F-4D55-8887-50303533ED33}" type="presParOf" srcId="{0E3DCDE7-5ADC-437C-8376-99BDDD607754}" destId="{86029E62-3D69-496C-9D1D-4622A800C949}" srcOrd="0" destOrd="0" presId="urn:microsoft.com/office/officeart/2005/8/layout/hierarchy2"/>
    <dgm:cxn modelId="{8F2FBEF8-B694-4936-AA63-8CF49B5132F6}" type="presParOf" srcId="{0E3DCDE7-5ADC-437C-8376-99BDDD607754}" destId="{948C8539-D6F0-405D-A7D2-D18FD183CD9C}" srcOrd="1" destOrd="0" presId="urn:microsoft.com/office/officeart/2005/8/layout/hierarchy2"/>
    <dgm:cxn modelId="{85F5D960-117B-4692-80E3-2BAE749460DF}" type="presParOf" srcId="{948C8539-D6F0-405D-A7D2-D18FD183CD9C}" destId="{C3D32032-D4CA-4AB4-8D6D-13A505BB956A}" srcOrd="0" destOrd="0" presId="urn:microsoft.com/office/officeart/2005/8/layout/hierarchy2"/>
    <dgm:cxn modelId="{41562218-A1E8-4949-84CA-8C1B3DBC89F4}" type="presParOf" srcId="{C3D32032-D4CA-4AB4-8D6D-13A505BB956A}" destId="{14748831-F112-4B3B-B662-B638CF7E115D}" srcOrd="0" destOrd="0" presId="urn:microsoft.com/office/officeart/2005/8/layout/hierarchy2"/>
    <dgm:cxn modelId="{294B71C5-38EB-4F43-A8A4-535F2ABE3646}" type="presParOf" srcId="{948C8539-D6F0-405D-A7D2-D18FD183CD9C}" destId="{2671A605-DC41-4E7B-8018-44A3A12C3D20}" srcOrd="1" destOrd="0" presId="urn:microsoft.com/office/officeart/2005/8/layout/hierarchy2"/>
    <dgm:cxn modelId="{82DDA755-1BC6-4DBD-858A-E73CD3233495}" type="presParOf" srcId="{2671A605-DC41-4E7B-8018-44A3A12C3D20}" destId="{EA978B3F-29F7-4732-86F2-64DAA37B1E62}" srcOrd="0" destOrd="0" presId="urn:microsoft.com/office/officeart/2005/8/layout/hierarchy2"/>
    <dgm:cxn modelId="{2A05DA71-2335-497D-91A8-E5C1C364EA3F}" type="presParOf" srcId="{2671A605-DC41-4E7B-8018-44A3A12C3D20}" destId="{35D3BEB6-F657-49D6-8C77-D40722900262}" srcOrd="1" destOrd="0" presId="urn:microsoft.com/office/officeart/2005/8/layout/hierarchy2"/>
    <dgm:cxn modelId="{D3C14EDF-00EF-462C-99B7-4D0A6A3A1C11}" type="presParOf" srcId="{948C8539-D6F0-405D-A7D2-D18FD183CD9C}" destId="{9DDE851F-4125-4399-8F25-68165BEA806B}" srcOrd="2" destOrd="0" presId="urn:microsoft.com/office/officeart/2005/8/layout/hierarchy2"/>
    <dgm:cxn modelId="{93F3DFA6-EC75-4315-8088-10342626C7FB}" type="presParOf" srcId="{9DDE851F-4125-4399-8F25-68165BEA806B}" destId="{1D6C795E-1515-4C60-BE5F-F18207360451}" srcOrd="0" destOrd="0" presId="urn:microsoft.com/office/officeart/2005/8/layout/hierarchy2"/>
    <dgm:cxn modelId="{44B48FDE-7F78-4415-A4A2-E61E6B41C416}" type="presParOf" srcId="{948C8539-D6F0-405D-A7D2-D18FD183CD9C}" destId="{E5360A07-AFBA-443B-B71F-C99F2E54A12D}" srcOrd="3" destOrd="0" presId="urn:microsoft.com/office/officeart/2005/8/layout/hierarchy2"/>
    <dgm:cxn modelId="{50A69D5D-90DB-4139-948E-31A592C5F1B1}" type="presParOf" srcId="{E5360A07-AFBA-443B-B71F-C99F2E54A12D}" destId="{BFC915A8-BAA7-413E-BA7F-B205927E4200}" srcOrd="0" destOrd="0" presId="urn:microsoft.com/office/officeart/2005/8/layout/hierarchy2"/>
    <dgm:cxn modelId="{C34F7467-1EB9-4BDA-820E-4D67B6415687}" type="presParOf" srcId="{E5360A07-AFBA-443B-B71F-C99F2E54A12D}" destId="{4964B471-5B3A-458F-9554-1CF0996067C2}" srcOrd="1" destOrd="0" presId="urn:microsoft.com/office/officeart/2005/8/layout/hierarchy2"/>
    <dgm:cxn modelId="{4AB90720-9FC6-49D2-ADC7-66EFF0E840F4}" type="presParOf" srcId="{071705D6-DBBA-4704-80A6-27280F423D1E}" destId="{2BF8A40A-2D56-4972-8CEA-691A278680E6}" srcOrd="4" destOrd="0" presId="urn:microsoft.com/office/officeart/2005/8/layout/hierarchy2"/>
    <dgm:cxn modelId="{1B633DAD-6CFA-458A-95E4-46F9E55C0AF3}" type="presParOf" srcId="{2BF8A40A-2D56-4972-8CEA-691A278680E6}" destId="{AE8E9F18-BBD1-4A68-BD87-E7FF501F1001}" srcOrd="0" destOrd="0" presId="urn:microsoft.com/office/officeart/2005/8/layout/hierarchy2"/>
    <dgm:cxn modelId="{0F206C43-AA57-46B4-8371-588F30973CE3}" type="presParOf" srcId="{071705D6-DBBA-4704-80A6-27280F423D1E}" destId="{38A3947D-9983-43E2-B3D9-128CF970D692}" srcOrd="5" destOrd="0" presId="urn:microsoft.com/office/officeart/2005/8/layout/hierarchy2"/>
    <dgm:cxn modelId="{35EB765C-4F2A-4D98-A5C7-5B12AD595B6F}" type="presParOf" srcId="{38A3947D-9983-43E2-B3D9-128CF970D692}" destId="{5115209A-E686-4706-BABA-D203D3E0A85E}" srcOrd="0" destOrd="0" presId="urn:microsoft.com/office/officeart/2005/8/layout/hierarchy2"/>
    <dgm:cxn modelId="{F5403EF5-1AF8-469C-95A9-A0EC16760FFA}" type="presParOf" srcId="{38A3947D-9983-43E2-B3D9-128CF970D692}" destId="{E1EA2838-4BA0-45CF-B9D2-F94E06BBBAFA}" srcOrd="1" destOrd="0" presId="urn:microsoft.com/office/officeart/2005/8/layout/hierarchy2"/>
    <dgm:cxn modelId="{1EF5423A-06F1-473B-8B99-7ADB363418FA}" type="presParOf" srcId="{60B9C098-841B-408A-BD46-ACBB06CCDF40}" destId="{56A20340-A6BE-4023-96BD-7F5DA54C6673}" srcOrd="4" destOrd="0" presId="urn:microsoft.com/office/officeart/2005/8/layout/hierarchy2"/>
    <dgm:cxn modelId="{34704744-5BB4-4B70-909D-2AEBCD712D2F}" type="presParOf" srcId="{56A20340-A6BE-4023-96BD-7F5DA54C6673}" destId="{7E0C6552-C569-459F-8582-F27321747457}" srcOrd="0" destOrd="0" presId="urn:microsoft.com/office/officeart/2005/8/layout/hierarchy2"/>
    <dgm:cxn modelId="{B9C2E28B-0C53-4E13-8FC6-4DF6C3082583}" type="presParOf" srcId="{60B9C098-841B-408A-BD46-ACBB06CCDF40}" destId="{24893F6F-3EFF-47B2-99E5-1A436BC1E285}" srcOrd="5" destOrd="0" presId="urn:microsoft.com/office/officeart/2005/8/layout/hierarchy2"/>
    <dgm:cxn modelId="{5B864098-CDE7-4827-A867-D8EFAE02406F}" type="presParOf" srcId="{24893F6F-3EFF-47B2-99E5-1A436BC1E285}" destId="{52DFC0C4-611D-462D-89EF-C96AC6445C10}" srcOrd="0" destOrd="0" presId="urn:microsoft.com/office/officeart/2005/8/layout/hierarchy2"/>
    <dgm:cxn modelId="{C6E772CD-F95A-4E57-94CD-4794927A0307}" type="presParOf" srcId="{24893F6F-3EFF-47B2-99E5-1A436BC1E285}" destId="{5F924B84-5991-4A0C-B13D-85954B1332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BD5527-7E53-45E2-978B-6B8B8D0EDF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85218-4C10-439F-A6B8-48B715EADA97}">
      <dgm:prSet/>
      <dgm:spPr/>
      <dgm:t>
        <a:bodyPr/>
        <a:lstStyle/>
        <a:p>
          <a:r>
            <a:rPr lang="en-US"/>
            <a:t>Wrap-Up</a:t>
          </a:r>
        </a:p>
      </dgm:t>
    </dgm:pt>
    <dgm:pt modelId="{E29000E6-3632-4B83-9182-C1D268FC4E16}" type="parTrans" cxnId="{ED7FDE06-8ED8-44BA-B06F-69353E788A74}">
      <dgm:prSet/>
      <dgm:spPr/>
      <dgm:t>
        <a:bodyPr/>
        <a:lstStyle/>
        <a:p>
          <a:endParaRPr lang="en-US"/>
        </a:p>
      </dgm:t>
    </dgm:pt>
    <dgm:pt modelId="{E7DB4DF3-38AE-4F3E-BA27-DDEDD277D40D}" type="sibTrans" cxnId="{ED7FDE06-8ED8-44BA-B06F-69353E788A74}">
      <dgm:prSet/>
      <dgm:spPr/>
      <dgm:t>
        <a:bodyPr/>
        <a:lstStyle/>
        <a:p>
          <a:endParaRPr lang="en-US"/>
        </a:p>
      </dgm:t>
    </dgm:pt>
    <dgm:pt modelId="{6B67159F-5689-4FC6-9BE8-ADADBA4E78BC}">
      <dgm:prSet/>
      <dgm:spPr/>
      <dgm:t>
        <a:bodyPr/>
        <a:lstStyle/>
        <a:p>
          <a:r>
            <a:rPr lang="en-US" b="1"/>
            <a:t>Content:</a:t>
          </a:r>
          <a:endParaRPr lang="en-US"/>
        </a:p>
      </dgm:t>
    </dgm:pt>
    <dgm:pt modelId="{B2E09CCA-6A86-440C-B04C-F89216619435}" type="parTrans" cxnId="{6925B52F-D909-44CC-9FAE-C214B5D9FCFB}">
      <dgm:prSet/>
      <dgm:spPr/>
      <dgm:t>
        <a:bodyPr/>
        <a:lstStyle/>
        <a:p>
          <a:endParaRPr lang="en-US"/>
        </a:p>
      </dgm:t>
    </dgm:pt>
    <dgm:pt modelId="{ED1E742B-89ED-4654-9E37-4AB346AC5EEC}" type="sibTrans" cxnId="{6925B52F-D909-44CC-9FAE-C214B5D9FCFB}">
      <dgm:prSet/>
      <dgm:spPr/>
      <dgm:t>
        <a:bodyPr/>
        <a:lstStyle/>
        <a:p>
          <a:endParaRPr lang="en-US"/>
        </a:p>
      </dgm:t>
    </dgm:pt>
    <dgm:pt modelId="{901F1745-33E6-48C1-8A6C-CAC73225B551}">
      <dgm:prSet/>
      <dgm:spPr/>
      <dgm:t>
        <a:bodyPr/>
        <a:lstStyle/>
        <a:p>
          <a:r>
            <a:rPr lang="en-US" b="1"/>
            <a:t>Questions:</a:t>
          </a:r>
          <a:r>
            <a:rPr lang="en-US"/>
            <a:t> Open floor for any setup or concept-related questions.</a:t>
          </a:r>
        </a:p>
      </dgm:t>
    </dgm:pt>
    <dgm:pt modelId="{C98F3FC6-54C1-4B11-AF83-1BADC324E93C}" type="parTrans" cxnId="{752B214D-889E-4071-9487-523C6831623E}">
      <dgm:prSet/>
      <dgm:spPr/>
      <dgm:t>
        <a:bodyPr/>
        <a:lstStyle/>
        <a:p>
          <a:endParaRPr lang="en-US"/>
        </a:p>
      </dgm:t>
    </dgm:pt>
    <dgm:pt modelId="{7945B96F-8764-49BF-B78C-D9BD5F7E52DF}" type="sibTrans" cxnId="{752B214D-889E-4071-9487-523C6831623E}">
      <dgm:prSet/>
      <dgm:spPr/>
      <dgm:t>
        <a:bodyPr/>
        <a:lstStyle/>
        <a:p>
          <a:endParaRPr lang="en-US"/>
        </a:p>
      </dgm:t>
    </dgm:pt>
    <dgm:pt modelId="{DA39C91A-9F6B-4B6B-8832-6CF15BE95A3B}">
      <dgm:prSet/>
      <dgm:spPr/>
      <dgm:t>
        <a:bodyPr/>
        <a:lstStyle/>
        <a:p>
          <a:r>
            <a:rPr lang="en-US" b="1"/>
            <a:t>Next Week:</a:t>
          </a:r>
          <a:r>
            <a:rPr lang="en-US"/>
            <a:t> Introduction to statistics and Python fundamentals:</a:t>
          </a:r>
        </a:p>
      </dgm:t>
    </dgm:pt>
    <dgm:pt modelId="{91D4BAD2-9BFB-472F-B079-F6F8075E721A}" type="parTrans" cxnId="{D12E3873-D523-4911-8FBB-AF74F920DC32}">
      <dgm:prSet/>
      <dgm:spPr/>
      <dgm:t>
        <a:bodyPr/>
        <a:lstStyle/>
        <a:p>
          <a:endParaRPr lang="en-US"/>
        </a:p>
      </dgm:t>
    </dgm:pt>
    <dgm:pt modelId="{6B7E4EB1-0FE0-4A9D-9092-C2C060BA4AFB}" type="sibTrans" cxnId="{D12E3873-D523-4911-8FBB-AF74F920DC32}">
      <dgm:prSet/>
      <dgm:spPr/>
      <dgm:t>
        <a:bodyPr/>
        <a:lstStyle/>
        <a:p>
          <a:endParaRPr lang="en-US"/>
        </a:p>
      </dgm:t>
    </dgm:pt>
    <dgm:pt modelId="{37E02347-857A-4CB0-88BB-1049D00B6903}">
      <dgm:prSet/>
      <dgm:spPr/>
      <dgm:t>
        <a:bodyPr/>
        <a:lstStyle/>
        <a:p>
          <a:r>
            <a:rPr lang="en-US"/>
            <a:t>Understanding mean and median.</a:t>
          </a:r>
        </a:p>
      </dgm:t>
    </dgm:pt>
    <dgm:pt modelId="{7B3CE39F-551D-45EB-9489-744E504C82AF}" type="parTrans" cxnId="{7DD07664-717E-4BD0-92FA-C3CDB76B66FD}">
      <dgm:prSet/>
      <dgm:spPr/>
      <dgm:t>
        <a:bodyPr/>
        <a:lstStyle/>
        <a:p>
          <a:endParaRPr lang="en-US"/>
        </a:p>
      </dgm:t>
    </dgm:pt>
    <dgm:pt modelId="{D49B6C06-570E-47F0-B98C-2F74688B0ED2}" type="sibTrans" cxnId="{7DD07664-717E-4BD0-92FA-C3CDB76B66FD}">
      <dgm:prSet/>
      <dgm:spPr/>
      <dgm:t>
        <a:bodyPr/>
        <a:lstStyle/>
        <a:p>
          <a:endParaRPr lang="en-US"/>
        </a:p>
      </dgm:t>
    </dgm:pt>
    <dgm:pt modelId="{DB6FF372-0202-47C6-907E-6A3CC128FF14}">
      <dgm:prSet/>
      <dgm:spPr/>
      <dgm:t>
        <a:bodyPr/>
        <a:lstStyle/>
        <a:p>
          <a:r>
            <a:rPr lang="en-US"/>
            <a:t>Working with CSV files in Pandas.</a:t>
          </a:r>
        </a:p>
      </dgm:t>
    </dgm:pt>
    <dgm:pt modelId="{074670EA-A1C7-4D9F-9D10-E5349ABC53DB}" type="parTrans" cxnId="{FBF6F74C-33F2-4F9F-BFB0-A0E4145D452F}">
      <dgm:prSet/>
      <dgm:spPr/>
      <dgm:t>
        <a:bodyPr/>
        <a:lstStyle/>
        <a:p>
          <a:endParaRPr lang="en-US"/>
        </a:p>
      </dgm:t>
    </dgm:pt>
    <dgm:pt modelId="{3C01E816-405B-4FAF-9B14-B51C8827C10E}" type="sibTrans" cxnId="{FBF6F74C-33F2-4F9F-BFB0-A0E4145D452F}">
      <dgm:prSet/>
      <dgm:spPr/>
      <dgm:t>
        <a:bodyPr/>
        <a:lstStyle/>
        <a:p>
          <a:endParaRPr lang="en-US"/>
        </a:p>
      </dgm:t>
    </dgm:pt>
    <dgm:pt modelId="{D7BC5B2F-9AC0-4C70-95ED-240643D7DEE9}" type="pres">
      <dgm:prSet presAssocID="{14BD5527-7E53-45E2-978B-6B8B8D0EDF07}" presName="linear" presStyleCnt="0">
        <dgm:presLayoutVars>
          <dgm:dir/>
          <dgm:animLvl val="lvl"/>
          <dgm:resizeHandles val="exact"/>
        </dgm:presLayoutVars>
      </dgm:prSet>
      <dgm:spPr/>
    </dgm:pt>
    <dgm:pt modelId="{9376545B-0C2C-4823-A95A-E2E6D9EF1294}" type="pres">
      <dgm:prSet presAssocID="{05185218-4C10-439F-A6B8-48B715EADA97}" presName="parentLin" presStyleCnt="0"/>
      <dgm:spPr/>
    </dgm:pt>
    <dgm:pt modelId="{00F46939-CFD7-4B1A-A11B-B5BAA58A966A}" type="pres">
      <dgm:prSet presAssocID="{05185218-4C10-439F-A6B8-48B715EADA97}" presName="parentLeftMargin" presStyleLbl="node1" presStyleIdx="0" presStyleCnt="2"/>
      <dgm:spPr/>
    </dgm:pt>
    <dgm:pt modelId="{510A0089-2892-4B5C-A481-1369B7767DF4}" type="pres">
      <dgm:prSet presAssocID="{05185218-4C10-439F-A6B8-48B715EADA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9EE561-DCB3-4A76-B036-AD2577ED92CC}" type="pres">
      <dgm:prSet presAssocID="{05185218-4C10-439F-A6B8-48B715EADA97}" presName="negativeSpace" presStyleCnt="0"/>
      <dgm:spPr/>
    </dgm:pt>
    <dgm:pt modelId="{DFEB5662-7766-4471-8EB5-9006162D39D5}" type="pres">
      <dgm:prSet presAssocID="{05185218-4C10-439F-A6B8-48B715EADA97}" presName="childText" presStyleLbl="conFgAcc1" presStyleIdx="0" presStyleCnt="2">
        <dgm:presLayoutVars>
          <dgm:bulletEnabled val="1"/>
        </dgm:presLayoutVars>
      </dgm:prSet>
      <dgm:spPr/>
    </dgm:pt>
    <dgm:pt modelId="{A47B7D91-480B-4D26-BF97-4FDB706E9E1D}" type="pres">
      <dgm:prSet presAssocID="{E7DB4DF3-38AE-4F3E-BA27-DDEDD277D40D}" presName="spaceBetweenRectangles" presStyleCnt="0"/>
      <dgm:spPr/>
    </dgm:pt>
    <dgm:pt modelId="{E3EB3F74-B234-4DF4-9B2C-625A448B1FFA}" type="pres">
      <dgm:prSet presAssocID="{6B67159F-5689-4FC6-9BE8-ADADBA4E78BC}" presName="parentLin" presStyleCnt="0"/>
      <dgm:spPr/>
    </dgm:pt>
    <dgm:pt modelId="{2724C784-2A02-445A-B291-3BAD92B44A2A}" type="pres">
      <dgm:prSet presAssocID="{6B67159F-5689-4FC6-9BE8-ADADBA4E78BC}" presName="parentLeftMargin" presStyleLbl="node1" presStyleIdx="0" presStyleCnt="2"/>
      <dgm:spPr/>
    </dgm:pt>
    <dgm:pt modelId="{1C7ADF55-5E23-4E57-99E7-609FD09BFADA}" type="pres">
      <dgm:prSet presAssocID="{6B67159F-5689-4FC6-9BE8-ADADBA4E78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E35DFD-61C0-4105-8B13-2CB619F8DF8D}" type="pres">
      <dgm:prSet presAssocID="{6B67159F-5689-4FC6-9BE8-ADADBA4E78BC}" presName="negativeSpace" presStyleCnt="0"/>
      <dgm:spPr/>
    </dgm:pt>
    <dgm:pt modelId="{54964E0C-6B50-45D2-801A-186882F3548E}" type="pres">
      <dgm:prSet presAssocID="{6B67159F-5689-4FC6-9BE8-ADADBA4E78B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D7FDE06-8ED8-44BA-B06F-69353E788A74}" srcId="{14BD5527-7E53-45E2-978B-6B8B8D0EDF07}" destId="{05185218-4C10-439F-A6B8-48B715EADA97}" srcOrd="0" destOrd="0" parTransId="{E29000E6-3632-4B83-9182-C1D268FC4E16}" sibTransId="{E7DB4DF3-38AE-4F3E-BA27-DDEDD277D40D}"/>
    <dgm:cxn modelId="{327E5014-4DDA-48E4-8FBD-846B07052C28}" type="presOf" srcId="{37E02347-857A-4CB0-88BB-1049D00B6903}" destId="{54964E0C-6B50-45D2-801A-186882F3548E}" srcOrd="0" destOrd="2" presId="urn:microsoft.com/office/officeart/2005/8/layout/list1"/>
    <dgm:cxn modelId="{AB716D1E-C41F-4E29-88C0-A5F46E706194}" type="presOf" srcId="{14BD5527-7E53-45E2-978B-6B8B8D0EDF07}" destId="{D7BC5B2F-9AC0-4C70-95ED-240643D7DEE9}" srcOrd="0" destOrd="0" presId="urn:microsoft.com/office/officeart/2005/8/layout/list1"/>
    <dgm:cxn modelId="{6925B52F-D909-44CC-9FAE-C214B5D9FCFB}" srcId="{14BD5527-7E53-45E2-978B-6B8B8D0EDF07}" destId="{6B67159F-5689-4FC6-9BE8-ADADBA4E78BC}" srcOrd="1" destOrd="0" parTransId="{B2E09CCA-6A86-440C-B04C-F89216619435}" sibTransId="{ED1E742B-89ED-4654-9E37-4AB346AC5EEC}"/>
    <dgm:cxn modelId="{FBF6F74C-33F2-4F9F-BFB0-A0E4145D452F}" srcId="{DA39C91A-9F6B-4B6B-8832-6CF15BE95A3B}" destId="{DB6FF372-0202-47C6-907E-6A3CC128FF14}" srcOrd="1" destOrd="0" parTransId="{074670EA-A1C7-4D9F-9D10-E5349ABC53DB}" sibTransId="{3C01E816-405B-4FAF-9B14-B51C8827C10E}"/>
    <dgm:cxn modelId="{752B214D-889E-4071-9487-523C6831623E}" srcId="{6B67159F-5689-4FC6-9BE8-ADADBA4E78BC}" destId="{901F1745-33E6-48C1-8A6C-CAC73225B551}" srcOrd="0" destOrd="0" parTransId="{C98F3FC6-54C1-4B11-AF83-1BADC324E93C}" sibTransId="{7945B96F-8764-49BF-B78C-D9BD5F7E52DF}"/>
    <dgm:cxn modelId="{B6339D51-E00A-4001-9CEA-9435A6B79A3F}" type="presOf" srcId="{05185218-4C10-439F-A6B8-48B715EADA97}" destId="{510A0089-2892-4B5C-A481-1369B7767DF4}" srcOrd="1" destOrd="0" presId="urn:microsoft.com/office/officeart/2005/8/layout/list1"/>
    <dgm:cxn modelId="{89FCEA59-DE81-4538-A607-D631D79E4DC6}" type="presOf" srcId="{6B67159F-5689-4FC6-9BE8-ADADBA4E78BC}" destId="{2724C784-2A02-445A-B291-3BAD92B44A2A}" srcOrd="0" destOrd="0" presId="urn:microsoft.com/office/officeart/2005/8/layout/list1"/>
    <dgm:cxn modelId="{7DD07664-717E-4BD0-92FA-C3CDB76B66FD}" srcId="{DA39C91A-9F6B-4B6B-8832-6CF15BE95A3B}" destId="{37E02347-857A-4CB0-88BB-1049D00B6903}" srcOrd="0" destOrd="0" parTransId="{7B3CE39F-551D-45EB-9489-744E504C82AF}" sibTransId="{D49B6C06-570E-47F0-B98C-2F74688B0ED2}"/>
    <dgm:cxn modelId="{D12E3873-D523-4911-8FBB-AF74F920DC32}" srcId="{6B67159F-5689-4FC6-9BE8-ADADBA4E78BC}" destId="{DA39C91A-9F6B-4B6B-8832-6CF15BE95A3B}" srcOrd="1" destOrd="0" parTransId="{91D4BAD2-9BFB-472F-B079-F6F8075E721A}" sibTransId="{6B7E4EB1-0FE0-4A9D-9092-C2C060BA4AFB}"/>
    <dgm:cxn modelId="{A9DBA57B-1548-4E0A-BA41-95F807FB7AF2}" type="presOf" srcId="{05185218-4C10-439F-A6B8-48B715EADA97}" destId="{00F46939-CFD7-4B1A-A11B-B5BAA58A966A}" srcOrd="0" destOrd="0" presId="urn:microsoft.com/office/officeart/2005/8/layout/list1"/>
    <dgm:cxn modelId="{3303AF8D-6A50-4DF1-BE4A-5DB0773AE1E5}" type="presOf" srcId="{DB6FF372-0202-47C6-907E-6A3CC128FF14}" destId="{54964E0C-6B50-45D2-801A-186882F3548E}" srcOrd="0" destOrd="3" presId="urn:microsoft.com/office/officeart/2005/8/layout/list1"/>
    <dgm:cxn modelId="{9AE016D9-38D8-442F-84E8-F8725042749B}" type="presOf" srcId="{DA39C91A-9F6B-4B6B-8832-6CF15BE95A3B}" destId="{54964E0C-6B50-45D2-801A-186882F3548E}" srcOrd="0" destOrd="1" presId="urn:microsoft.com/office/officeart/2005/8/layout/list1"/>
    <dgm:cxn modelId="{D1EA91E2-83F0-4A4A-BDEE-6FCC818B5730}" type="presOf" srcId="{901F1745-33E6-48C1-8A6C-CAC73225B551}" destId="{54964E0C-6B50-45D2-801A-186882F3548E}" srcOrd="0" destOrd="0" presId="urn:microsoft.com/office/officeart/2005/8/layout/list1"/>
    <dgm:cxn modelId="{95514FEB-DD4D-4613-8BE4-9B430CE2BC28}" type="presOf" srcId="{6B67159F-5689-4FC6-9BE8-ADADBA4E78BC}" destId="{1C7ADF55-5E23-4E57-99E7-609FD09BFADA}" srcOrd="1" destOrd="0" presId="urn:microsoft.com/office/officeart/2005/8/layout/list1"/>
    <dgm:cxn modelId="{48A627BB-976A-4277-A17E-225DD48FA681}" type="presParOf" srcId="{D7BC5B2F-9AC0-4C70-95ED-240643D7DEE9}" destId="{9376545B-0C2C-4823-A95A-E2E6D9EF1294}" srcOrd="0" destOrd="0" presId="urn:microsoft.com/office/officeart/2005/8/layout/list1"/>
    <dgm:cxn modelId="{8BB35400-0479-484C-B343-CEBD64DE9A24}" type="presParOf" srcId="{9376545B-0C2C-4823-A95A-E2E6D9EF1294}" destId="{00F46939-CFD7-4B1A-A11B-B5BAA58A966A}" srcOrd="0" destOrd="0" presId="urn:microsoft.com/office/officeart/2005/8/layout/list1"/>
    <dgm:cxn modelId="{EC7D6238-B37D-4B6F-ABDD-04FA3122406D}" type="presParOf" srcId="{9376545B-0C2C-4823-A95A-E2E6D9EF1294}" destId="{510A0089-2892-4B5C-A481-1369B7767DF4}" srcOrd="1" destOrd="0" presId="urn:microsoft.com/office/officeart/2005/8/layout/list1"/>
    <dgm:cxn modelId="{F1E6A9CD-5221-48B1-865B-C42AC7745497}" type="presParOf" srcId="{D7BC5B2F-9AC0-4C70-95ED-240643D7DEE9}" destId="{AE9EE561-DCB3-4A76-B036-AD2577ED92CC}" srcOrd="1" destOrd="0" presId="urn:microsoft.com/office/officeart/2005/8/layout/list1"/>
    <dgm:cxn modelId="{7BCC7CD5-97C9-401D-9D4A-33C98A6F4C2D}" type="presParOf" srcId="{D7BC5B2F-9AC0-4C70-95ED-240643D7DEE9}" destId="{DFEB5662-7766-4471-8EB5-9006162D39D5}" srcOrd="2" destOrd="0" presId="urn:microsoft.com/office/officeart/2005/8/layout/list1"/>
    <dgm:cxn modelId="{5B01D331-F6D8-4E06-B63B-51C7D650392E}" type="presParOf" srcId="{D7BC5B2F-9AC0-4C70-95ED-240643D7DEE9}" destId="{A47B7D91-480B-4D26-BF97-4FDB706E9E1D}" srcOrd="3" destOrd="0" presId="urn:microsoft.com/office/officeart/2005/8/layout/list1"/>
    <dgm:cxn modelId="{AD52E8DE-1BE9-4ED7-A5C2-947619581A3F}" type="presParOf" srcId="{D7BC5B2F-9AC0-4C70-95ED-240643D7DEE9}" destId="{E3EB3F74-B234-4DF4-9B2C-625A448B1FFA}" srcOrd="4" destOrd="0" presId="urn:microsoft.com/office/officeart/2005/8/layout/list1"/>
    <dgm:cxn modelId="{64B15288-DD9D-4AE0-8D86-D5255BD59DDF}" type="presParOf" srcId="{E3EB3F74-B234-4DF4-9B2C-625A448B1FFA}" destId="{2724C784-2A02-445A-B291-3BAD92B44A2A}" srcOrd="0" destOrd="0" presId="urn:microsoft.com/office/officeart/2005/8/layout/list1"/>
    <dgm:cxn modelId="{69D23E3C-1C5B-410E-90B6-0ABD8B0ABA99}" type="presParOf" srcId="{E3EB3F74-B234-4DF4-9B2C-625A448B1FFA}" destId="{1C7ADF55-5E23-4E57-99E7-609FD09BFADA}" srcOrd="1" destOrd="0" presId="urn:microsoft.com/office/officeart/2005/8/layout/list1"/>
    <dgm:cxn modelId="{78365BFC-185E-47B7-9408-625D3FEB5AD2}" type="presParOf" srcId="{D7BC5B2F-9AC0-4C70-95ED-240643D7DEE9}" destId="{F7E35DFD-61C0-4105-8B13-2CB619F8DF8D}" srcOrd="5" destOrd="0" presId="urn:microsoft.com/office/officeart/2005/8/layout/list1"/>
    <dgm:cxn modelId="{7AE25E0D-6B89-44DA-B1DC-E195278E4CB4}" type="presParOf" srcId="{D7BC5B2F-9AC0-4C70-95ED-240643D7DEE9}" destId="{54964E0C-6B50-45D2-801A-186882F354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75341-1472-464E-9EED-1E05D8CCB3EC}">
      <dsp:nvSpPr>
        <dsp:cNvPr id="0" name=""/>
        <dsp:cNvSpPr/>
      </dsp:nvSpPr>
      <dsp:spPr>
        <a:xfrm>
          <a:off x="3557" y="418355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E01089-A0FC-4D24-B35C-1101EF93CE5F}">
      <dsp:nvSpPr>
        <dsp:cNvPr id="0" name=""/>
        <dsp:cNvSpPr/>
      </dsp:nvSpPr>
      <dsp:spPr>
        <a:xfrm>
          <a:off x="3557" y="1214742"/>
          <a:ext cx="1843593" cy="239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/>
            <a:t>What we’ll cover this week:</a:t>
          </a:r>
          <a:endParaRPr lang="en-US" sz="1400" kern="1200"/>
        </a:p>
      </dsp:txBody>
      <dsp:txXfrm>
        <a:off x="3557" y="1214742"/>
        <a:ext cx="1843593" cy="2394562"/>
      </dsp:txXfrm>
    </dsp:sp>
    <dsp:sp modelId="{A3A67BF9-9C95-4014-A3D9-002F0445C6DF}">
      <dsp:nvSpPr>
        <dsp:cNvPr id="0" name=""/>
        <dsp:cNvSpPr/>
      </dsp:nvSpPr>
      <dsp:spPr>
        <a:xfrm>
          <a:off x="3557" y="3679597"/>
          <a:ext cx="1843593" cy="253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9D398-8D67-46E4-9BD1-641BFDB44A33}">
      <dsp:nvSpPr>
        <dsp:cNvPr id="0" name=""/>
        <dsp:cNvSpPr/>
      </dsp:nvSpPr>
      <dsp:spPr>
        <a:xfrm>
          <a:off x="2169780" y="418355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3CF1BA-1648-4295-BE0E-B47A0E19CA3B}">
      <dsp:nvSpPr>
        <dsp:cNvPr id="0" name=""/>
        <dsp:cNvSpPr/>
      </dsp:nvSpPr>
      <dsp:spPr>
        <a:xfrm>
          <a:off x="2169780" y="1214742"/>
          <a:ext cx="1843593" cy="239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/>
            <a:t>Setting up the tools you’ll need.</a:t>
          </a:r>
          <a:endParaRPr lang="en-US" sz="1400" kern="1200"/>
        </a:p>
      </dsp:txBody>
      <dsp:txXfrm>
        <a:off x="2169780" y="1214742"/>
        <a:ext cx="1843593" cy="2394562"/>
      </dsp:txXfrm>
    </dsp:sp>
    <dsp:sp modelId="{FABCE9EB-15D0-4FB0-9184-F62B40CEE972}">
      <dsp:nvSpPr>
        <dsp:cNvPr id="0" name=""/>
        <dsp:cNvSpPr/>
      </dsp:nvSpPr>
      <dsp:spPr>
        <a:xfrm>
          <a:off x="2169780" y="3679597"/>
          <a:ext cx="1843593" cy="253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CFA6D-5D64-462D-8AEB-BD3A7D2FA055}">
      <dsp:nvSpPr>
        <dsp:cNvPr id="0" name=""/>
        <dsp:cNvSpPr/>
      </dsp:nvSpPr>
      <dsp:spPr>
        <a:xfrm>
          <a:off x="4336003" y="418355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FF45D-D0D6-436B-B00F-1F7E5A94BFE4}">
      <dsp:nvSpPr>
        <dsp:cNvPr id="0" name=""/>
        <dsp:cNvSpPr/>
      </dsp:nvSpPr>
      <dsp:spPr>
        <a:xfrm>
          <a:off x="4336003" y="1214742"/>
          <a:ext cx="1843593" cy="239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/>
            <a:t>Exploring how AI can enhance your learning.</a:t>
          </a:r>
          <a:endParaRPr lang="en-US" sz="1400" kern="1200"/>
        </a:p>
      </dsp:txBody>
      <dsp:txXfrm>
        <a:off x="4336003" y="1214742"/>
        <a:ext cx="1843593" cy="2394562"/>
      </dsp:txXfrm>
    </dsp:sp>
    <dsp:sp modelId="{48607D03-8BE3-4BE8-8CFD-0E20F77405BA}">
      <dsp:nvSpPr>
        <dsp:cNvPr id="0" name=""/>
        <dsp:cNvSpPr/>
      </dsp:nvSpPr>
      <dsp:spPr>
        <a:xfrm>
          <a:off x="4336003" y="3679597"/>
          <a:ext cx="1843593" cy="253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C18AB-2A56-4F20-BAE0-E327EF35AEB3}">
      <dsp:nvSpPr>
        <dsp:cNvPr id="0" name=""/>
        <dsp:cNvSpPr/>
      </dsp:nvSpPr>
      <dsp:spPr>
        <a:xfrm>
          <a:off x="6502225" y="33769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C4E2DD-B9CB-4203-9255-C992628AD602}">
      <dsp:nvSpPr>
        <dsp:cNvPr id="0" name=""/>
        <dsp:cNvSpPr/>
      </dsp:nvSpPr>
      <dsp:spPr>
        <a:xfrm>
          <a:off x="6502225" y="1141020"/>
          <a:ext cx="1843593" cy="239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/>
            <a:t>Learning the basics of Python programming:</a:t>
          </a:r>
          <a:endParaRPr lang="en-US" sz="1400" kern="1200"/>
        </a:p>
      </dsp:txBody>
      <dsp:txXfrm>
        <a:off x="6502225" y="1141020"/>
        <a:ext cx="1843593" cy="2394562"/>
      </dsp:txXfrm>
    </dsp:sp>
    <dsp:sp modelId="{A5A135B1-B599-48CF-B789-0FADB9CFDB81}">
      <dsp:nvSpPr>
        <dsp:cNvPr id="0" name=""/>
        <dsp:cNvSpPr/>
      </dsp:nvSpPr>
      <dsp:spPr>
        <a:xfrm>
          <a:off x="6515905" y="1701234"/>
          <a:ext cx="1843593" cy="404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Variables.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Importing packages.</a:t>
          </a:r>
          <a:endParaRPr lang="en-US" sz="1100" kern="1200" dirty="0"/>
        </a:p>
      </dsp:txBody>
      <dsp:txXfrm>
        <a:off x="6515905" y="1701234"/>
        <a:ext cx="1843593" cy="404538"/>
      </dsp:txXfrm>
    </dsp:sp>
    <dsp:sp modelId="{D4D8C502-5400-4EDF-8461-57EE2AC8F483}">
      <dsp:nvSpPr>
        <dsp:cNvPr id="0" name=""/>
        <dsp:cNvSpPr/>
      </dsp:nvSpPr>
      <dsp:spPr>
        <a:xfrm>
          <a:off x="8668448" y="33769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8F531B-139C-43C4-8C29-1A3DC3FB78B7}">
      <dsp:nvSpPr>
        <dsp:cNvPr id="0" name=""/>
        <dsp:cNvSpPr/>
      </dsp:nvSpPr>
      <dsp:spPr>
        <a:xfrm>
          <a:off x="8668448" y="1141020"/>
          <a:ext cx="1843593" cy="239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u="sng" kern="1200" baseline="0" dirty="0"/>
            <a:t>Reminder: </a:t>
          </a:r>
          <a:r>
            <a:rPr lang="en-US" sz="1400" b="1" kern="1200" dirty="0"/>
            <a:t>"Stay connected! Ensure you're on Teams to access course materials, discussions, and updates. If you're not on Teams, you're missing out on the core of our collaboration!"</a:t>
          </a:r>
          <a:endParaRPr lang="en-US" sz="1400" kern="1200" dirty="0"/>
        </a:p>
      </dsp:txBody>
      <dsp:txXfrm>
        <a:off x="8668448" y="1141020"/>
        <a:ext cx="1843593" cy="2394562"/>
      </dsp:txXfrm>
    </dsp:sp>
    <dsp:sp modelId="{2E547BCA-A665-4859-AB45-67DE4DB674D0}">
      <dsp:nvSpPr>
        <dsp:cNvPr id="0" name=""/>
        <dsp:cNvSpPr/>
      </dsp:nvSpPr>
      <dsp:spPr>
        <a:xfrm>
          <a:off x="8668448" y="3609102"/>
          <a:ext cx="1843593" cy="404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0AFB6-ED0F-480B-9202-82689AE7BA1D}">
      <dsp:nvSpPr>
        <dsp:cNvPr id="0" name=""/>
        <dsp:cNvSpPr/>
      </dsp:nvSpPr>
      <dsp:spPr>
        <a:xfrm>
          <a:off x="3929" y="860057"/>
          <a:ext cx="555925" cy="55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AC0B2-C083-4EAB-B0CA-609C41F5BBDE}">
      <dsp:nvSpPr>
        <dsp:cNvPr id="0" name=""/>
        <dsp:cNvSpPr/>
      </dsp:nvSpPr>
      <dsp:spPr>
        <a:xfrm>
          <a:off x="3929" y="1522308"/>
          <a:ext cx="1588359" cy="238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Let</a:t>
          </a:r>
        </a:p>
      </dsp:txBody>
      <dsp:txXfrm>
        <a:off x="3929" y="1522308"/>
        <a:ext cx="1588359" cy="238253"/>
      </dsp:txXfrm>
    </dsp:sp>
    <dsp:sp modelId="{8DFF670F-1721-4684-946D-65F33FB2BA46}">
      <dsp:nvSpPr>
        <dsp:cNvPr id="0" name=""/>
        <dsp:cNvSpPr/>
      </dsp:nvSpPr>
      <dsp:spPr>
        <a:xfrm>
          <a:off x="3929" y="1810016"/>
          <a:ext cx="1588359" cy="152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Let’s Practice!</a:t>
          </a:r>
        </a:p>
      </dsp:txBody>
      <dsp:txXfrm>
        <a:off x="3929" y="1810016"/>
        <a:ext cx="1588359" cy="1522731"/>
      </dsp:txXfrm>
    </dsp:sp>
    <dsp:sp modelId="{559F6999-DBEA-4653-B08A-78E934BD398F}">
      <dsp:nvSpPr>
        <dsp:cNvPr id="0" name=""/>
        <dsp:cNvSpPr/>
      </dsp:nvSpPr>
      <dsp:spPr>
        <a:xfrm>
          <a:off x="1870251" y="860057"/>
          <a:ext cx="555925" cy="555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FEB3E-5B07-4085-B180-B1DC074B33D3}">
      <dsp:nvSpPr>
        <dsp:cNvPr id="0" name=""/>
        <dsp:cNvSpPr/>
      </dsp:nvSpPr>
      <dsp:spPr>
        <a:xfrm>
          <a:off x="1870251" y="1522308"/>
          <a:ext cx="1588359" cy="238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Contact </a:t>
          </a:r>
        </a:p>
      </dsp:txBody>
      <dsp:txXfrm>
        <a:off x="1870251" y="1522308"/>
        <a:ext cx="1588359" cy="238253"/>
      </dsp:txXfrm>
    </dsp:sp>
    <dsp:sp modelId="{DE490611-A6A2-4280-9988-BC9A1BDCA896}">
      <dsp:nvSpPr>
        <dsp:cNvPr id="0" name=""/>
        <dsp:cNvSpPr/>
      </dsp:nvSpPr>
      <dsp:spPr>
        <a:xfrm>
          <a:off x="1870251" y="1810016"/>
          <a:ext cx="1588359" cy="152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Challenge: Open VS Code and create a new Python file (week1_practice).</a:t>
          </a:r>
        </a:p>
      </dsp:txBody>
      <dsp:txXfrm>
        <a:off x="1870251" y="1810016"/>
        <a:ext cx="1588359" cy="1522731"/>
      </dsp:txXfrm>
    </dsp:sp>
    <dsp:sp modelId="{3223F59C-46B5-4A16-BCDE-D6F2AF12AF71}">
      <dsp:nvSpPr>
        <dsp:cNvPr id="0" name=""/>
        <dsp:cNvSpPr/>
      </dsp:nvSpPr>
      <dsp:spPr>
        <a:xfrm>
          <a:off x="3736573" y="860057"/>
          <a:ext cx="555925" cy="555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68B10-559F-45C4-AF96-DEC96DF22955}">
      <dsp:nvSpPr>
        <dsp:cNvPr id="0" name=""/>
        <dsp:cNvSpPr/>
      </dsp:nvSpPr>
      <dsp:spPr>
        <a:xfrm>
          <a:off x="3736573" y="1522308"/>
          <a:ext cx="1588359" cy="238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Create and print</a:t>
          </a:r>
        </a:p>
      </dsp:txBody>
      <dsp:txXfrm>
        <a:off x="3736573" y="1522308"/>
        <a:ext cx="1588359" cy="238253"/>
      </dsp:txXfrm>
    </dsp:sp>
    <dsp:sp modelId="{8939A71A-73A7-429F-9CB0-903A41C79258}">
      <dsp:nvSpPr>
        <dsp:cNvPr id="0" name=""/>
        <dsp:cNvSpPr/>
      </dsp:nvSpPr>
      <dsp:spPr>
        <a:xfrm>
          <a:off x="3736573" y="1810016"/>
          <a:ext cx="1588359" cy="152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Tasks: Create and print three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variables: A string (e.g., your name).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 integer (e.g., your age).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 boolean (e.g., are you a student?).</a:t>
          </a:r>
        </a:p>
      </dsp:txBody>
      <dsp:txXfrm>
        <a:off x="3736573" y="1810016"/>
        <a:ext cx="1588359" cy="1522731"/>
      </dsp:txXfrm>
    </dsp:sp>
    <dsp:sp modelId="{3EF87248-1EC8-46C4-9018-01693BEB1771}">
      <dsp:nvSpPr>
        <dsp:cNvPr id="0" name=""/>
        <dsp:cNvSpPr/>
      </dsp:nvSpPr>
      <dsp:spPr>
        <a:xfrm>
          <a:off x="5602895" y="860057"/>
          <a:ext cx="555925" cy="555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05566-D6F6-485A-9EB6-995884D42AEC}">
      <dsp:nvSpPr>
        <dsp:cNvPr id="0" name=""/>
        <dsp:cNvSpPr/>
      </dsp:nvSpPr>
      <dsp:spPr>
        <a:xfrm>
          <a:off x="5602895" y="1522308"/>
          <a:ext cx="1588359" cy="238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Import</a:t>
          </a:r>
        </a:p>
      </dsp:txBody>
      <dsp:txXfrm>
        <a:off x="5602895" y="1522308"/>
        <a:ext cx="1588359" cy="238253"/>
      </dsp:txXfrm>
    </dsp:sp>
    <dsp:sp modelId="{2E630AE5-4846-4253-B8C3-8ED22A53EEF5}">
      <dsp:nvSpPr>
        <dsp:cNvPr id="0" name=""/>
        <dsp:cNvSpPr/>
      </dsp:nvSpPr>
      <dsp:spPr>
        <a:xfrm>
          <a:off x="5602895" y="1810016"/>
          <a:ext cx="1588359" cy="152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Import the math package and calculate the square root of 25.</a:t>
          </a:r>
        </a:p>
      </dsp:txBody>
      <dsp:txXfrm>
        <a:off x="5602895" y="1810016"/>
        <a:ext cx="1588359" cy="1522731"/>
      </dsp:txXfrm>
    </dsp:sp>
    <dsp:sp modelId="{980F7399-68D3-434A-90E1-1809367917BB}">
      <dsp:nvSpPr>
        <dsp:cNvPr id="0" name=""/>
        <dsp:cNvSpPr/>
      </dsp:nvSpPr>
      <dsp:spPr>
        <a:xfrm>
          <a:off x="7469218" y="860057"/>
          <a:ext cx="555925" cy="555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ECD4A-157E-4F8D-BD28-3E3423597769}">
      <dsp:nvSpPr>
        <dsp:cNvPr id="0" name=""/>
        <dsp:cNvSpPr/>
      </dsp:nvSpPr>
      <dsp:spPr>
        <a:xfrm>
          <a:off x="7469218" y="1522308"/>
          <a:ext cx="1588359" cy="238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Create</a:t>
          </a:r>
        </a:p>
      </dsp:txBody>
      <dsp:txXfrm>
        <a:off x="7469218" y="1522308"/>
        <a:ext cx="1588359" cy="238253"/>
      </dsp:txXfrm>
    </dsp:sp>
    <dsp:sp modelId="{18103BAF-6B9B-4D47-BA26-422B7F80B368}">
      <dsp:nvSpPr>
        <dsp:cNvPr id="0" name=""/>
        <dsp:cNvSpPr/>
      </dsp:nvSpPr>
      <dsp:spPr>
        <a:xfrm>
          <a:off x="7469218" y="1810016"/>
          <a:ext cx="1588359" cy="152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 simple list and print its contents.</a:t>
          </a:r>
        </a:p>
      </dsp:txBody>
      <dsp:txXfrm>
        <a:off x="7469218" y="1810016"/>
        <a:ext cx="1588359" cy="1522731"/>
      </dsp:txXfrm>
    </dsp:sp>
    <dsp:sp modelId="{FAA3B63B-ABD3-45A1-B3B1-F722BB46B85D}">
      <dsp:nvSpPr>
        <dsp:cNvPr id="0" name=""/>
        <dsp:cNvSpPr/>
      </dsp:nvSpPr>
      <dsp:spPr>
        <a:xfrm>
          <a:off x="9335540" y="860057"/>
          <a:ext cx="555925" cy="555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EB4D-DBE4-4E06-B911-87927C499BAD}">
      <dsp:nvSpPr>
        <dsp:cNvPr id="0" name=""/>
        <dsp:cNvSpPr/>
      </dsp:nvSpPr>
      <dsp:spPr>
        <a:xfrm>
          <a:off x="9335540" y="1522308"/>
          <a:ext cx="1588359" cy="238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Challenge</a:t>
          </a:r>
        </a:p>
      </dsp:txBody>
      <dsp:txXfrm>
        <a:off x="9335540" y="1522308"/>
        <a:ext cx="1588359" cy="238253"/>
      </dsp:txXfrm>
    </dsp:sp>
    <dsp:sp modelId="{D762B946-3BB5-4E06-B32B-85B27F259A6D}">
      <dsp:nvSpPr>
        <dsp:cNvPr id="0" name=""/>
        <dsp:cNvSpPr/>
      </dsp:nvSpPr>
      <dsp:spPr>
        <a:xfrm>
          <a:off x="9335540" y="1810016"/>
          <a:ext cx="1588359" cy="152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Challenge: Write a short Python script that uses both variables and an imported package.</a:t>
          </a:r>
        </a:p>
      </dsp:txBody>
      <dsp:txXfrm>
        <a:off x="9335540" y="1810016"/>
        <a:ext cx="1588359" cy="1522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18750-819B-4102-93D5-F880F347C951}">
      <dsp:nvSpPr>
        <dsp:cNvPr id="0" name=""/>
        <dsp:cNvSpPr/>
      </dsp:nvSpPr>
      <dsp:spPr>
        <a:xfrm>
          <a:off x="2861" y="51155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Week 1 Assignment</a:t>
          </a:r>
          <a:endParaRPr lang="en-US" sz="1500" kern="1200"/>
        </a:p>
      </dsp:txBody>
      <dsp:txXfrm>
        <a:off x="33962" y="82256"/>
        <a:ext cx="2061505" cy="999651"/>
      </dsp:txXfrm>
    </dsp:sp>
    <dsp:sp modelId="{76122D4C-3708-42F8-A234-2724FDF254BB}">
      <dsp:nvSpPr>
        <dsp:cNvPr id="0" name=""/>
        <dsp:cNvSpPr/>
      </dsp:nvSpPr>
      <dsp:spPr>
        <a:xfrm>
          <a:off x="2861" y="1272287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Content:</a:t>
          </a:r>
          <a:endParaRPr lang="en-US" sz="1500" kern="1200"/>
        </a:p>
      </dsp:txBody>
      <dsp:txXfrm>
        <a:off x="33962" y="1303388"/>
        <a:ext cx="2061505" cy="999651"/>
      </dsp:txXfrm>
    </dsp:sp>
    <dsp:sp modelId="{0CC196E4-688B-4905-B0B8-84A6C5F6D3D5}">
      <dsp:nvSpPr>
        <dsp:cNvPr id="0" name=""/>
        <dsp:cNvSpPr/>
      </dsp:nvSpPr>
      <dsp:spPr>
        <a:xfrm rot="18289469">
          <a:off x="1807538" y="1166149"/>
          <a:ext cx="1487542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1487542" y="26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4121" y="1155459"/>
        <a:ext cx="74377" cy="74377"/>
      </dsp:txXfrm>
    </dsp:sp>
    <dsp:sp modelId="{A1F142E7-CA62-474D-A2F7-27D00E952F20}">
      <dsp:nvSpPr>
        <dsp:cNvPr id="0" name=""/>
        <dsp:cNvSpPr/>
      </dsp:nvSpPr>
      <dsp:spPr>
        <a:xfrm>
          <a:off x="2976051" y="51155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Objective:</a:t>
          </a:r>
          <a:r>
            <a:rPr lang="en-US" sz="1500" b="0" i="0" kern="1200" baseline="0"/>
            <a:t> Ensure you are set up and ready to code.</a:t>
          </a:r>
          <a:endParaRPr lang="en-US" sz="1500" kern="1200"/>
        </a:p>
      </dsp:txBody>
      <dsp:txXfrm>
        <a:off x="3007152" y="82256"/>
        <a:ext cx="2061505" cy="999651"/>
      </dsp:txXfrm>
    </dsp:sp>
    <dsp:sp modelId="{42A35BB5-40BA-4AFD-8973-949EE3E1F77E}">
      <dsp:nvSpPr>
        <dsp:cNvPr id="0" name=""/>
        <dsp:cNvSpPr/>
      </dsp:nvSpPr>
      <dsp:spPr>
        <a:xfrm>
          <a:off x="2126568" y="1776714"/>
          <a:ext cx="849482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849482" y="26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72" y="1781976"/>
        <a:ext cx="42474" cy="42474"/>
      </dsp:txXfrm>
    </dsp:sp>
    <dsp:sp modelId="{FDC0DC54-00D5-48DD-901B-34D07AEA22C3}">
      <dsp:nvSpPr>
        <dsp:cNvPr id="0" name=""/>
        <dsp:cNvSpPr/>
      </dsp:nvSpPr>
      <dsp:spPr>
        <a:xfrm>
          <a:off x="2976051" y="1272287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Tasks:</a:t>
          </a:r>
          <a:endParaRPr lang="en-US" sz="1500" kern="1200"/>
        </a:p>
      </dsp:txBody>
      <dsp:txXfrm>
        <a:off x="3007152" y="1303388"/>
        <a:ext cx="2061505" cy="999651"/>
      </dsp:txXfrm>
    </dsp:sp>
    <dsp:sp modelId="{9C91A727-A771-43ED-ACB7-BBC65B74D106}">
      <dsp:nvSpPr>
        <dsp:cNvPr id="0" name=""/>
        <dsp:cNvSpPr/>
      </dsp:nvSpPr>
      <dsp:spPr>
        <a:xfrm rot="18289469">
          <a:off x="4780728" y="1166149"/>
          <a:ext cx="1487542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1487542" y="26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7311" y="1155459"/>
        <a:ext cx="74377" cy="74377"/>
      </dsp:txXfrm>
    </dsp:sp>
    <dsp:sp modelId="{46927CDF-10FA-4D94-9E65-CF1C48863620}">
      <dsp:nvSpPr>
        <dsp:cNvPr id="0" name=""/>
        <dsp:cNvSpPr/>
      </dsp:nvSpPr>
      <dsp:spPr>
        <a:xfrm>
          <a:off x="5949241" y="51155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Install VS Code and Python.</a:t>
          </a:r>
          <a:endParaRPr lang="en-US" sz="1500" kern="1200"/>
        </a:p>
      </dsp:txBody>
      <dsp:txXfrm>
        <a:off x="5980342" y="82256"/>
        <a:ext cx="2061505" cy="999651"/>
      </dsp:txXfrm>
    </dsp:sp>
    <dsp:sp modelId="{4D0B3EF6-6780-48C8-97F2-2D0AD315D66F}">
      <dsp:nvSpPr>
        <dsp:cNvPr id="0" name=""/>
        <dsp:cNvSpPr/>
      </dsp:nvSpPr>
      <dsp:spPr>
        <a:xfrm>
          <a:off x="5099758" y="1776714"/>
          <a:ext cx="849482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849482" y="26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3262" y="1781976"/>
        <a:ext cx="42474" cy="42474"/>
      </dsp:txXfrm>
    </dsp:sp>
    <dsp:sp modelId="{86029E62-3D69-496C-9D1D-4622A800C949}">
      <dsp:nvSpPr>
        <dsp:cNvPr id="0" name=""/>
        <dsp:cNvSpPr/>
      </dsp:nvSpPr>
      <dsp:spPr>
        <a:xfrm>
          <a:off x="5949241" y="1272287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Write a Python script (week1_assignment.py)  demonstrating:</a:t>
          </a:r>
          <a:endParaRPr lang="en-US" sz="1500" kern="1200"/>
        </a:p>
      </dsp:txBody>
      <dsp:txXfrm>
        <a:off x="5980342" y="1303388"/>
        <a:ext cx="2061505" cy="999651"/>
      </dsp:txXfrm>
    </dsp:sp>
    <dsp:sp modelId="{C3D32032-D4CA-4AB4-8D6D-13A505BB956A}">
      <dsp:nvSpPr>
        <dsp:cNvPr id="0" name=""/>
        <dsp:cNvSpPr/>
      </dsp:nvSpPr>
      <dsp:spPr>
        <a:xfrm rot="19457599">
          <a:off x="7974619" y="1471432"/>
          <a:ext cx="1046141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1046141" y="26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1536" y="1471777"/>
        <a:ext cx="52307" cy="52307"/>
      </dsp:txXfrm>
    </dsp:sp>
    <dsp:sp modelId="{EA978B3F-29F7-4732-86F2-64DAA37B1E62}">
      <dsp:nvSpPr>
        <dsp:cNvPr id="0" name=""/>
        <dsp:cNvSpPr/>
      </dsp:nvSpPr>
      <dsp:spPr>
        <a:xfrm>
          <a:off x="8922431" y="661721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Variables.</a:t>
          </a:r>
          <a:endParaRPr lang="en-US" sz="1500" kern="1200"/>
        </a:p>
      </dsp:txBody>
      <dsp:txXfrm>
        <a:off x="8953532" y="692822"/>
        <a:ext cx="2061505" cy="999651"/>
      </dsp:txXfrm>
    </dsp:sp>
    <dsp:sp modelId="{9DDE851F-4125-4399-8F25-68165BEA806B}">
      <dsp:nvSpPr>
        <dsp:cNvPr id="0" name=""/>
        <dsp:cNvSpPr/>
      </dsp:nvSpPr>
      <dsp:spPr>
        <a:xfrm rot="2142401">
          <a:off x="7974619" y="2081997"/>
          <a:ext cx="1046141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1046141" y="26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1536" y="2082343"/>
        <a:ext cx="52307" cy="52307"/>
      </dsp:txXfrm>
    </dsp:sp>
    <dsp:sp modelId="{BFC915A8-BAA7-413E-BA7F-B205927E4200}">
      <dsp:nvSpPr>
        <dsp:cNvPr id="0" name=""/>
        <dsp:cNvSpPr/>
      </dsp:nvSpPr>
      <dsp:spPr>
        <a:xfrm>
          <a:off x="8922431" y="1882853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Importing and using a package.</a:t>
          </a:r>
          <a:endParaRPr lang="en-US" sz="1500" kern="1200"/>
        </a:p>
      </dsp:txBody>
      <dsp:txXfrm>
        <a:off x="8953532" y="1913954"/>
        <a:ext cx="2061505" cy="999651"/>
      </dsp:txXfrm>
    </dsp:sp>
    <dsp:sp modelId="{2BF8A40A-2D56-4972-8CEA-691A278680E6}">
      <dsp:nvSpPr>
        <dsp:cNvPr id="0" name=""/>
        <dsp:cNvSpPr/>
      </dsp:nvSpPr>
      <dsp:spPr>
        <a:xfrm rot="3310531">
          <a:off x="4780728" y="2387280"/>
          <a:ext cx="1487542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1487542" y="26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7311" y="2376591"/>
        <a:ext cx="74377" cy="74377"/>
      </dsp:txXfrm>
    </dsp:sp>
    <dsp:sp modelId="{5115209A-E686-4706-BABA-D203D3E0A85E}">
      <dsp:nvSpPr>
        <dsp:cNvPr id="0" name=""/>
        <dsp:cNvSpPr/>
      </dsp:nvSpPr>
      <dsp:spPr>
        <a:xfrm>
          <a:off x="5949241" y="2493418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Submit a screenshot of your script and its output in the terminal.</a:t>
          </a:r>
          <a:endParaRPr lang="en-US" sz="1500" kern="1200"/>
        </a:p>
      </dsp:txBody>
      <dsp:txXfrm>
        <a:off x="5980342" y="2524519"/>
        <a:ext cx="2061505" cy="999651"/>
      </dsp:txXfrm>
    </dsp:sp>
    <dsp:sp modelId="{56A20340-A6BE-4023-96BD-7F5DA54C6673}">
      <dsp:nvSpPr>
        <dsp:cNvPr id="0" name=""/>
        <dsp:cNvSpPr/>
      </dsp:nvSpPr>
      <dsp:spPr>
        <a:xfrm rot="3310531">
          <a:off x="1807538" y="2387280"/>
          <a:ext cx="1487542" cy="52998"/>
        </a:xfrm>
        <a:custGeom>
          <a:avLst/>
          <a:gdLst/>
          <a:ahLst/>
          <a:cxnLst/>
          <a:rect l="0" t="0" r="0" b="0"/>
          <a:pathLst>
            <a:path>
              <a:moveTo>
                <a:pt x="0" y="26499"/>
              </a:moveTo>
              <a:lnTo>
                <a:pt x="1487542" y="26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4121" y="2376591"/>
        <a:ext cx="74377" cy="74377"/>
      </dsp:txXfrm>
    </dsp:sp>
    <dsp:sp modelId="{52DFC0C4-611D-462D-89EF-C96AC6445C10}">
      <dsp:nvSpPr>
        <dsp:cNvPr id="0" name=""/>
        <dsp:cNvSpPr/>
      </dsp:nvSpPr>
      <dsp:spPr>
        <a:xfrm>
          <a:off x="2976051" y="2493418"/>
          <a:ext cx="2123707" cy="106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Bonus:</a:t>
          </a:r>
          <a:r>
            <a:rPr lang="en-US" sz="1500" b="0" i="0" kern="1200" baseline="0"/>
            <a:t> Reflect on how you could use AI for your learning and data analysis.</a:t>
          </a:r>
          <a:endParaRPr lang="en-US" sz="1500" kern="1200"/>
        </a:p>
      </dsp:txBody>
      <dsp:txXfrm>
        <a:off x="3007152" y="2524519"/>
        <a:ext cx="2061505" cy="999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B5662-7766-4471-8EB5-9006162D39D5}">
      <dsp:nvSpPr>
        <dsp:cNvPr id="0" name=""/>
        <dsp:cNvSpPr/>
      </dsp:nvSpPr>
      <dsp:spPr>
        <a:xfrm>
          <a:off x="0" y="523269"/>
          <a:ext cx="10515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A0089-2892-4B5C-A481-1369B7767DF4}">
      <dsp:nvSpPr>
        <dsp:cNvPr id="0" name=""/>
        <dsp:cNvSpPr/>
      </dsp:nvSpPr>
      <dsp:spPr>
        <a:xfrm>
          <a:off x="525780" y="1690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Wrap-Up</a:t>
          </a:r>
        </a:p>
      </dsp:txBody>
      <dsp:txXfrm>
        <a:off x="560365" y="203614"/>
        <a:ext cx="7291750" cy="639310"/>
      </dsp:txXfrm>
    </dsp:sp>
    <dsp:sp modelId="{54964E0C-6B50-45D2-801A-186882F3548E}">
      <dsp:nvSpPr>
        <dsp:cNvPr id="0" name=""/>
        <dsp:cNvSpPr/>
      </dsp:nvSpPr>
      <dsp:spPr>
        <a:xfrm>
          <a:off x="0" y="1611909"/>
          <a:ext cx="10515600" cy="257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Questions:</a:t>
          </a:r>
          <a:r>
            <a:rPr lang="en-US" sz="2400" kern="1200"/>
            <a:t> Open floor for any setup or concept-related questions.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Next Week:</a:t>
          </a:r>
          <a:r>
            <a:rPr lang="en-US" sz="2400" kern="1200"/>
            <a:t> Introduction to statistics and Python fundamentals: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Understanding mean and median.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Working with CSV files in Pandas.</a:t>
          </a:r>
        </a:p>
      </dsp:txBody>
      <dsp:txXfrm>
        <a:off x="0" y="1611909"/>
        <a:ext cx="10515600" cy="2570399"/>
      </dsp:txXfrm>
    </dsp:sp>
    <dsp:sp modelId="{1C7ADF55-5E23-4E57-99E7-609FD09BFADA}">
      <dsp:nvSpPr>
        <dsp:cNvPr id="0" name=""/>
        <dsp:cNvSpPr/>
      </dsp:nvSpPr>
      <dsp:spPr>
        <a:xfrm>
          <a:off x="525780" y="12576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Content:</a:t>
          </a:r>
          <a:endParaRPr lang="en-US" sz="2400" kern="1200"/>
        </a:p>
      </dsp:txBody>
      <dsp:txXfrm>
        <a:off x="560365" y="129225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627BB-5C90-41C6-8B9D-28328DC9B5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C4208-7B54-4ECE-854D-C932A976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learnpython/wiki/index/" TargetMode="External"/><Relationship Id="rId2" Type="http://schemas.openxmlformats.org/officeDocument/2006/relationships/hyperlink" Target="https://statisticsbyji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levine01/urban-data-analysis-course/blob/main/Notebooks/Set%20up%20your%20coding%20environment.ipynb" TargetMode="External"/><Relationship Id="rId4" Type="http://schemas.openxmlformats.org/officeDocument/2006/relationships/hyperlink" Target="https://www.python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A06FE1E-7EAB-83E3-DDD0-72908F5E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05" r="-1" b="1430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042A9-2FF2-E8BA-A2F9-CE9DC6EB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Getting Started with Data Analysis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8B1B4-8D23-E494-BB58-9BF31B60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1"/>
            <a:ext cx="9144000" cy="194204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Urban Data Analysis Course</a:t>
            </a:r>
          </a:p>
          <a:p>
            <a:r>
              <a:rPr lang="en-US" dirty="0">
                <a:latin typeface="Arial" panose="020B0604020202020204" pitchFamily="34" charset="0"/>
              </a:rPr>
              <a:t>Week 1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blue and white liquid&#10;&#10;AI-generated content may be incorrect.">
            <a:extLst>
              <a:ext uri="{FF2B5EF4-FFF2-40B4-BE49-F238E27FC236}">
                <a16:creationId xmlns:a16="http://schemas.microsoft.com/office/drawing/2014/main" id="{AEE029A4-115A-4206-6D64-FB9901166F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413" b="145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18BC8-786C-C361-2D8F-075E8D76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the Course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7A509FF-BCB7-3F72-7421-6314090C2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760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617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CC23-7DD8-3F3D-6096-9D77D18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48" y="175098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How to Leverage AI in Data Analysis: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D523BD-93BA-68F5-EB51-94257D80B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313" y="2146994"/>
            <a:ext cx="5327373" cy="43816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AI Matters: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 Can Help You: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Automate repetitive tasks like data cleaning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Assist in coding, debugging, and optimizing your scripts.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Tools like ChatGPT can be your coding buddy for brainstorming and resolving errors.</a:t>
            </a:r>
          </a:p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Before using AI tools: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 the Error Every Time!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is a key skill in programming. When a command fails, don’t just rush to try again—read the error message carefully.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Common Mistake: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Assuming it’s the same error just because an error persists after making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 Tip: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Always verify the error message; your recent changes might have resolved one issue but introduced a new one.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Required Reading Materials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Salkind, N. J., &amp; Frey, B. B. (2019). </a:t>
            </a:r>
            <a:r>
              <a:rPr lang="en-US" sz="2000" i="1" dirty="0"/>
              <a:t>Statistics for people who (think they) hate statistics</a:t>
            </a:r>
            <a:r>
              <a:rPr lang="en-US" sz="2000" dirty="0"/>
              <a:t>. Sage Publications.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Frost, J. (2018). </a:t>
            </a:r>
            <a:r>
              <a:rPr lang="en-US" sz="2000" i="1" dirty="0"/>
              <a:t>Introduction to Statistics</a:t>
            </a:r>
            <a:r>
              <a:rPr lang="en-US" sz="2000" dirty="0"/>
              <a:t>. Online: </a:t>
            </a:r>
            <a:r>
              <a:rPr lang="en-US" sz="2000" dirty="0">
                <a:hlinkClick r:id="rId2"/>
              </a:rPr>
              <a:t>Statistics By Jim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i="1" dirty="0"/>
              <a:t>Python Documentation and Tutorials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Reddit Learn Python Wiki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5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8" name="Picture 37" descr="Computer script on a screen">
            <a:extLst>
              <a:ext uri="{FF2B5EF4-FFF2-40B4-BE49-F238E27FC236}">
                <a16:creationId xmlns:a16="http://schemas.microsoft.com/office/drawing/2014/main" id="{16EB5923-B366-6CD6-98BB-0F6610B5AC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" r="4051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uter script on a screen">
            <a:extLst>
              <a:ext uri="{FF2B5EF4-FFF2-40B4-BE49-F238E27FC236}">
                <a16:creationId xmlns:a16="http://schemas.microsoft.com/office/drawing/2014/main" id="{02DE4896-1328-9253-BE01-57468ABE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B8994-8651-1FB3-4425-09D13B04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Setting Up Your Tools</a:t>
            </a:r>
            <a:br>
              <a:rPr lang="en-US" sz="4000" b="1"/>
            </a:b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3AB51-249B-76CB-014A-6218262EFA65}"/>
              </a:ext>
            </a:extLst>
          </p:cNvPr>
          <p:cNvSpPr txBox="1"/>
          <p:nvPr/>
        </p:nvSpPr>
        <p:spPr>
          <a:xfrm>
            <a:off x="5932305" y="1644464"/>
            <a:ext cx="5882705" cy="3902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Install VS Code and Python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Step 1:</a:t>
            </a:r>
            <a:r>
              <a:rPr lang="en-US" sz="2000" dirty="0"/>
              <a:t> Download and install </a:t>
            </a:r>
            <a:r>
              <a:rPr lang="en-US" sz="2000" b="1" dirty="0"/>
              <a:t>Visual Studio Code</a:t>
            </a:r>
            <a:r>
              <a:rPr lang="en-US" sz="2000" dirty="0"/>
              <a:t> (VS Code) from </a:t>
            </a:r>
            <a:r>
              <a:rPr lang="en-US" sz="2000" dirty="0">
                <a:hlinkClick r:id="rId3"/>
              </a:rPr>
              <a:t>https://code.visualstudio.com/</a:t>
            </a:r>
            <a:r>
              <a:rPr lang="en-US" sz="2000" dirty="0"/>
              <a:t>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Step 2:</a:t>
            </a:r>
            <a:r>
              <a:rPr lang="en-US" sz="2000" dirty="0"/>
              <a:t> Install Python from </a:t>
            </a:r>
            <a:r>
              <a:rPr lang="en-US" sz="2000" dirty="0">
                <a:hlinkClick r:id="rId4"/>
              </a:rPr>
              <a:t>https://www.python.org/</a:t>
            </a:r>
            <a:r>
              <a:rPr lang="en-US" sz="2000" dirty="0"/>
              <a:t> and make sure to check "Add Python to PATH" during installation.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Sources: </a:t>
            </a:r>
            <a:r>
              <a:rPr lang="en-US" sz="2000" b="0" i="0" dirty="0">
                <a:effectLst/>
                <a:latin typeface="Helvetica" pitchFamily="2" charset="0"/>
                <a:hlinkClick r:id="rId5"/>
              </a:rPr>
              <a:t>https://github.com/dlevine01/urban-data-analysis-course/blob/main/Notebooks/Set%20up%20your%20coding%20environment.ipynb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80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343-10AD-8212-1314-FF3E1FB8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/>
              <a:t>What Are Variables?</a:t>
            </a:r>
            <a:br>
              <a:rPr lang="en-US" sz="3200" b="1"/>
            </a:b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DD4CE-30BC-6BDA-D585-BDA1118D5C49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Variables in Python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Variables are containers for storing data values.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Variables can store: Numbers (e.g., integers, floats).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Text (e.g., strings).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Booleans (e.g., True/False).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structures (e.g., lists, dictionaries).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7" name="Picture 16" descr="Computer script on a screen">
            <a:extLst>
              <a:ext uri="{FF2B5EF4-FFF2-40B4-BE49-F238E27FC236}">
                <a16:creationId xmlns:a16="http://schemas.microsoft.com/office/drawing/2014/main" id="{E256B777-1CBB-1BD1-B415-7AD22B49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842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344-97A5-B4FE-AA66-EF35C2E4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Importing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CD90-3CB9-6C76-9A30-2C111AD5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Why Use Packages in Python?</a:t>
            </a:r>
          </a:p>
          <a:p>
            <a:pPr marL="0" indent="0">
              <a:buNone/>
            </a:pPr>
            <a:r>
              <a:rPr lang="en-US" sz="2000" dirty="0"/>
              <a:t>Packages extend Python’s functionality.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09AE0C-A3B9-D5C6-D7F6-07BF4755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176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2EFBA0-5DAE-4A12-1C96-B928B109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09555"/>
              </p:ext>
            </p:extLst>
          </p:nvPr>
        </p:nvGraphicFramePr>
        <p:xfrm>
          <a:off x="7075967" y="1230266"/>
          <a:ext cx="4170531" cy="442936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92735">
                  <a:extLst>
                    <a:ext uri="{9D8B030D-6E8A-4147-A177-3AD203B41FA5}">
                      <a16:colId xmlns:a16="http://schemas.microsoft.com/office/drawing/2014/main" val="2568472522"/>
                    </a:ext>
                  </a:extLst>
                </a:gridCol>
                <a:gridCol w="2877796">
                  <a:extLst>
                    <a:ext uri="{9D8B030D-6E8A-4147-A177-3AD203B41FA5}">
                      <a16:colId xmlns:a16="http://schemas.microsoft.com/office/drawing/2014/main" val="2941735510"/>
                    </a:ext>
                  </a:extLst>
                </a:gridCol>
              </a:tblGrid>
              <a:tr h="3648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Library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extLst>
                  <a:ext uri="{0D108BD9-81ED-4DB2-BD59-A6C34878D82A}">
                    <a16:rowId xmlns:a16="http://schemas.microsoft.com/office/drawing/2014/main" val="2543410536"/>
                  </a:ext>
                </a:extLst>
              </a:tr>
              <a:tr h="83373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Pandas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 manipulation and analysis (e.g., CSV processing, handling DataFrames).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extLst>
                  <a:ext uri="{0D108BD9-81ED-4DB2-BD59-A6C34878D82A}">
                    <a16:rowId xmlns:a16="http://schemas.microsoft.com/office/drawing/2014/main" val="2363140274"/>
                  </a:ext>
                </a:extLst>
              </a:tr>
              <a:tr h="59927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Numerical computations (e.g., arrays, statistics).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extLst>
                  <a:ext uri="{0D108BD9-81ED-4DB2-BD59-A6C34878D82A}">
                    <a16:rowId xmlns:a16="http://schemas.microsoft.com/office/drawing/2014/main" val="2484451108"/>
                  </a:ext>
                </a:extLst>
              </a:tr>
              <a:tr h="83373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Seaborn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 visualization (e.g., histograms, scatter plots, correlation matrices).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extLst>
                  <a:ext uri="{0D108BD9-81ED-4DB2-BD59-A6C34878D82A}">
                    <a16:rowId xmlns:a16="http://schemas.microsoft.com/office/drawing/2014/main" val="132024688"/>
                  </a:ext>
                </a:extLst>
              </a:tr>
              <a:tr h="59927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Matplotlib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Basic plotting and graphical representations.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extLst>
                  <a:ext uri="{0D108BD9-81ED-4DB2-BD59-A6C34878D82A}">
                    <a16:rowId xmlns:a16="http://schemas.microsoft.com/office/drawing/2014/main" val="1017429574"/>
                  </a:ext>
                </a:extLst>
              </a:tr>
              <a:tr h="59927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Statsmodels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Statistical modeling and regression/ANOVA analysis.</a:t>
                      </a:r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extLst>
                  <a:ext uri="{0D108BD9-81ED-4DB2-BD59-A6C34878D82A}">
                    <a16:rowId xmlns:a16="http://schemas.microsoft.com/office/drawing/2014/main" val="707582564"/>
                  </a:ext>
                </a:extLst>
              </a:tr>
              <a:tr h="59927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Geopandas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Geospatial data analysis for location-specific datasets.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65" marR="12465" marT="12465" marB="89747"/>
                </a:tc>
                <a:extLst>
                  <a:ext uri="{0D108BD9-81ED-4DB2-BD59-A6C34878D82A}">
                    <a16:rowId xmlns:a16="http://schemas.microsoft.com/office/drawing/2014/main" val="327682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79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D56C-5EB5-1CC8-6A98-40116F19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Hands-On Practice: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E457BF-0972-2318-6E5D-9065A9881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782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11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133B-CF2F-92CF-F794-2DCA5408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</a:t>
            </a:r>
            <a:br>
              <a:rPr kumimoji="0" lang="en-US" altLang="en-US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C3FCDFED-86A7-37E2-0436-E10646575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7974"/>
              </p:ext>
            </p:extLst>
          </p:nvPr>
        </p:nvGraphicFramePr>
        <p:xfrm>
          <a:off x="838200" y="1417983"/>
          <a:ext cx="11049000" cy="360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69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A523-23DE-D975-6BBE-4CE08D40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Questions &amp; Next Steps</a:t>
            </a:r>
            <a:br>
              <a:rPr lang="en-US" b="1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EB9DDD-D8E7-02C3-3313-C459984227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18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6697</TotalTime>
  <Words>731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Office Theme</vt:lpstr>
      <vt:lpstr>Getting Started with Data Analysis and Python</vt:lpstr>
      <vt:lpstr>Introduction to the Course</vt:lpstr>
      <vt:lpstr>How to Leverage AI in Data Analysis:</vt:lpstr>
      <vt:lpstr>Setting Up Your Tools </vt:lpstr>
      <vt:lpstr>What Are Variables? </vt:lpstr>
      <vt:lpstr>Importing Packages</vt:lpstr>
      <vt:lpstr>Hands-On Practice:</vt:lpstr>
      <vt:lpstr>Assignment </vt:lpstr>
      <vt:lpstr>Questions &amp;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Lina kasem</dc:creator>
  <cp:lastModifiedBy>alia kasem</cp:lastModifiedBy>
  <cp:revision>9</cp:revision>
  <dcterms:created xsi:type="dcterms:W3CDTF">2025-01-23T03:47:59Z</dcterms:created>
  <dcterms:modified xsi:type="dcterms:W3CDTF">2025-01-30T03:34:36Z</dcterms:modified>
</cp:coreProperties>
</file>