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7"/>
  </p:normalViewPr>
  <p:slideViewPr>
    <p:cSldViewPr snapToGrid="0" snapToObjects="1">
      <p:cViewPr varScale="1">
        <p:scale>
          <a:sx n="103" d="100"/>
          <a:sy n="103" d="100"/>
        </p:scale>
        <p:origin x="68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ata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3DE6E3-9A92-4353-B7D4-957219980D96}"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7126B06-081C-4EAD-9610-3698D6EEFE0E}">
      <dgm:prSet/>
      <dgm:spPr/>
      <dgm:t>
        <a:bodyPr/>
        <a:lstStyle/>
        <a:p>
          <a:pPr>
            <a:defRPr cap="all"/>
          </a:pPr>
          <a:r>
            <a:rPr lang="en-US"/>
            <a:t>• Used to model the relationship between a dependent and independent variable(s)</a:t>
          </a:r>
        </a:p>
      </dgm:t>
    </dgm:pt>
    <dgm:pt modelId="{6125E31F-CF71-43C4-8C69-4DA0660DCE8D}" type="parTrans" cxnId="{940EC748-E19D-41BB-9E58-CD4D1CA047A6}">
      <dgm:prSet/>
      <dgm:spPr/>
      <dgm:t>
        <a:bodyPr/>
        <a:lstStyle/>
        <a:p>
          <a:endParaRPr lang="en-US"/>
        </a:p>
      </dgm:t>
    </dgm:pt>
    <dgm:pt modelId="{733ADD70-EE7C-4BC0-9EE1-F17424C2349B}" type="sibTrans" cxnId="{940EC748-E19D-41BB-9E58-CD4D1CA047A6}">
      <dgm:prSet/>
      <dgm:spPr/>
      <dgm:t>
        <a:bodyPr/>
        <a:lstStyle/>
        <a:p>
          <a:endParaRPr lang="en-US"/>
        </a:p>
      </dgm:t>
    </dgm:pt>
    <dgm:pt modelId="{C520F01B-5C75-4FD0-B377-D9671A5C40F6}">
      <dgm:prSet/>
      <dgm:spPr/>
      <dgm:t>
        <a:bodyPr/>
        <a:lstStyle/>
        <a:p>
          <a:pPr>
            <a:defRPr cap="all"/>
          </a:pPr>
          <a:r>
            <a:rPr lang="en-US"/>
            <a:t>• Provides a way to predict values and quantify relationships</a:t>
          </a:r>
        </a:p>
      </dgm:t>
    </dgm:pt>
    <dgm:pt modelId="{53557798-7C75-4144-BED3-1EF686FD38A3}" type="parTrans" cxnId="{A7A0B994-6093-4A18-8B99-532D45ABD578}">
      <dgm:prSet/>
      <dgm:spPr/>
      <dgm:t>
        <a:bodyPr/>
        <a:lstStyle/>
        <a:p>
          <a:endParaRPr lang="en-US"/>
        </a:p>
      </dgm:t>
    </dgm:pt>
    <dgm:pt modelId="{401A02BF-78B6-4A60-BD37-4640DC500DF7}" type="sibTrans" cxnId="{A7A0B994-6093-4A18-8B99-532D45ABD578}">
      <dgm:prSet/>
      <dgm:spPr/>
      <dgm:t>
        <a:bodyPr/>
        <a:lstStyle/>
        <a:p>
          <a:endParaRPr lang="en-US"/>
        </a:p>
      </dgm:t>
    </dgm:pt>
    <dgm:pt modelId="{50A3AD0A-8194-4F53-99A4-B15CF5ACF6A7}">
      <dgm:prSet/>
      <dgm:spPr/>
      <dgm:t>
        <a:bodyPr/>
        <a:lstStyle/>
        <a:p>
          <a:pPr>
            <a:defRPr cap="all"/>
          </a:pPr>
          <a:r>
            <a:rPr lang="en-US"/>
            <a:t>• Foundational for statistical modeling and machine learning</a:t>
          </a:r>
        </a:p>
      </dgm:t>
    </dgm:pt>
    <dgm:pt modelId="{CAEFD426-BD42-4FF4-A079-EA490E2CAAFC}" type="parTrans" cxnId="{FBE5BF7F-EBCD-44DD-93B9-2758A4BB84AA}">
      <dgm:prSet/>
      <dgm:spPr/>
      <dgm:t>
        <a:bodyPr/>
        <a:lstStyle/>
        <a:p>
          <a:endParaRPr lang="en-US"/>
        </a:p>
      </dgm:t>
    </dgm:pt>
    <dgm:pt modelId="{C738C10D-234F-438E-8395-430625EFFA6B}" type="sibTrans" cxnId="{FBE5BF7F-EBCD-44DD-93B9-2758A4BB84AA}">
      <dgm:prSet/>
      <dgm:spPr/>
      <dgm:t>
        <a:bodyPr/>
        <a:lstStyle/>
        <a:p>
          <a:endParaRPr lang="en-US"/>
        </a:p>
      </dgm:t>
    </dgm:pt>
    <dgm:pt modelId="{BB683BC1-A452-4B53-876A-A2A9F4C124DF}">
      <dgm:prSet/>
      <dgm:spPr/>
      <dgm:t>
        <a:bodyPr/>
        <a:lstStyle/>
        <a:p>
          <a:pPr>
            <a:defRPr cap="all"/>
          </a:pPr>
          <a:r>
            <a:rPr lang="en-US"/>
            <a:t>• Simple linear regression: 1 predictor, Multiple regression: multiple predictors</a:t>
          </a:r>
        </a:p>
      </dgm:t>
    </dgm:pt>
    <dgm:pt modelId="{E62CDFBF-AF35-4AED-8DCE-25D19EEBB5BC}" type="parTrans" cxnId="{9884D693-A42E-4B02-9DA8-EA9385C4AA71}">
      <dgm:prSet/>
      <dgm:spPr/>
      <dgm:t>
        <a:bodyPr/>
        <a:lstStyle/>
        <a:p>
          <a:endParaRPr lang="en-US"/>
        </a:p>
      </dgm:t>
    </dgm:pt>
    <dgm:pt modelId="{96F2E8F6-407C-4ED1-9C98-C858C7BCC79F}" type="sibTrans" cxnId="{9884D693-A42E-4B02-9DA8-EA9385C4AA71}">
      <dgm:prSet/>
      <dgm:spPr/>
      <dgm:t>
        <a:bodyPr/>
        <a:lstStyle/>
        <a:p>
          <a:endParaRPr lang="en-US"/>
        </a:p>
      </dgm:t>
    </dgm:pt>
    <dgm:pt modelId="{8ED32573-C1A0-436E-BF90-5085DF5302EF}" type="pres">
      <dgm:prSet presAssocID="{7F3DE6E3-9A92-4353-B7D4-957219980D96}" presName="root" presStyleCnt="0">
        <dgm:presLayoutVars>
          <dgm:dir/>
          <dgm:resizeHandles val="exact"/>
        </dgm:presLayoutVars>
      </dgm:prSet>
      <dgm:spPr/>
    </dgm:pt>
    <dgm:pt modelId="{E9B0EE03-42FE-4DA1-A8F7-6603ABAA80D0}" type="pres">
      <dgm:prSet presAssocID="{37126B06-081C-4EAD-9610-3698D6EEFE0E}" presName="compNode" presStyleCnt="0"/>
      <dgm:spPr/>
    </dgm:pt>
    <dgm:pt modelId="{64A0DC99-F4C2-48D4-9D32-F9DF661E034F}" type="pres">
      <dgm:prSet presAssocID="{37126B06-081C-4EAD-9610-3698D6EEFE0E}" presName="iconBgRect" presStyleLbl="bgShp" presStyleIdx="0" presStyleCnt="4"/>
      <dgm:spPr>
        <a:prstGeom prst="round2DiagRect">
          <a:avLst>
            <a:gd name="adj1" fmla="val 29727"/>
            <a:gd name="adj2" fmla="val 0"/>
          </a:avLst>
        </a:prstGeom>
      </dgm:spPr>
    </dgm:pt>
    <dgm:pt modelId="{FFCA6007-8B22-41A4-B9C3-AD121DD237AF}" type="pres">
      <dgm:prSet presAssocID="{37126B06-081C-4EAD-9610-3698D6EEFE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436D765E-F999-4AA4-8145-2509983454DD}" type="pres">
      <dgm:prSet presAssocID="{37126B06-081C-4EAD-9610-3698D6EEFE0E}" presName="spaceRect" presStyleCnt="0"/>
      <dgm:spPr/>
    </dgm:pt>
    <dgm:pt modelId="{350F7BB7-8423-44DA-A4F0-CE1EA31B771E}" type="pres">
      <dgm:prSet presAssocID="{37126B06-081C-4EAD-9610-3698D6EEFE0E}" presName="textRect" presStyleLbl="revTx" presStyleIdx="0" presStyleCnt="4">
        <dgm:presLayoutVars>
          <dgm:chMax val="1"/>
          <dgm:chPref val="1"/>
        </dgm:presLayoutVars>
      </dgm:prSet>
      <dgm:spPr/>
    </dgm:pt>
    <dgm:pt modelId="{0537488D-0765-4A01-9BC1-D88E6CA788A9}" type="pres">
      <dgm:prSet presAssocID="{733ADD70-EE7C-4BC0-9EE1-F17424C2349B}" presName="sibTrans" presStyleCnt="0"/>
      <dgm:spPr/>
    </dgm:pt>
    <dgm:pt modelId="{6D58FE39-4AC4-4932-BF21-FD3693D32705}" type="pres">
      <dgm:prSet presAssocID="{C520F01B-5C75-4FD0-B377-D9671A5C40F6}" presName="compNode" presStyleCnt="0"/>
      <dgm:spPr/>
    </dgm:pt>
    <dgm:pt modelId="{9475F0FD-A5FE-4378-827D-564E41E658F9}" type="pres">
      <dgm:prSet presAssocID="{C520F01B-5C75-4FD0-B377-D9671A5C40F6}" presName="iconBgRect" presStyleLbl="bgShp" presStyleIdx="1" presStyleCnt="4"/>
      <dgm:spPr>
        <a:prstGeom prst="round2DiagRect">
          <a:avLst>
            <a:gd name="adj1" fmla="val 29727"/>
            <a:gd name="adj2" fmla="val 0"/>
          </a:avLst>
        </a:prstGeom>
      </dgm:spPr>
    </dgm:pt>
    <dgm:pt modelId="{115F53FF-3FC1-4DE2-B32B-0106C6AB834A}" type="pres">
      <dgm:prSet presAssocID="{C520F01B-5C75-4FD0-B377-D9671A5C40F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E486CEB0-8BB0-4089-9DD2-4FD5F2866FB9}" type="pres">
      <dgm:prSet presAssocID="{C520F01B-5C75-4FD0-B377-D9671A5C40F6}" presName="spaceRect" presStyleCnt="0"/>
      <dgm:spPr/>
    </dgm:pt>
    <dgm:pt modelId="{C6DC50A0-098F-4838-A916-A51058678963}" type="pres">
      <dgm:prSet presAssocID="{C520F01B-5C75-4FD0-B377-D9671A5C40F6}" presName="textRect" presStyleLbl="revTx" presStyleIdx="1" presStyleCnt="4">
        <dgm:presLayoutVars>
          <dgm:chMax val="1"/>
          <dgm:chPref val="1"/>
        </dgm:presLayoutVars>
      </dgm:prSet>
      <dgm:spPr/>
    </dgm:pt>
    <dgm:pt modelId="{921ADB32-88A3-4C8C-AD84-4B0250673E4F}" type="pres">
      <dgm:prSet presAssocID="{401A02BF-78B6-4A60-BD37-4640DC500DF7}" presName="sibTrans" presStyleCnt="0"/>
      <dgm:spPr/>
    </dgm:pt>
    <dgm:pt modelId="{D3A6D744-555F-46E4-B2B4-369D61CCA49C}" type="pres">
      <dgm:prSet presAssocID="{50A3AD0A-8194-4F53-99A4-B15CF5ACF6A7}" presName="compNode" presStyleCnt="0"/>
      <dgm:spPr/>
    </dgm:pt>
    <dgm:pt modelId="{5C62BE43-E15C-49A2-BF0A-478A9F565903}" type="pres">
      <dgm:prSet presAssocID="{50A3AD0A-8194-4F53-99A4-B15CF5ACF6A7}" presName="iconBgRect" presStyleLbl="bgShp" presStyleIdx="2" presStyleCnt="4"/>
      <dgm:spPr>
        <a:prstGeom prst="round2DiagRect">
          <a:avLst>
            <a:gd name="adj1" fmla="val 29727"/>
            <a:gd name="adj2" fmla="val 0"/>
          </a:avLst>
        </a:prstGeom>
      </dgm:spPr>
    </dgm:pt>
    <dgm:pt modelId="{0863803A-CC7F-4C85-854A-EBF461694843}" type="pres">
      <dgm:prSet presAssocID="{50A3AD0A-8194-4F53-99A4-B15CF5ACF6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181EE221-22EC-485E-BA23-8EE5124AEB48}" type="pres">
      <dgm:prSet presAssocID="{50A3AD0A-8194-4F53-99A4-B15CF5ACF6A7}" presName="spaceRect" presStyleCnt="0"/>
      <dgm:spPr/>
    </dgm:pt>
    <dgm:pt modelId="{83504295-6D2F-4918-B96C-2F48A36875E4}" type="pres">
      <dgm:prSet presAssocID="{50A3AD0A-8194-4F53-99A4-B15CF5ACF6A7}" presName="textRect" presStyleLbl="revTx" presStyleIdx="2" presStyleCnt="4">
        <dgm:presLayoutVars>
          <dgm:chMax val="1"/>
          <dgm:chPref val="1"/>
        </dgm:presLayoutVars>
      </dgm:prSet>
      <dgm:spPr/>
    </dgm:pt>
    <dgm:pt modelId="{0B50DD0F-6029-406B-93CD-1C0A48F85F84}" type="pres">
      <dgm:prSet presAssocID="{C738C10D-234F-438E-8395-430625EFFA6B}" presName="sibTrans" presStyleCnt="0"/>
      <dgm:spPr/>
    </dgm:pt>
    <dgm:pt modelId="{B4B772DA-18B8-44DF-A87F-426C27CABF67}" type="pres">
      <dgm:prSet presAssocID="{BB683BC1-A452-4B53-876A-A2A9F4C124DF}" presName="compNode" presStyleCnt="0"/>
      <dgm:spPr/>
    </dgm:pt>
    <dgm:pt modelId="{1EBD66AD-61F9-4D1C-A342-EFD0B86CCA8D}" type="pres">
      <dgm:prSet presAssocID="{BB683BC1-A452-4B53-876A-A2A9F4C124DF}" presName="iconBgRect" presStyleLbl="bgShp" presStyleIdx="3" presStyleCnt="4"/>
      <dgm:spPr>
        <a:prstGeom prst="round2DiagRect">
          <a:avLst>
            <a:gd name="adj1" fmla="val 29727"/>
            <a:gd name="adj2" fmla="val 0"/>
          </a:avLst>
        </a:prstGeom>
      </dgm:spPr>
    </dgm:pt>
    <dgm:pt modelId="{A580E238-9CA1-4AA8-847A-3AEF97E29C39}" type="pres">
      <dgm:prSet presAssocID="{BB683BC1-A452-4B53-876A-A2A9F4C124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518F1427-58CE-4724-A68E-28C5EB1FBC2F}" type="pres">
      <dgm:prSet presAssocID="{BB683BC1-A452-4B53-876A-A2A9F4C124DF}" presName="spaceRect" presStyleCnt="0"/>
      <dgm:spPr/>
    </dgm:pt>
    <dgm:pt modelId="{9DCB41AC-AD69-48F0-9843-FCDDE1466288}" type="pres">
      <dgm:prSet presAssocID="{BB683BC1-A452-4B53-876A-A2A9F4C124DF}" presName="textRect" presStyleLbl="revTx" presStyleIdx="3" presStyleCnt="4">
        <dgm:presLayoutVars>
          <dgm:chMax val="1"/>
          <dgm:chPref val="1"/>
        </dgm:presLayoutVars>
      </dgm:prSet>
      <dgm:spPr/>
    </dgm:pt>
  </dgm:ptLst>
  <dgm:cxnLst>
    <dgm:cxn modelId="{671A6F43-8CC0-4CDE-A1CF-CB8A4B132843}" type="presOf" srcId="{C520F01B-5C75-4FD0-B377-D9671A5C40F6}" destId="{C6DC50A0-098F-4838-A916-A51058678963}" srcOrd="0" destOrd="0" presId="urn:microsoft.com/office/officeart/2018/5/layout/IconLeafLabelList"/>
    <dgm:cxn modelId="{C9B87346-3316-4014-A839-21CC9CCD503B}" type="presOf" srcId="{37126B06-081C-4EAD-9610-3698D6EEFE0E}" destId="{350F7BB7-8423-44DA-A4F0-CE1EA31B771E}" srcOrd="0" destOrd="0" presId="urn:microsoft.com/office/officeart/2018/5/layout/IconLeafLabelList"/>
    <dgm:cxn modelId="{940EC748-E19D-41BB-9E58-CD4D1CA047A6}" srcId="{7F3DE6E3-9A92-4353-B7D4-957219980D96}" destId="{37126B06-081C-4EAD-9610-3698D6EEFE0E}" srcOrd="0" destOrd="0" parTransId="{6125E31F-CF71-43C4-8C69-4DA0660DCE8D}" sibTransId="{733ADD70-EE7C-4BC0-9EE1-F17424C2349B}"/>
    <dgm:cxn modelId="{5EF9FA4C-A026-466B-AE3B-D691D7E15F06}" type="presOf" srcId="{50A3AD0A-8194-4F53-99A4-B15CF5ACF6A7}" destId="{83504295-6D2F-4918-B96C-2F48A36875E4}" srcOrd="0" destOrd="0" presId="urn:microsoft.com/office/officeart/2018/5/layout/IconLeafLabelList"/>
    <dgm:cxn modelId="{8D0C0550-4219-4E9D-A7EF-7555E02FDCB0}" type="presOf" srcId="{BB683BC1-A452-4B53-876A-A2A9F4C124DF}" destId="{9DCB41AC-AD69-48F0-9843-FCDDE1466288}" srcOrd="0" destOrd="0" presId="urn:microsoft.com/office/officeart/2018/5/layout/IconLeafLabelList"/>
    <dgm:cxn modelId="{FBE5BF7F-EBCD-44DD-93B9-2758A4BB84AA}" srcId="{7F3DE6E3-9A92-4353-B7D4-957219980D96}" destId="{50A3AD0A-8194-4F53-99A4-B15CF5ACF6A7}" srcOrd="2" destOrd="0" parTransId="{CAEFD426-BD42-4FF4-A079-EA490E2CAAFC}" sibTransId="{C738C10D-234F-438E-8395-430625EFFA6B}"/>
    <dgm:cxn modelId="{9884D693-A42E-4B02-9DA8-EA9385C4AA71}" srcId="{7F3DE6E3-9A92-4353-B7D4-957219980D96}" destId="{BB683BC1-A452-4B53-876A-A2A9F4C124DF}" srcOrd="3" destOrd="0" parTransId="{E62CDFBF-AF35-4AED-8DCE-25D19EEBB5BC}" sibTransId="{96F2E8F6-407C-4ED1-9C98-C858C7BCC79F}"/>
    <dgm:cxn modelId="{A7A0B994-6093-4A18-8B99-532D45ABD578}" srcId="{7F3DE6E3-9A92-4353-B7D4-957219980D96}" destId="{C520F01B-5C75-4FD0-B377-D9671A5C40F6}" srcOrd="1" destOrd="0" parTransId="{53557798-7C75-4144-BED3-1EF686FD38A3}" sibTransId="{401A02BF-78B6-4A60-BD37-4640DC500DF7}"/>
    <dgm:cxn modelId="{D19B13AF-20F4-4568-9BC4-00AD6C39AC0B}" type="presOf" srcId="{7F3DE6E3-9A92-4353-B7D4-957219980D96}" destId="{8ED32573-C1A0-436E-BF90-5085DF5302EF}" srcOrd="0" destOrd="0" presId="urn:microsoft.com/office/officeart/2018/5/layout/IconLeafLabelList"/>
    <dgm:cxn modelId="{0A562A71-54DD-41C6-B514-06CC6A180830}" type="presParOf" srcId="{8ED32573-C1A0-436E-BF90-5085DF5302EF}" destId="{E9B0EE03-42FE-4DA1-A8F7-6603ABAA80D0}" srcOrd="0" destOrd="0" presId="urn:microsoft.com/office/officeart/2018/5/layout/IconLeafLabelList"/>
    <dgm:cxn modelId="{6A774791-C46A-4289-9341-D2AFA8CB9CEA}" type="presParOf" srcId="{E9B0EE03-42FE-4DA1-A8F7-6603ABAA80D0}" destId="{64A0DC99-F4C2-48D4-9D32-F9DF661E034F}" srcOrd="0" destOrd="0" presId="urn:microsoft.com/office/officeart/2018/5/layout/IconLeafLabelList"/>
    <dgm:cxn modelId="{93858D95-388D-459F-808B-93EC7AD6F960}" type="presParOf" srcId="{E9B0EE03-42FE-4DA1-A8F7-6603ABAA80D0}" destId="{FFCA6007-8B22-41A4-B9C3-AD121DD237AF}" srcOrd="1" destOrd="0" presId="urn:microsoft.com/office/officeart/2018/5/layout/IconLeafLabelList"/>
    <dgm:cxn modelId="{C4C1009D-10CF-4EA5-B991-1AD4943F8409}" type="presParOf" srcId="{E9B0EE03-42FE-4DA1-A8F7-6603ABAA80D0}" destId="{436D765E-F999-4AA4-8145-2509983454DD}" srcOrd="2" destOrd="0" presId="urn:microsoft.com/office/officeart/2018/5/layout/IconLeafLabelList"/>
    <dgm:cxn modelId="{F59BF2EA-340E-45B1-A5AC-EEB0604DE4F2}" type="presParOf" srcId="{E9B0EE03-42FE-4DA1-A8F7-6603ABAA80D0}" destId="{350F7BB7-8423-44DA-A4F0-CE1EA31B771E}" srcOrd="3" destOrd="0" presId="urn:microsoft.com/office/officeart/2018/5/layout/IconLeafLabelList"/>
    <dgm:cxn modelId="{C1B59BBA-CBE7-4DBB-ACEC-62CF8D3E40FD}" type="presParOf" srcId="{8ED32573-C1A0-436E-BF90-5085DF5302EF}" destId="{0537488D-0765-4A01-9BC1-D88E6CA788A9}" srcOrd="1" destOrd="0" presId="urn:microsoft.com/office/officeart/2018/5/layout/IconLeafLabelList"/>
    <dgm:cxn modelId="{1F626B7C-4958-4690-92DC-BEA00758AF32}" type="presParOf" srcId="{8ED32573-C1A0-436E-BF90-5085DF5302EF}" destId="{6D58FE39-4AC4-4932-BF21-FD3693D32705}" srcOrd="2" destOrd="0" presId="urn:microsoft.com/office/officeart/2018/5/layout/IconLeafLabelList"/>
    <dgm:cxn modelId="{CA366536-35A1-49D3-8EF1-F802728156C6}" type="presParOf" srcId="{6D58FE39-4AC4-4932-BF21-FD3693D32705}" destId="{9475F0FD-A5FE-4378-827D-564E41E658F9}" srcOrd="0" destOrd="0" presId="urn:microsoft.com/office/officeart/2018/5/layout/IconLeafLabelList"/>
    <dgm:cxn modelId="{3F7D0B01-9C04-4904-822C-417D8B212E24}" type="presParOf" srcId="{6D58FE39-4AC4-4932-BF21-FD3693D32705}" destId="{115F53FF-3FC1-4DE2-B32B-0106C6AB834A}" srcOrd="1" destOrd="0" presId="urn:microsoft.com/office/officeart/2018/5/layout/IconLeafLabelList"/>
    <dgm:cxn modelId="{DA04E677-4A26-41CF-9CD9-1138D3A0269E}" type="presParOf" srcId="{6D58FE39-4AC4-4932-BF21-FD3693D32705}" destId="{E486CEB0-8BB0-4089-9DD2-4FD5F2866FB9}" srcOrd="2" destOrd="0" presId="urn:microsoft.com/office/officeart/2018/5/layout/IconLeafLabelList"/>
    <dgm:cxn modelId="{F836BF89-15AF-49E0-9537-B56D5A4822CD}" type="presParOf" srcId="{6D58FE39-4AC4-4932-BF21-FD3693D32705}" destId="{C6DC50A0-098F-4838-A916-A51058678963}" srcOrd="3" destOrd="0" presId="urn:microsoft.com/office/officeart/2018/5/layout/IconLeafLabelList"/>
    <dgm:cxn modelId="{60A40C15-2FE6-40B7-AC64-42A6DC3BF562}" type="presParOf" srcId="{8ED32573-C1A0-436E-BF90-5085DF5302EF}" destId="{921ADB32-88A3-4C8C-AD84-4B0250673E4F}" srcOrd="3" destOrd="0" presId="urn:microsoft.com/office/officeart/2018/5/layout/IconLeafLabelList"/>
    <dgm:cxn modelId="{DB344BA0-DEF9-4008-8B97-D62C81B0B4CB}" type="presParOf" srcId="{8ED32573-C1A0-436E-BF90-5085DF5302EF}" destId="{D3A6D744-555F-46E4-B2B4-369D61CCA49C}" srcOrd="4" destOrd="0" presId="urn:microsoft.com/office/officeart/2018/5/layout/IconLeafLabelList"/>
    <dgm:cxn modelId="{FF7E9FA7-2001-4554-96E4-78DD3F5019FC}" type="presParOf" srcId="{D3A6D744-555F-46E4-B2B4-369D61CCA49C}" destId="{5C62BE43-E15C-49A2-BF0A-478A9F565903}" srcOrd="0" destOrd="0" presId="urn:microsoft.com/office/officeart/2018/5/layout/IconLeafLabelList"/>
    <dgm:cxn modelId="{977D813E-5D7D-49EE-8F79-1A2ACDA6D2D6}" type="presParOf" srcId="{D3A6D744-555F-46E4-B2B4-369D61CCA49C}" destId="{0863803A-CC7F-4C85-854A-EBF461694843}" srcOrd="1" destOrd="0" presId="urn:microsoft.com/office/officeart/2018/5/layout/IconLeafLabelList"/>
    <dgm:cxn modelId="{4EC56223-AB0B-4AD4-A371-6AF133825F7F}" type="presParOf" srcId="{D3A6D744-555F-46E4-B2B4-369D61CCA49C}" destId="{181EE221-22EC-485E-BA23-8EE5124AEB48}" srcOrd="2" destOrd="0" presId="urn:microsoft.com/office/officeart/2018/5/layout/IconLeafLabelList"/>
    <dgm:cxn modelId="{8C92594D-C3AB-48EA-B549-9ECA1AB9F120}" type="presParOf" srcId="{D3A6D744-555F-46E4-B2B4-369D61CCA49C}" destId="{83504295-6D2F-4918-B96C-2F48A36875E4}" srcOrd="3" destOrd="0" presId="urn:microsoft.com/office/officeart/2018/5/layout/IconLeafLabelList"/>
    <dgm:cxn modelId="{9559853E-B643-4637-BE3C-083651C426F8}" type="presParOf" srcId="{8ED32573-C1A0-436E-BF90-5085DF5302EF}" destId="{0B50DD0F-6029-406B-93CD-1C0A48F85F84}" srcOrd="5" destOrd="0" presId="urn:microsoft.com/office/officeart/2018/5/layout/IconLeafLabelList"/>
    <dgm:cxn modelId="{9F3093A5-1E69-4664-949D-3B530DF91E6C}" type="presParOf" srcId="{8ED32573-C1A0-436E-BF90-5085DF5302EF}" destId="{B4B772DA-18B8-44DF-A87F-426C27CABF67}" srcOrd="6" destOrd="0" presId="urn:microsoft.com/office/officeart/2018/5/layout/IconLeafLabelList"/>
    <dgm:cxn modelId="{7D048F5E-7D43-4B19-8D34-3510FF7CCFD5}" type="presParOf" srcId="{B4B772DA-18B8-44DF-A87F-426C27CABF67}" destId="{1EBD66AD-61F9-4D1C-A342-EFD0B86CCA8D}" srcOrd="0" destOrd="0" presId="urn:microsoft.com/office/officeart/2018/5/layout/IconLeafLabelList"/>
    <dgm:cxn modelId="{6393A681-1F62-4C46-8183-5970B3289749}" type="presParOf" srcId="{B4B772DA-18B8-44DF-A87F-426C27CABF67}" destId="{A580E238-9CA1-4AA8-847A-3AEF97E29C39}" srcOrd="1" destOrd="0" presId="urn:microsoft.com/office/officeart/2018/5/layout/IconLeafLabelList"/>
    <dgm:cxn modelId="{43786D85-80BF-4CB3-9986-ECE3490D7643}" type="presParOf" srcId="{B4B772DA-18B8-44DF-A87F-426C27CABF67}" destId="{518F1427-58CE-4724-A68E-28C5EB1FBC2F}" srcOrd="2" destOrd="0" presId="urn:microsoft.com/office/officeart/2018/5/layout/IconLeafLabelList"/>
    <dgm:cxn modelId="{248D4F36-6A5E-4E89-AC46-C7D07FD7DA6D}" type="presParOf" srcId="{B4B772DA-18B8-44DF-A87F-426C27CABF67}" destId="{9DCB41AC-AD69-48F0-9843-FCDDE1466288}"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E01D5-4363-4D89-9EC5-36EA314D158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5FA9FB4-F0C8-4783-9EAD-3620E9E54BF1}">
      <dgm:prSet/>
      <dgm:spPr/>
      <dgm:t>
        <a:bodyPr/>
        <a:lstStyle/>
        <a:p>
          <a:r>
            <a:rPr lang="en-US"/>
            <a:t>• Y = β₀ + β₁X + ε</a:t>
          </a:r>
        </a:p>
      </dgm:t>
    </dgm:pt>
    <dgm:pt modelId="{5EE2DAFF-13D2-4A29-9DE5-28557217F724}" type="parTrans" cxnId="{7B02D415-BE2E-45F4-A67B-574E00E78302}">
      <dgm:prSet/>
      <dgm:spPr/>
      <dgm:t>
        <a:bodyPr/>
        <a:lstStyle/>
        <a:p>
          <a:endParaRPr lang="en-US"/>
        </a:p>
      </dgm:t>
    </dgm:pt>
    <dgm:pt modelId="{F24CFFE2-DEFB-4372-9F49-48AE5A03C71E}" type="sibTrans" cxnId="{7B02D415-BE2E-45F4-A67B-574E00E78302}">
      <dgm:prSet/>
      <dgm:spPr/>
      <dgm:t>
        <a:bodyPr/>
        <a:lstStyle/>
        <a:p>
          <a:endParaRPr lang="en-US"/>
        </a:p>
      </dgm:t>
    </dgm:pt>
    <dgm:pt modelId="{A80940FA-BD8A-456D-BE5A-FA950792CB95}">
      <dgm:prSet/>
      <dgm:spPr/>
      <dgm:t>
        <a:bodyPr/>
        <a:lstStyle/>
        <a:p>
          <a:r>
            <a:rPr lang="en-US"/>
            <a:t>• β₀: Intercept - expected value of Y when X = 0</a:t>
          </a:r>
        </a:p>
      </dgm:t>
    </dgm:pt>
    <dgm:pt modelId="{42535AB6-A8AB-48E3-9361-B919509637DF}" type="parTrans" cxnId="{B321D36D-6D9D-4779-A23A-94C1E5776F09}">
      <dgm:prSet/>
      <dgm:spPr/>
      <dgm:t>
        <a:bodyPr/>
        <a:lstStyle/>
        <a:p>
          <a:endParaRPr lang="en-US"/>
        </a:p>
      </dgm:t>
    </dgm:pt>
    <dgm:pt modelId="{AE78D30E-224C-426B-BA00-B251FAABAF33}" type="sibTrans" cxnId="{B321D36D-6D9D-4779-A23A-94C1E5776F09}">
      <dgm:prSet/>
      <dgm:spPr/>
      <dgm:t>
        <a:bodyPr/>
        <a:lstStyle/>
        <a:p>
          <a:endParaRPr lang="en-US"/>
        </a:p>
      </dgm:t>
    </dgm:pt>
    <dgm:pt modelId="{E833D3E2-3988-4D99-A1C4-EFF9FBC6EFED}">
      <dgm:prSet/>
      <dgm:spPr/>
      <dgm:t>
        <a:bodyPr/>
        <a:lstStyle/>
        <a:p>
          <a:r>
            <a:rPr lang="en-US"/>
            <a:t>• β₁: Coefficient - change in Y per unit change in X</a:t>
          </a:r>
        </a:p>
      </dgm:t>
    </dgm:pt>
    <dgm:pt modelId="{4A109992-32D6-4682-A46B-65EAD14B23F8}" type="parTrans" cxnId="{4E32267E-BEB8-492B-8A85-F05063CC0D7C}">
      <dgm:prSet/>
      <dgm:spPr/>
      <dgm:t>
        <a:bodyPr/>
        <a:lstStyle/>
        <a:p>
          <a:endParaRPr lang="en-US"/>
        </a:p>
      </dgm:t>
    </dgm:pt>
    <dgm:pt modelId="{A0DE2DFD-D826-4476-9F6B-51496DB1677D}" type="sibTrans" cxnId="{4E32267E-BEB8-492B-8A85-F05063CC0D7C}">
      <dgm:prSet/>
      <dgm:spPr/>
      <dgm:t>
        <a:bodyPr/>
        <a:lstStyle/>
        <a:p>
          <a:endParaRPr lang="en-US"/>
        </a:p>
      </dgm:t>
    </dgm:pt>
    <dgm:pt modelId="{242B6B8F-32C2-4D06-B3A0-2DF31572A968}">
      <dgm:prSet/>
      <dgm:spPr/>
      <dgm:t>
        <a:bodyPr/>
        <a:lstStyle/>
        <a:p>
          <a:r>
            <a:rPr lang="en-US"/>
            <a:t>• ε: Error term - captures variability not explained by the model</a:t>
          </a:r>
        </a:p>
      </dgm:t>
    </dgm:pt>
    <dgm:pt modelId="{D34B7824-2141-419E-B886-4A369A542108}" type="parTrans" cxnId="{59A4883E-D962-494F-BC0D-65D922409FD9}">
      <dgm:prSet/>
      <dgm:spPr/>
      <dgm:t>
        <a:bodyPr/>
        <a:lstStyle/>
        <a:p>
          <a:endParaRPr lang="en-US"/>
        </a:p>
      </dgm:t>
    </dgm:pt>
    <dgm:pt modelId="{DCF6AE76-B809-4807-8758-382E6FCA6A03}" type="sibTrans" cxnId="{59A4883E-D962-494F-BC0D-65D922409FD9}">
      <dgm:prSet/>
      <dgm:spPr/>
      <dgm:t>
        <a:bodyPr/>
        <a:lstStyle/>
        <a:p>
          <a:endParaRPr lang="en-US"/>
        </a:p>
      </dgm:t>
    </dgm:pt>
    <dgm:pt modelId="{2FD579DF-5021-4F14-AA56-584D07F68735}" type="pres">
      <dgm:prSet presAssocID="{5E2E01D5-4363-4D89-9EC5-36EA314D1583}" presName="root" presStyleCnt="0">
        <dgm:presLayoutVars>
          <dgm:dir/>
          <dgm:resizeHandles val="exact"/>
        </dgm:presLayoutVars>
      </dgm:prSet>
      <dgm:spPr/>
    </dgm:pt>
    <dgm:pt modelId="{DB916324-F86C-464F-8CE7-A749F88982E2}" type="pres">
      <dgm:prSet presAssocID="{B5FA9FB4-F0C8-4783-9EAD-3620E9E54BF1}" presName="compNode" presStyleCnt="0"/>
      <dgm:spPr/>
    </dgm:pt>
    <dgm:pt modelId="{FFE56C6B-BD6D-474B-862E-6A126EC59C3F}" type="pres">
      <dgm:prSet presAssocID="{B5FA9FB4-F0C8-4783-9EAD-3620E9E54B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24B6AC94-B015-4BDD-9E4D-B266121DA184}" type="pres">
      <dgm:prSet presAssocID="{B5FA9FB4-F0C8-4783-9EAD-3620E9E54BF1}" presName="spaceRect" presStyleCnt="0"/>
      <dgm:spPr/>
    </dgm:pt>
    <dgm:pt modelId="{1DD1B45B-AEFF-43BE-B29C-7A357C9BB94B}" type="pres">
      <dgm:prSet presAssocID="{B5FA9FB4-F0C8-4783-9EAD-3620E9E54BF1}" presName="textRect" presStyleLbl="revTx" presStyleIdx="0" presStyleCnt="4">
        <dgm:presLayoutVars>
          <dgm:chMax val="1"/>
          <dgm:chPref val="1"/>
        </dgm:presLayoutVars>
      </dgm:prSet>
      <dgm:spPr/>
    </dgm:pt>
    <dgm:pt modelId="{03E9899F-D78E-4FB9-9BEB-60DE7241F9C4}" type="pres">
      <dgm:prSet presAssocID="{F24CFFE2-DEFB-4372-9F49-48AE5A03C71E}" presName="sibTrans" presStyleCnt="0"/>
      <dgm:spPr/>
    </dgm:pt>
    <dgm:pt modelId="{12FE5FC1-F053-4517-B410-DB64D7A39DC0}" type="pres">
      <dgm:prSet presAssocID="{A80940FA-BD8A-456D-BE5A-FA950792CB95}" presName="compNode" presStyleCnt="0"/>
      <dgm:spPr/>
    </dgm:pt>
    <dgm:pt modelId="{8E8488A2-437A-4860-815B-790F67EE904B}" type="pres">
      <dgm:prSet presAssocID="{A80940FA-BD8A-456D-BE5A-FA950792CB9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thematics"/>
        </a:ext>
      </dgm:extLst>
    </dgm:pt>
    <dgm:pt modelId="{491659D9-C829-4552-BC92-5EF33F662935}" type="pres">
      <dgm:prSet presAssocID="{A80940FA-BD8A-456D-BE5A-FA950792CB95}" presName="spaceRect" presStyleCnt="0"/>
      <dgm:spPr/>
    </dgm:pt>
    <dgm:pt modelId="{226B23EE-5A97-442A-835E-D4DB3EA34A92}" type="pres">
      <dgm:prSet presAssocID="{A80940FA-BD8A-456D-BE5A-FA950792CB95}" presName="textRect" presStyleLbl="revTx" presStyleIdx="1" presStyleCnt="4">
        <dgm:presLayoutVars>
          <dgm:chMax val="1"/>
          <dgm:chPref val="1"/>
        </dgm:presLayoutVars>
      </dgm:prSet>
      <dgm:spPr/>
    </dgm:pt>
    <dgm:pt modelId="{BB1A3F6A-1487-4B75-A978-AEA403D31A06}" type="pres">
      <dgm:prSet presAssocID="{AE78D30E-224C-426B-BA00-B251FAABAF33}" presName="sibTrans" presStyleCnt="0"/>
      <dgm:spPr/>
    </dgm:pt>
    <dgm:pt modelId="{1D175EE2-914C-43E4-9DA3-507391EDB428}" type="pres">
      <dgm:prSet presAssocID="{E833D3E2-3988-4D99-A1C4-EFF9FBC6EFED}" presName="compNode" presStyleCnt="0"/>
      <dgm:spPr/>
    </dgm:pt>
    <dgm:pt modelId="{AFD1A3B2-A8FF-4ADB-A9EC-47772EFF2C73}" type="pres">
      <dgm:prSet presAssocID="{E833D3E2-3988-4D99-A1C4-EFF9FBC6EFE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les with Lines"/>
        </a:ext>
      </dgm:extLst>
    </dgm:pt>
    <dgm:pt modelId="{6E6C2090-8A76-41BB-B62D-3526E0EC6028}" type="pres">
      <dgm:prSet presAssocID="{E833D3E2-3988-4D99-A1C4-EFF9FBC6EFED}" presName="spaceRect" presStyleCnt="0"/>
      <dgm:spPr/>
    </dgm:pt>
    <dgm:pt modelId="{3FA11969-167A-4C04-B182-6C7D73AAB96A}" type="pres">
      <dgm:prSet presAssocID="{E833D3E2-3988-4D99-A1C4-EFF9FBC6EFED}" presName="textRect" presStyleLbl="revTx" presStyleIdx="2" presStyleCnt="4">
        <dgm:presLayoutVars>
          <dgm:chMax val="1"/>
          <dgm:chPref val="1"/>
        </dgm:presLayoutVars>
      </dgm:prSet>
      <dgm:spPr/>
    </dgm:pt>
    <dgm:pt modelId="{713ABB6B-A07C-4C3A-950B-B0ECEF4BC88C}" type="pres">
      <dgm:prSet presAssocID="{A0DE2DFD-D826-4476-9F6B-51496DB1677D}" presName="sibTrans" presStyleCnt="0"/>
      <dgm:spPr/>
    </dgm:pt>
    <dgm:pt modelId="{084AEBB8-3512-4607-81EE-CF55504C97E7}" type="pres">
      <dgm:prSet presAssocID="{242B6B8F-32C2-4D06-B3A0-2DF31572A968}" presName="compNode" presStyleCnt="0"/>
      <dgm:spPr/>
    </dgm:pt>
    <dgm:pt modelId="{EC588498-BE94-4D41-AB8B-372D0CC7F79B}" type="pres">
      <dgm:prSet presAssocID="{242B6B8F-32C2-4D06-B3A0-2DF31572A9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5F13F655-09C5-426B-B797-CB67C4841262}" type="pres">
      <dgm:prSet presAssocID="{242B6B8F-32C2-4D06-B3A0-2DF31572A968}" presName="spaceRect" presStyleCnt="0"/>
      <dgm:spPr/>
    </dgm:pt>
    <dgm:pt modelId="{2DF852FD-56BB-4FA5-92EA-3CB3C3B1998C}" type="pres">
      <dgm:prSet presAssocID="{242B6B8F-32C2-4D06-B3A0-2DF31572A968}" presName="textRect" presStyleLbl="revTx" presStyleIdx="3" presStyleCnt="4">
        <dgm:presLayoutVars>
          <dgm:chMax val="1"/>
          <dgm:chPref val="1"/>
        </dgm:presLayoutVars>
      </dgm:prSet>
      <dgm:spPr/>
    </dgm:pt>
  </dgm:ptLst>
  <dgm:cxnLst>
    <dgm:cxn modelId="{7B02D415-BE2E-45F4-A67B-574E00E78302}" srcId="{5E2E01D5-4363-4D89-9EC5-36EA314D1583}" destId="{B5FA9FB4-F0C8-4783-9EAD-3620E9E54BF1}" srcOrd="0" destOrd="0" parTransId="{5EE2DAFF-13D2-4A29-9DE5-28557217F724}" sibTransId="{F24CFFE2-DEFB-4372-9F49-48AE5A03C71E}"/>
    <dgm:cxn modelId="{59A4883E-D962-494F-BC0D-65D922409FD9}" srcId="{5E2E01D5-4363-4D89-9EC5-36EA314D1583}" destId="{242B6B8F-32C2-4D06-B3A0-2DF31572A968}" srcOrd="3" destOrd="0" parTransId="{D34B7824-2141-419E-B886-4A369A542108}" sibTransId="{DCF6AE76-B809-4807-8758-382E6FCA6A03}"/>
    <dgm:cxn modelId="{B321D36D-6D9D-4779-A23A-94C1E5776F09}" srcId="{5E2E01D5-4363-4D89-9EC5-36EA314D1583}" destId="{A80940FA-BD8A-456D-BE5A-FA950792CB95}" srcOrd="1" destOrd="0" parTransId="{42535AB6-A8AB-48E3-9361-B919509637DF}" sibTransId="{AE78D30E-224C-426B-BA00-B251FAABAF33}"/>
    <dgm:cxn modelId="{4E32267E-BEB8-492B-8A85-F05063CC0D7C}" srcId="{5E2E01D5-4363-4D89-9EC5-36EA314D1583}" destId="{E833D3E2-3988-4D99-A1C4-EFF9FBC6EFED}" srcOrd="2" destOrd="0" parTransId="{4A109992-32D6-4682-A46B-65EAD14B23F8}" sibTransId="{A0DE2DFD-D826-4476-9F6B-51496DB1677D}"/>
    <dgm:cxn modelId="{503B2B95-E58F-4AD5-A073-868C661366F5}" type="presOf" srcId="{A80940FA-BD8A-456D-BE5A-FA950792CB95}" destId="{226B23EE-5A97-442A-835E-D4DB3EA34A92}" srcOrd="0" destOrd="0" presId="urn:microsoft.com/office/officeart/2018/2/layout/IconLabelList"/>
    <dgm:cxn modelId="{A6E2729C-E540-4603-BBCB-D807FA0B599D}" type="presOf" srcId="{5E2E01D5-4363-4D89-9EC5-36EA314D1583}" destId="{2FD579DF-5021-4F14-AA56-584D07F68735}" srcOrd="0" destOrd="0" presId="urn:microsoft.com/office/officeart/2018/2/layout/IconLabelList"/>
    <dgm:cxn modelId="{912158A3-3D9E-4FC4-B682-5BCC855F02A0}" type="presOf" srcId="{242B6B8F-32C2-4D06-B3A0-2DF31572A968}" destId="{2DF852FD-56BB-4FA5-92EA-3CB3C3B1998C}" srcOrd="0" destOrd="0" presId="urn:microsoft.com/office/officeart/2018/2/layout/IconLabelList"/>
    <dgm:cxn modelId="{7FB663CB-31D8-4622-8582-FC331111C934}" type="presOf" srcId="{B5FA9FB4-F0C8-4783-9EAD-3620E9E54BF1}" destId="{1DD1B45B-AEFF-43BE-B29C-7A357C9BB94B}" srcOrd="0" destOrd="0" presId="urn:microsoft.com/office/officeart/2018/2/layout/IconLabelList"/>
    <dgm:cxn modelId="{B17117E9-3FDD-4594-8051-1E3B1281332B}" type="presOf" srcId="{E833D3E2-3988-4D99-A1C4-EFF9FBC6EFED}" destId="{3FA11969-167A-4C04-B182-6C7D73AAB96A}" srcOrd="0" destOrd="0" presId="urn:microsoft.com/office/officeart/2018/2/layout/IconLabelList"/>
    <dgm:cxn modelId="{7C629A92-268A-428D-A2BF-52F04B70AE4E}" type="presParOf" srcId="{2FD579DF-5021-4F14-AA56-584D07F68735}" destId="{DB916324-F86C-464F-8CE7-A749F88982E2}" srcOrd="0" destOrd="0" presId="urn:microsoft.com/office/officeart/2018/2/layout/IconLabelList"/>
    <dgm:cxn modelId="{6384D793-3FA3-4AD5-B6F0-35C78768D492}" type="presParOf" srcId="{DB916324-F86C-464F-8CE7-A749F88982E2}" destId="{FFE56C6B-BD6D-474B-862E-6A126EC59C3F}" srcOrd="0" destOrd="0" presId="urn:microsoft.com/office/officeart/2018/2/layout/IconLabelList"/>
    <dgm:cxn modelId="{93A7BEE0-413B-41D7-BC00-FBC5017F886D}" type="presParOf" srcId="{DB916324-F86C-464F-8CE7-A749F88982E2}" destId="{24B6AC94-B015-4BDD-9E4D-B266121DA184}" srcOrd="1" destOrd="0" presId="urn:microsoft.com/office/officeart/2018/2/layout/IconLabelList"/>
    <dgm:cxn modelId="{4E672CB2-FC9C-45AB-BA1C-2F90E2003E0A}" type="presParOf" srcId="{DB916324-F86C-464F-8CE7-A749F88982E2}" destId="{1DD1B45B-AEFF-43BE-B29C-7A357C9BB94B}" srcOrd="2" destOrd="0" presId="urn:microsoft.com/office/officeart/2018/2/layout/IconLabelList"/>
    <dgm:cxn modelId="{240F844B-5878-4167-93D5-8AAC7D649F15}" type="presParOf" srcId="{2FD579DF-5021-4F14-AA56-584D07F68735}" destId="{03E9899F-D78E-4FB9-9BEB-60DE7241F9C4}" srcOrd="1" destOrd="0" presId="urn:microsoft.com/office/officeart/2018/2/layout/IconLabelList"/>
    <dgm:cxn modelId="{762C4A94-0F88-4203-A4A0-8B67BA684D7C}" type="presParOf" srcId="{2FD579DF-5021-4F14-AA56-584D07F68735}" destId="{12FE5FC1-F053-4517-B410-DB64D7A39DC0}" srcOrd="2" destOrd="0" presId="urn:microsoft.com/office/officeart/2018/2/layout/IconLabelList"/>
    <dgm:cxn modelId="{E23400E3-70FD-4F27-9DCF-CD73250A1710}" type="presParOf" srcId="{12FE5FC1-F053-4517-B410-DB64D7A39DC0}" destId="{8E8488A2-437A-4860-815B-790F67EE904B}" srcOrd="0" destOrd="0" presId="urn:microsoft.com/office/officeart/2018/2/layout/IconLabelList"/>
    <dgm:cxn modelId="{1858DDF4-BE38-4FBC-9BCB-0E5C3CF41C2D}" type="presParOf" srcId="{12FE5FC1-F053-4517-B410-DB64D7A39DC0}" destId="{491659D9-C829-4552-BC92-5EF33F662935}" srcOrd="1" destOrd="0" presId="urn:microsoft.com/office/officeart/2018/2/layout/IconLabelList"/>
    <dgm:cxn modelId="{616FD6E5-4732-4A0F-895A-515C9124609C}" type="presParOf" srcId="{12FE5FC1-F053-4517-B410-DB64D7A39DC0}" destId="{226B23EE-5A97-442A-835E-D4DB3EA34A92}" srcOrd="2" destOrd="0" presId="urn:microsoft.com/office/officeart/2018/2/layout/IconLabelList"/>
    <dgm:cxn modelId="{425751C7-669E-47CB-AA56-8C742E80BC70}" type="presParOf" srcId="{2FD579DF-5021-4F14-AA56-584D07F68735}" destId="{BB1A3F6A-1487-4B75-A978-AEA403D31A06}" srcOrd="3" destOrd="0" presId="urn:microsoft.com/office/officeart/2018/2/layout/IconLabelList"/>
    <dgm:cxn modelId="{49F5D43A-D47D-4DBE-8E12-8928F9E2655C}" type="presParOf" srcId="{2FD579DF-5021-4F14-AA56-584D07F68735}" destId="{1D175EE2-914C-43E4-9DA3-507391EDB428}" srcOrd="4" destOrd="0" presId="urn:microsoft.com/office/officeart/2018/2/layout/IconLabelList"/>
    <dgm:cxn modelId="{4C02EAA1-2994-4399-9122-7815183DF079}" type="presParOf" srcId="{1D175EE2-914C-43E4-9DA3-507391EDB428}" destId="{AFD1A3B2-A8FF-4ADB-A9EC-47772EFF2C73}" srcOrd="0" destOrd="0" presId="urn:microsoft.com/office/officeart/2018/2/layout/IconLabelList"/>
    <dgm:cxn modelId="{A51F8137-02B5-48B7-A9BD-7A009C8896CE}" type="presParOf" srcId="{1D175EE2-914C-43E4-9DA3-507391EDB428}" destId="{6E6C2090-8A76-41BB-B62D-3526E0EC6028}" srcOrd="1" destOrd="0" presId="urn:microsoft.com/office/officeart/2018/2/layout/IconLabelList"/>
    <dgm:cxn modelId="{C8513B29-F5B9-49BE-9841-89663659E7CA}" type="presParOf" srcId="{1D175EE2-914C-43E4-9DA3-507391EDB428}" destId="{3FA11969-167A-4C04-B182-6C7D73AAB96A}" srcOrd="2" destOrd="0" presId="urn:microsoft.com/office/officeart/2018/2/layout/IconLabelList"/>
    <dgm:cxn modelId="{FFF7E394-66EE-4432-82FC-384F7596F3AB}" type="presParOf" srcId="{2FD579DF-5021-4F14-AA56-584D07F68735}" destId="{713ABB6B-A07C-4C3A-950B-B0ECEF4BC88C}" srcOrd="5" destOrd="0" presId="urn:microsoft.com/office/officeart/2018/2/layout/IconLabelList"/>
    <dgm:cxn modelId="{1C65F1DE-0AE9-4689-8FDF-6A7F7777528F}" type="presParOf" srcId="{2FD579DF-5021-4F14-AA56-584D07F68735}" destId="{084AEBB8-3512-4607-81EE-CF55504C97E7}" srcOrd="6" destOrd="0" presId="urn:microsoft.com/office/officeart/2018/2/layout/IconLabelList"/>
    <dgm:cxn modelId="{435F40CA-D644-4843-B6C6-C189DBADBA07}" type="presParOf" srcId="{084AEBB8-3512-4607-81EE-CF55504C97E7}" destId="{EC588498-BE94-4D41-AB8B-372D0CC7F79B}" srcOrd="0" destOrd="0" presId="urn:microsoft.com/office/officeart/2018/2/layout/IconLabelList"/>
    <dgm:cxn modelId="{A8CE93DC-920A-4A5C-A233-20DE6453B3A7}" type="presParOf" srcId="{084AEBB8-3512-4607-81EE-CF55504C97E7}" destId="{5F13F655-09C5-426B-B797-CB67C4841262}" srcOrd="1" destOrd="0" presId="urn:microsoft.com/office/officeart/2018/2/layout/IconLabelList"/>
    <dgm:cxn modelId="{B46AF898-02A4-46F7-AD8A-E5B2D86D4470}" type="presParOf" srcId="{084AEBB8-3512-4607-81EE-CF55504C97E7}" destId="{2DF852FD-56BB-4FA5-92EA-3CB3C3B1998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8772A2-33A0-40AB-B950-A0210F90DD6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3F8FB6-B72F-48C9-8026-2B4AEFC2A549}">
      <dgm:prSet/>
      <dgm:spPr/>
      <dgm:t>
        <a:bodyPr/>
        <a:lstStyle/>
        <a:p>
          <a:r>
            <a:rPr lang="en-US"/>
            <a:t>• Linearity: Relationship between X and Y is straight-line</a:t>
          </a:r>
        </a:p>
      </dgm:t>
    </dgm:pt>
    <dgm:pt modelId="{897C466A-508B-44D5-BC69-37A35FC597E8}" type="parTrans" cxnId="{46E641FB-D8A3-4EC5-B49F-4F06AD9C666D}">
      <dgm:prSet/>
      <dgm:spPr/>
      <dgm:t>
        <a:bodyPr/>
        <a:lstStyle/>
        <a:p>
          <a:endParaRPr lang="en-US"/>
        </a:p>
      </dgm:t>
    </dgm:pt>
    <dgm:pt modelId="{AEF151D1-0612-4AFA-949B-F478824C4679}" type="sibTrans" cxnId="{46E641FB-D8A3-4EC5-B49F-4F06AD9C666D}">
      <dgm:prSet/>
      <dgm:spPr/>
      <dgm:t>
        <a:bodyPr/>
        <a:lstStyle/>
        <a:p>
          <a:endParaRPr lang="en-US"/>
        </a:p>
      </dgm:t>
    </dgm:pt>
    <dgm:pt modelId="{A486664C-6AC5-429A-96EC-1283A49C0119}">
      <dgm:prSet/>
      <dgm:spPr/>
      <dgm:t>
        <a:bodyPr/>
        <a:lstStyle/>
        <a:p>
          <a:r>
            <a:rPr lang="en-US"/>
            <a:t>• Independence: Each observation must be independent of others</a:t>
          </a:r>
        </a:p>
      </dgm:t>
    </dgm:pt>
    <dgm:pt modelId="{D629E75F-FAEC-4527-95AF-911D5A0BB1B6}" type="parTrans" cxnId="{F41FB14E-02CD-4299-BEBD-1ABF460C1CAF}">
      <dgm:prSet/>
      <dgm:spPr/>
      <dgm:t>
        <a:bodyPr/>
        <a:lstStyle/>
        <a:p>
          <a:endParaRPr lang="en-US"/>
        </a:p>
      </dgm:t>
    </dgm:pt>
    <dgm:pt modelId="{DD365B92-5ECD-4A6E-A1DF-36D514F7E510}" type="sibTrans" cxnId="{F41FB14E-02CD-4299-BEBD-1ABF460C1CAF}">
      <dgm:prSet/>
      <dgm:spPr/>
      <dgm:t>
        <a:bodyPr/>
        <a:lstStyle/>
        <a:p>
          <a:endParaRPr lang="en-US"/>
        </a:p>
      </dgm:t>
    </dgm:pt>
    <dgm:pt modelId="{29B223B0-0772-45B0-BA5A-A4B04B4F3F6D}">
      <dgm:prSet/>
      <dgm:spPr/>
      <dgm:t>
        <a:bodyPr/>
        <a:lstStyle/>
        <a:p>
          <a:r>
            <a:rPr lang="en-US"/>
            <a:t>• Homoscedasticity: Constant variance of residuals across all X</a:t>
          </a:r>
        </a:p>
      </dgm:t>
    </dgm:pt>
    <dgm:pt modelId="{95C14151-9284-4FF2-9F81-EE3CDAB0F81A}" type="parTrans" cxnId="{FF6BB834-63D3-4345-A230-AFA85971B672}">
      <dgm:prSet/>
      <dgm:spPr/>
      <dgm:t>
        <a:bodyPr/>
        <a:lstStyle/>
        <a:p>
          <a:endParaRPr lang="en-US"/>
        </a:p>
      </dgm:t>
    </dgm:pt>
    <dgm:pt modelId="{31D92C27-D367-4D9C-9146-B0C45FDCC143}" type="sibTrans" cxnId="{FF6BB834-63D3-4345-A230-AFA85971B672}">
      <dgm:prSet/>
      <dgm:spPr/>
      <dgm:t>
        <a:bodyPr/>
        <a:lstStyle/>
        <a:p>
          <a:endParaRPr lang="en-US"/>
        </a:p>
      </dgm:t>
    </dgm:pt>
    <dgm:pt modelId="{71DF5A32-E743-49F6-9BBF-FA73983806C9}">
      <dgm:prSet/>
      <dgm:spPr/>
      <dgm:t>
        <a:bodyPr/>
        <a:lstStyle/>
        <a:p>
          <a:r>
            <a:rPr lang="en-US"/>
            <a:t>• Normality: Residuals are normally distributed (for inference)</a:t>
          </a:r>
        </a:p>
      </dgm:t>
    </dgm:pt>
    <dgm:pt modelId="{D553B308-64D6-4DB3-B8F2-52926C4ADC40}" type="parTrans" cxnId="{2FEDCD05-CA29-456E-B440-48D62E3FDA16}">
      <dgm:prSet/>
      <dgm:spPr/>
      <dgm:t>
        <a:bodyPr/>
        <a:lstStyle/>
        <a:p>
          <a:endParaRPr lang="en-US"/>
        </a:p>
      </dgm:t>
    </dgm:pt>
    <dgm:pt modelId="{21C6FC79-1176-4B1D-992C-25611A88C1D8}" type="sibTrans" cxnId="{2FEDCD05-CA29-456E-B440-48D62E3FDA16}">
      <dgm:prSet/>
      <dgm:spPr/>
      <dgm:t>
        <a:bodyPr/>
        <a:lstStyle/>
        <a:p>
          <a:endParaRPr lang="en-US"/>
        </a:p>
      </dgm:t>
    </dgm:pt>
    <dgm:pt modelId="{47F57C48-A511-4F25-A01C-F6F7BE3EE260}">
      <dgm:prSet/>
      <dgm:spPr/>
      <dgm:t>
        <a:bodyPr/>
        <a:lstStyle/>
        <a:p>
          <a:r>
            <a:rPr lang="en-US"/>
            <a:t>• No multicollinearity (in multiple regression)</a:t>
          </a:r>
        </a:p>
      </dgm:t>
    </dgm:pt>
    <dgm:pt modelId="{FD7981EC-B761-478B-9479-652DEAABAB26}" type="parTrans" cxnId="{B24770AE-B6DA-404C-9222-7A8A8D087B18}">
      <dgm:prSet/>
      <dgm:spPr/>
      <dgm:t>
        <a:bodyPr/>
        <a:lstStyle/>
        <a:p>
          <a:endParaRPr lang="en-US"/>
        </a:p>
      </dgm:t>
    </dgm:pt>
    <dgm:pt modelId="{96D2C4D0-0C31-43E6-8B6F-9F5B06B3B388}" type="sibTrans" cxnId="{B24770AE-B6DA-404C-9222-7A8A8D087B18}">
      <dgm:prSet/>
      <dgm:spPr/>
      <dgm:t>
        <a:bodyPr/>
        <a:lstStyle/>
        <a:p>
          <a:endParaRPr lang="en-US"/>
        </a:p>
      </dgm:t>
    </dgm:pt>
    <dgm:pt modelId="{F2331699-7FAB-C945-BCBE-6F606D1027ED}" type="pres">
      <dgm:prSet presAssocID="{AB8772A2-33A0-40AB-B950-A0210F90DD60}" presName="linear" presStyleCnt="0">
        <dgm:presLayoutVars>
          <dgm:animLvl val="lvl"/>
          <dgm:resizeHandles val="exact"/>
        </dgm:presLayoutVars>
      </dgm:prSet>
      <dgm:spPr/>
    </dgm:pt>
    <dgm:pt modelId="{4209ABF6-F098-6041-9E9A-5793AFFCC9A5}" type="pres">
      <dgm:prSet presAssocID="{E93F8FB6-B72F-48C9-8026-2B4AEFC2A549}" presName="parentText" presStyleLbl="node1" presStyleIdx="0" presStyleCnt="5">
        <dgm:presLayoutVars>
          <dgm:chMax val="0"/>
          <dgm:bulletEnabled val="1"/>
        </dgm:presLayoutVars>
      </dgm:prSet>
      <dgm:spPr/>
    </dgm:pt>
    <dgm:pt modelId="{28B7634A-A17A-264D-A033-38FF8A082561}" type="pres">
      <dgm:prSet presAssocID="{AEF151D1-0612-4AFA-949B-F478824C4679}" presName="spacer" presStyleCnt="0"/>
      <dgm:spPr/>
    </dgm:pt>
    <dgm:pt modelId="{B253DB49-6196-9440-8885-41539A288008}" type="pres">
      <dgm:prSet presAssocID="{A486664C-6AC5-429A-96EC-1283A49C0119}" presName="parentText" presStyleLbl="node1" presStyleIdx="1" presStyleCnt="5">
        <dgm:presLayoutVars>
          <dgm:chMax val="0"/>
          <dgm:bulletEnabled val="1"/>
        </dgm:presLayoutVars>
      </dgm:prSet>
      <dgm:spPr/>
    </dgm:pt>
    <dgm:pt modelId="{D39EB5F5-43FB-9C45-8064-37C09EE309DB}" type="pres">
      <dgm:prSet presAssocID="{DD365B92-5ECD-4A6E-A1DF-36D514F7E510}" presName="spacer" presStyleCnt="0"/>
      <dgm:spPr/>
    </dgm:pt>
    <dgm:pt modelId="{1B5F5C47-F417-5E4B-9E09-5F071FD10A78}" type="pres">
      <dgm:prSet presAssocID="{29B223B0-0772-45B0-BA5A-A4B04B4F3F6D}" presName="parentText" presStyleLbl="node1" presStyleIdx="2" presStyleCnt="5">
        <dgm:presLayoutVars>
          <dgm:chMax val="0"/>
          <dgm:bulletEnabled val="1"/>
        </dgm:presLayoutVars>
      </dgm:prSet>
      <dgm:spPr/>
    </dgm:pt>
    <dgm:pt modelId="{B74E85C1-CFC1-474D-9635-DA8E2A4D6B21}" type="pres">
      <dgm:prSet presAssocID="{31D92C27-D367-4D9C-9146-B0C45FDCC143}" presName="spacer" presStyleCnt="0"/>
      <dgm:spPr/>
    </dgm:pt>
    <dgm:pt modelId="{EC2E16EC-99B4-3543-B021-A97367E75046}" type="pres">
      <dgm:prSet presAssocID="{71DF5A32-E743-49F6-9BBF-FA73983806C9}" presName="parentText" presStyleLbl="node1" presStyleIdx="3" presStyleCnt="5">
        <dgm:presLayoutVars>
          <dgm:chMax val="0"/>
          <dgm:bulletEnabled val="1"/>
        </dgm:presLayoutVars>
      </dgm:prSet>
      <dgm:spPr/>
    </dgm:pt>
    <dgm:pt modelId="{93347147-5DE1-094F-B437-CCC6E1E6EE6E}" type="pres">
      <dgm:prSet presAssocID="{21C6FC79-1176-4B1D-992C-25611A88C1D8}" presName="spacer" presStyleCnt="0"/>
      <dgm:spPr/>
    </dgm:pt>
    <dgm:pt modelId="{B20CA6AF-6BBE-DE48-A475-085FB5E935AC}" type="pres">
      <dgm:prSet presAssocID="{47F57C48-A511-4F25-A01C-F6F7BE3EE260}" presName="parentText" presStyleLbl="node1" presStyleIdx="4" presStyleCnt="5">
        <dgm:presLayoutVars>
          <dgm:chMax val="0"/>
          <dgm:bulletEnabled val="1"/>
        </dgm:presLayoutVars>
      </dgm:prSet>
      <dgm:spPr/>
    </dgm:pt>
  </dgm:ptLst>
  <dgm:cxnLst>
    <dgm:cxn modelId="{2FEDCD05-CA29-456E-B440-48D62E3FDA16}" srcId="{AB8772A2-33A0-40AB-B950-A0210F90DD60}" destId="{71DF5A32-E743-49F6-9BBF-FA73983806C9}" srcOrd="3" destOrd="0" parTransId="{D553B308-64D6-4DB3-B8F2-52926C4ADC40}" sibTransId="{21C6FC79-1176-4B1D-992C-25611A88C1D8}"/>
    <dgm:cxn modelId="{2C59FB1C-7B26-F04C-B437-8FF6308214B0}" type="presOf" srcId="{47F57C48-A511-4F25-A01C-F6F7BE3EE260}" destId="{B20CA6AF-6BBE-DE48-A475-085FB5E935AC}" srcOrd="0" destOrd="0" presId="urn:microsoft.com/office/officeart/2005/8/layout/vList2"/>
    <dgm:cxn modelId="{FF6BB834-63D3-4345-A230-AFA85971B672}" srcId="{AB8772A2-33A0-40AB-B950-A0210F90DD60}" destId="{29B223B0-0772-45B0-BA5A-A4B04B4F3F6D}" srcOrd="2" destOrd="0" parTransId="{95C14151-9284-4FF2-9F81-EE3CDAB0F81A}" sibTransId="{31D92C27-D367-4D9C-9146-B0C45FDCC143}"/>
    <dgm:cxn modelId="{F41FB14E-02CD-4299-BEBD-1ABF460C1CAF}" srcId="{AB8772A2-33A0-40AB-B950-A0210F90DD60}" destId="{A486664C-6AC5-429A-96EC-1283A49C0119}" srcOrd="1" destOrd="0" parTransId="{D629E75F-FAEC-4527-95AF-911D5A0BB1B6}" sibTransId="{DD365B92-5ECD-4A6E-A1DF-36D514F7E510}"/>
    <dgm:cxn modelId="{3F1A286D-CDCF-044B-8BC3-63300B97CB89}" type="presOf" srcId="{E93F8FB6-B72F-48C9-8026-2B4AEFC2A549}" destId="{4209ABF6-F098-6041-9E9A-5793AFFCC9A5}" srcOrd="0" destOrd="0" presId="urn:microsoft.com/office/officeart/2005/8/layout/vList2"/>
    <dgm:cxn modelId="{944C5A96-767D-814F-BC71-6DADAB888D80}" type="presOf" srcId="{AB8772A2-33A0-40AB-B950-A0210F90DD60}" destId="{F2331699-7FAB-C945-BCBE-6F606D1027ED}" srcOrd="0" destOrd="0" presId="urn:microsoft.com/office/officeart/2005/8/layout/vList2"/>
    <dgm:cxn modelId="{B24770AE-B6DA-404C-9222-7A8A8D087B18}" srcId="{AB8772A2-33A0-40AB-B950-A0210F90DD60}" destId="{47F57C48-A511-4F25-A01C-F6F7BE3EE260}" srcOrd="4" destOrd="0" parTransId="{FD7981EC-B761-478B-9479-652DEAABAB26}" sibTransId="{96D2C4D0-0C31-43E6-8B6F-9F5B06B3B388}"/>
    <dgm:cxn modelId="{C35B1BB1-4669-4145-AA5B-EA9D0CDCDD94}" type="presOf" srcId="{71DF5A32-E743-49F6-9BBF-FA73983806C9}" destId="{EC2E16EC-99B4-3543-B021-A97367E75046}" srcOrd="0" destOrd="0" presId="urn:microsoft.com/office/officeart/2005/8/layout/vList2"/>
    <dgm:cxn modelId="{384DF6BF-2816-0D44-BEEB-AA6A1BF45215}" type="presOf" srcId="{A486664C-6AC5-429A-96EC-1283A49C0119}" destId="{B253DB49-6196-9440-8885-41539A288008}" srcOrd="0" destOrd="0" presId="urn:microsoft.com/office/officeart/2005/8/layout/vList2"/>
    <dgm:cxn modelId="{F53863EC-AE5F-664E-B10F-E617C11F339B}" type="presOf" srcId="{29B223B0-0772-45B0-BA5A-A4B04B4F3F6D}" destId="{1B5F5C47-F417-5E4B-9E09-5F071FD10A78}" srcOrd="0" destOrd="0" presId="urn:microsoft.com/office/officeart/2005/8/layout/vList2"/>
    <dgm:cxn modelId="{46E641FB-D8A3-4EC5-B49F-4F06AD9C666D}" srcId="{AB8772A2-33A0-40AB-B950-A0210F90DD60}" destId="{E93F8FB6-B72F-48C9-8026-2B4AEFC2A549}" srcOrd="0" destOrd="0" parTransId="{897C466A-508B-44D5-BC69-37A35FC597E8}" sibTransId="{AEF151D1-0612-4AFA-949B-F478824C4679}"/>
    <dgm:cxn modelId="{4CD06FE0-7DEC-824C-8860-140E395033F4}" type="presParOf" srcId="{F2331699-7FAB-C945-BCBE-6F606D1027ED}" destId="{4209ABF6-F098-6041-9E9A-5793AFFCC9A5}" srcOrd="0" destOrd="0" presId="urn:microsoft.com/office/officeart/2005/8/layout/vList2"/>
    <dgm:cxn modelId="{68F31696-8A72-E743-9990-F55EFFF12901}" type="presParOf" srcId="{F2331699-7FAB-C945-BCBE-6F606D1027ED}" destId="{28B7634A-A17A-264D-A033-38FF8A082561}" srcOrd="1" destOrd="0" presId="urn:microsoft.com/office/officeart/2005/8/layout/vList2"/>
    <dgm:cxn modelId="{F963B362-6983-DE42-9957-64EB903A8287}" type="presParOf" srcId="{F2331699-7FAB-C945-BCBE-6F606D1027ED}" destId="{B253DB49-6196-9440-8885-41539A288008}" srcOrd="2" destOrd="0" presId="urn:microsoft.com/office/officeart/2005/8/layout/vList2"/>
    <dgm:cxn modelId="{AAEAF87B-2DB2-D14D-B577-0F45DB9926BE}" type="presParOf" srcId="{F2331699-7FAB-C945-BCBE-6F606D1027ED}" destId="{D39EB5F5-43FB-9C45-8064-37C09EE309DB}" srcOrd="3" destOrd="0" presId="urn:microsoft.com/office/officeart/2005/8/layout/vList2"/>
    <dgm:cxn modelId="{9792C4EB-CE1B-B04B-9559-1EB5E67D0779}" type="presParOf" srcId="{F2331699-7FAB-C945-BCBE-6F606D1027ED}" destId="{1B5F5C47-F417-5E4B-9E09-5F071FD10A78}" srcOrd="4" destOrd="0" presId="urn:microsoft.com/office/officeart/2005/8/layout/vList2"/>
    <dgm:cxn modelId="{E0AA482A-34A6-6E42-8127-4974A5706C8B}" type="presParOf" srcId="{F2331699-7FAB-C945-BCBE-6F606D1027ED}" destId="{B74E85C1-CFC1-474D-9635-DA8E2A4D6B21}" srcOrd="5" destOrd="0" presId="urn:microsoft.com/office/officeart/2005/8/layout/vList2"/>
    <dgm:cxn modelId="{23A8C36B-4D62-5C4D-875A-48A1C5C49711}" type="presParOf" srcId="{F2331699-7FAB-C945-BCBE-6F606D1027ED}" destId="{EC2E16EC-99B4-3543-B021-A97367E75046}" srcOrd="6" destOrd="0" presId="urn:microsoft.com/office/officeart/2005/8/layout/vList2"/>
    <dgm:cxn modelId="{51EDD835-0732-2B4A-9DB2-1D8D0B247CCA}" type="presParOf" srcId="{F2331699-7FAB-C945-BCBE-6F606D1027ED}" destId="{93347147-5DE1-094F-B437-CCC6E1E6EE6E}" srcOrd="7" destOrd="0" presId="urn:microsoft.com/office/officeart/2005/8/layout/vList2"/>
    <dgm:cxn modelId="{1C73E1E9-B7E9-8444-8FEC-3764524DFD16}" type="presParOf" srcId="{F2331699-7FAB-C945-BCBE-6F606D1027ED}" destId="{B20CA6AF-6BBE-DE48-A475-085FB5E935A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3E892EA-DDCB-4BA0-AF5C-73D7E99083D1}"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85F95B3-8A06-4496-8D51-F5EDD381770C}">
      <dgm:prSet/>
      <dgm:spPr/>
      <dgm:t>
        <a:bodyPr/>
        <a:lstStyle/>
        <a:p>
          <a:pPr>
            <a:defRPr cap="all"/>
          </a:pPr>
          <a:r>
            <a:rPr lang="en-US"/>
            <a:t>• Economics: Forecasting GDP, inflation, or housing prices</a:t>
          </a:r>
        </a:p>
      </dgm:t>
    </dgm:pt>
    <dgm:pt modelId="{6E302013-2BEE-4D52-A6FF-EA712F396BE1}" type="parTrans" cxnId="{AAEA4E8B-6391-410A-91F4-00F0F1A4100D}">
      <dgm:prSet/>
      <dgm:spPr/>
      <dgm:t>
        <a:bodyPr/>
        <a:lstStyle/>
        <a:p>
          <a:endParaRPr lang="en-US"/>
        </a:p>
      </dgm:t>
    </dgm:pt>
    <dgm:pt modelId="{F7BC1FF7-A514-406C-8D12-7CEDDED98089}" type="sibTrans" cxnId="{AAEA4E8B-6391-410A-91F4-00F0F1A4100D}">
      <dgm:prSet/>
      <dgm:spPr/>
      <dgm:t>
        <a:bodyPr/>
        <a:lstStyle/>
        <a:p>
          <a:endParaRPr lang="en-US"/>
        </a:p>
      </dgm:t>
    </dgm:pt>
    <dgm:pt modelId="{5E0351F6-9BEB-43BC-A869-087FC932E5FB}">
      <dgm:prSet/>
      <dgm:spPr/>
      <dgm:t>
        <a:bodyPr/>
        <a:lstStyle/>
        <a:p>
          <a:pPr>
            <a:defRPr cap="all"/>
          </a:pPr>
          <a:r>
            <a:rPr lang="en-US"/>
            <a:t>• Healthcare: Modeling risk scores based on patient features</a:t>
          </a:r>
        </a:p>
      </dgm:t>
    </dgm:pt>
    <dgm:pt modelId="{23C7FF67-F8DA-4FCD-B60B-3F5109F599E2}" type="parTrans" cxnId="{45530792-DA48-41ED-85DF-E7A6A32924E4}">
      <dgm:prSet/>
      <dgm:spPr/>
      <dgm:t>
        <a:bodyPr/>
        <a:lstStyle/>
        <a:p>
          <a:endParaRPr lang="en-US"/>
        </a:p>
      </dgm:t>
    </dgm:pt>
    <dgm:pt modelId="{99C90D43-87FA-4B82-8268-52729ACEDE95}" type="sibTrans" cxnId="{45530792-DA48-41ED-85DF-E7A6A32924E4}">
      <dgm:prSet/>
      <dgm:spPr/>
      <dgm:t>
        <a:bodyPr/>
        <a:lstStyle/>
        <a:p>
          <a:endParaRPr lang="en-US"/>
        </a:p>
      </dgm:t>
    </dgm:pt>
    <dgm:pt modelId="{1B54CEC0-3F95-4E64-BEE7-E187F19C48BA}">
      <dgm:prSet/>
      <dgm:spPr/>
      <dgm:t>
        <a:bodyPr/>
        <a:lstStyle/>
        <a:p>
          <a:pPr>
            <a:defRPr cap="all"/>
          </a:pPr>
          <a:r>
            <a:rPr lang="en-US"/>
            <a:t>• Business: Predicting sales or revenue from marketing spend</a:t>
          </a:r>
        </a:p>
      </dgm:t>
    </dgm:pt>
    <dgm:pt modelId="{4F53A7CE-E76D-47AD-9C4D-39205AD84CC1}" type="parTrans" cxnId="{65E1558C-EE37-4CAB-B097-DBA349315711}">
      <dgm:prSet/>
      <dgm:spPr/>
      <dgm:t>
        <a:bodyPr/>
        <a:lstStyle/>
        <a:p>
          <a:endParaRPr lang="en-US"/>
        </a:p>
      </dgm:t>
    </dgm:pt>
    <dgm:pt modelId="{06AD6B9C-531A-4F19-A041-6DDCC506F9DF}" type="sibTrans" cxnId="{65E1558C-EE37-4CAB-B097-DBA349315711}">
      <dgm:prSet/>
      <dgm:spPr/>
      <dgm:t>
        <a:bodyPr/>
        <a:lstStyle/>
        <a:p>
          <a:endParaRPr lang="en-US"/>
        </a:p>
      </dgm:t>
    </dgm:pt>
    <dgm:pt modelId="{922950B6-DB16-4282-A915-E00F45732571}">
      <dgm:prSet/>
      <dgm:spPr/>
      <dgm:t>
        <a:bodyPr/>
        <a:lstStyle/>
        <a:p>
          <a:pPr>
            <a:defRPr cap="all"/>
          </a:pPr>
          <a:r>
            <a:rPr lang="en-US"/>
            <a:t>• Engineering: Failure prediction from stress and strain data</a:t>
          </a:r>
        </a:p>
      </dgm:t>
    </dgm:pt>
    <dgm:pt modelId="{D9DF740C-E978-497B-BD69-7FAF1CEF2EAD}" type="parTrans" cxnId="{969394B4-E403-43B1-931B-6F867A87BC99}">
      <dgm:prSet/>
      <dgm:spPr/>
      <dgm:t>
        <a:bodyPr/>
        <a:lstStyle/>
        <a:p>
          <a:endParaRPr lang="en-US"/>
        </a:p>
      </dgm:t>
    </dgm:pt>
    <dgm:pt modelId="{AE75C37C-2070-4310-8F59-D926B0301B1C}" type="sibTrans" cxnId="{969394B4-E403-43B1-931B-6F867A87BC99}">
      <dgm:prSet/>
      <dgm:spPr/>
      <dgm:t>
        <a:bodyPr/>
        <a:lstStyle/>
        <a:p>
          <a:endParaRPr lang="en-US"/>
        </a:p>
      </dgm:t>
    </dgm:pt>
    <dgm:pt modelId="{F7DB29CC-B3CE-47E2-A089-D5065CF9F227}">
      <dgm:prSet/>
      <dgm:spPr/>
      <dgm:t>
        <a:bodyPr/>
        <a:lstStyle/>
        <a:p>
          <a:pPr>
            <a:defRPr cap="all"/>
          </a:pPr>
          <a:r>
            <a:rPr lang="en-US"/>
            <a:t>• Social sciences: Relationship between education and income</a:t>
          </a:r>
        </a:p>
      </dgm:t>
    </dgm:pt>
    <dgm:pt modelId="{A2F398E9-42EB-4ACB-BB0E-93997A3CC125}" type="parTrans" cxnId="{58E51D51-F059-4EFD-BE24-D9F144BDCFDD}">
      <dgm:prSet/>
      <dgm:spPr/>
      <dgm:t>
        <a:bodyPr/>
        <a:lstStyle/>
        <a:p>
          <a:endParaRPr lang="en-US"/>
        </a:p>
      </dgm:t>
    </dgm:pt>
    <dgm:pt modelId="{1C2058B8-39C4-43C4-8C0A-CEEB6E4460F1}" type="sibTrans" cxnId="{58E51D51-F059-4EFD-BE24-D9F144BDCFDD}">
      <dgm:prSet/>
      <dgm:spPr/>
      <dgm:t>
        <a:bodyPr/>
        <a:lstStyle/>
        <a:p>
          <a:endParaRPr lang="en-US"/>
        </a:p>
      </dgm:t>
    </dgm:pt>
    <dgm:pt modelId="{AA406F22-642D-42BD-8226-E3B0AAAAD868}" type="pres">
      <dgm:prSet presAssocID="{53E892EA-DDCB-4BA0-AF5C-73D7E99083D1}" presName="root" presStyleCnt="0">
        <dgm:presLayoutVars>
          <dgm:dir/>
          <dgm:resizeHandles val="exact"/>
        </dgm:presLayoutVars>
      </dgm:prSet>
      <dgm:spPr/>
    </dgm:pt>
    <dgm:pt modelId="{7644729F-3504-4F1B-B1F9-C8F76168F2F8}" type="pres">
      <dgm:prSet presAssocID="{C85F95B3-8A06-4496-8D51-F5EDD381770C}" presName="compNode" presStyleCnt="0"/>
      <dgm:spPr/>
    </dgm:pt>
    <dgm:pt modelId="{77B2C554-52FC-4997-AA67-5B6FEC619E3C}" type="pres">
      <dgm:prSet presAssocID="{C85F95B3-8A06-4496-8D51-F5EDD381770C}" presName="iconBgRect" presStyleLbl="bgShp" presStyleIdx="0" presStyleCnt="5"/>
      <dgm:spPr/>
    </dgm:pt>
    <dgm:pt modelId="{FC8999D7-0990-4CF0-BFE4-1CF3E0A6FD90}" type="pres">
      <dgm:prSet presAssocID="{C85F95B3-8A06-4496-8D51-F5EDD381770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41E1428B-5B2F-4249-8910-E2D6A29F1FD4}" type="pres">
      <dgm:prSet presAssocID="{C85F95B3-8A06-4496-8D51-F5EDD381770C}" presName="spaceRect" presStyleCnt="0"/>
      <dgm:spPr/>
    </dgm:pt>
    <dgm:pt modelId="{3C15E716-D4DA-42F9-ACB1-D39B72F0F0BD}" type="pres">
      <dgm:prSet presAssocID="{C85F95B3-8A06-4496-8D51-F5EDD381770C}" presName="textRect" presStyleLbl="revTx" presStyleIdx="0" presStyleCnt="5">
        <dgm:presLayoutVars>
          <dgm:chMax val="1"/>
          <dgm:chPref val="1"/>
        </dgm:presLayoutVars>
      </dgm:prSet>
      <dgm:spPr/>
    </dgm:pt>
    <dgm:pt modelId="{64F9B980-83EC-4643-9E4D-5AB94BF5B183}" type="pres">
      <dgm:prSet presAssocID="{F7BC1FF7-A514-406C-8D12-7CEDDED98089}" presName="sibTrans" presStyleCnt="0"/>
      <dgm:spPr/>
    </dgm:pt>
    <dgm:pt modelId="{67FA4A41-F60C-473B-B142-7C4E583A074F}" type="pres">
      <dgm:prSet presAssocID="{5E0351F6-9BEB-43BC-A869-087FC932E5FB}" presName="compNode" presStyleCnt="0"/>
      <dgm:spPr/>
    </dgm:pt>
    <dgm:pt modelId="{8DE5EB00-DB3D-4956-99F2-1DFA14B88B15}" type="pres">
      <dgm:prSet presAssocID="{5E0351F6-9BEB-43BC-A869-087FC932E5FB}" presName="iconBgRect" presStyleLbl="bgShp" presStyleIdx="1" presStyleCnt="5"/>
      <dgm:spPr/>
    </dgm:pt>
    <dgm:pt modelId="{8B3A497F-4520-4F4C-8C8B-D7D4D2FDD321}" type="pres">
      <dgm:prSet presAssocID="{5E0351F6-9BEB-43BC-A869-087FC932E5F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ing Cards"/>
        </a:ext>
      </dgm:extLst>
    </dgm:pt>
    <dgm:pt modelId="{FE96CD03-DD6F-4AB2-B4F4-CC51EA2546EE}" type="pres">
      <dgm:prSet presAssocID="{5E0351F6-9BEB-43BC-A869-087FC932E5FB}" presName="spaceRect" presStyleCnt="0"/>
      <dgm:spPr/>
    </dgm:pt>
    <dgm:pt modelId="{7B0E2234-68F6-4AB9-BE45-D102EAD35E2F}" type="pres">
      <dgm:prSet presAssocID="{5E0351F6-9BEB-43BC-A869-087FC932E5FB}" presName="textRect" presStyleLbl="revTx" presStyleIdx="1" presStyleCnt="5">
        <dgm:presLayoutVars>
          <dgm:chMax val="1"/>
          <dgm:chPref val="1"/>
        </dgm:presLayoutVars>
      </dgm:prSet>
      <dgm:spPr/>
    </dgm:pt>
    <dgm:pt modelId="{B342AEEB-3FBC-4207-A690-197F6B28D4E1}" type="pres">
      <dgm:prSet presAssocID="{99C90D43-87FA-4B82-8268-52729ACEDE95}" presName="sibTrans" presStyleCnt="0"/>
      <dgm:spPr/>
    </dgm:pt>
    <dgm:pt modelId="{D42A85DE-ECB0-46D1-9A74-108535EC8BF8}" type="pres">
      <dgm:prSet presAssocID="{1B54CEC0-3F95-4E64-BEE7-E187F19C48BA}" presName="compNode" presStyleCnt="0"/>
      <dgm:spPr/>
    </dgm:pt>
    <dgm:pt modelId="{39719699-BA32-4E5F-83E4-4A73F714B58B}" type="pres">
      <dgm:prSet presAssocID="{1B54CEC0-3F95-4E64-BEE7-E187F19C48BA}" presName="iconBgRect" presStyleLbl="bgShp" presStyleIdx="2" presStyleCnt="5"/>
      <dgm:spPr/>
    </dgm:pt>
    <dgm:pt modelId="{8318B2BF-512A-47B8-9945-975C9610A9A4}" type="pres">
      <dgm:prSet presAssocID="{1B54CEC0-3F95-4E64-BEE7-E187F19C48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2F44591E-7C72-4233-8A6A-AF9FF72FA2A8}" type="pres">
      <dgm:prSet presAssocID="{1B54CEC0-3F95-4E64-BEE7-E187F19C48BA}" presName="spaceRect" presStyleCnt="0"/>
      <dgm:spPr/>
    </dgm:pt>
    <dgm:pt modelId="{C87B3C08-0739-4305-90CF-1AA71BBF0846}" type="pres">
      <dgm:prSet presAssocID="{1B54CEC0-3F95-4E64-BEE7-E187F19C48BA}" presName="textRect" presStyleLbl="revTx" presStyleIdx="2" presStyleCnt="5">
        <dgm:presLayoutVars>
          <dgm:chMax val="1"/>
          <dgm:chPref val="1"/>
        </dgm:presLayoutVars>
      </dgm:prSet>
      <dgm:spPr/>
    </dgm:pt>
    <dgm:pt modelId="{8622A20B-2E52-47C1-AFF1-CE028DC0668E}" type="pres">
      <dgm:prSet presAssocID="{06AD6B9C-531A-4F19-A041-6DDCC506F9DF}" presName="sibTrans" presStyleCnt="0"/>
      <dgm:spPr/>
    </dgm:pt>
    <dgm:pt modelId="{461AAEC5-ABA2-4E83-9184-DD04FC8DFFF8}" type="pres">
      <dgm:prSet presAssocID="{922950B6-DB16-4282-A915-E00F45732571}" presName="compNode" presStyleCnt="0"/>
      <dgm:spPr/>
    </dgm:pt>
    <dgm:pt modelId="{4922B2FA-F2CE-4F5E-A15A-E25A003FEB88}" type="pres">
      <dgm:prSet presAssocID="{922950B6-DB16-4282-A915-E00F45732571}" presName="iconBgRect" presStyleLbl="bgShp" presStyleIdx="3" presStyleCnt="5"/>
      <dgm:spPr/>
    </dgm:pt>
    <dgm:pt modelId="{0D733345-C7E0-4573-AA0A-F13F820B857F}" type="pres">
      <dgm:prSet presAssocID="{922950B6-DB16-4282-A915-E00F457325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5D4FDCB5-8E0C-4496-B51A-45DC8A72A166}" type="pres">
      <dgm:prSet presAssocID="{922950B6-DB16-4282-A915-E00F45732571}" presName="spaceRect" presStyleCnt="0"/>
      <dgm:spPr/>
    </dgm:pt>
    <dgm:pt modelId="{E1C6A331-9A96-4F75-B910-83FE5520EBD3}" type="pres">
      <dgm:prSet presAssocID="{922950B6-DB16-4282-A915-E00F45732571}" presName="textRect" presStyleLbl="revTx" presStyleIdx="3" presStyleCnt="5">
        <dgm:presLayoutVars>
          <dgm:chMax val="1"/>
          <dgm:chPref val="1"/>
        </dgm:presLayoutVars>
      </dgm:prSet>
      <dgm:spPr/>
    </dgm:pt>
    <dgm:pt modelId="{F478276E-6236-40F5-9E0A-47CD19B06403}" type="pres">
      <dgm:prSet presAssocID="{AE75C37C-2070-4310-8F59-D926B0301B1C}" presName="sibTrans" presStyleCnt="0"/>
      <dgm:spPr/>
    </dgm:pt>
    <dgm:pt modelId="{6E127FF8-5879-4A61-8793-9CFF8B988E8F}" type="pres">
      <dgm:prSet presAssocID="{F7DB29CC-B3CE-47E2-A089-D5065CF9F227}" presName="compNode" presStyleCnt="0"/>
      <dgm:spPr/>
    </dgm:pt>
    <dgm:pt modelId="{DC0DA09F-2C38-4E25-A70F-535FE9E5EF94}" type="pres">
      <dgm:prSet presAssocID="{F7DB29CC-B3CE-47E2-A089-D5065CF9F227}" presName="iconBgRect" presStyleLbl="bgShp" presStyleIdx="4" presStyleCnt="5"/>
      <dgm:spPr/>
    </dgm:pt>
    <dgm:pt modelId="{BFAC5F30-DB0E-40EB-8DAE-3A39AD9912AC}" type="pres">
      <dgm:prSet presAssocID="{F7DB29CC-B3CE-47E2-A089-D5065CF9F22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dding Rings"/>
        </a:ext>
      </dgm:extLst>
    </dgm:pt>
    <dgm:pt modelId="{2111FF7A-7A40-4D42-B5B5-5EDC2BA2E1E7}" type="pres">
      <dgm:prSet presAssocID="{F7DB29CC-B3CE-47E2-A089-D5065CF9F227}" presName="spaceRect" presStyleCnt="0"/>
      <dgm:spPr/>
    </dgm:pt>
    <dgm:pt modelId="{0D854AE9-617B-4227-AF8D-A05D1D020CA4}" type="pres">
      <dgm:prSet presAssocID="{F7DB29CC-B3CE-47E2-A089-D5065CF9F227}" presName="textRect" presStyleLbl="revTx" presStyleIdx="4" presStyleCnt="5">
        <dgm:presLayoutVars>
          <dgm:chMax val="1"/>
          <dgm:chPref val="1"/>
        </dgm:presLayoutVars>
      </dgm:prSet>
      <dgm:spPr/>
    </dgm:pt>
  </dgm:ptLst>
  <dgm:cxnLst>
    <dgm:cxn modelId="{58E51D51-F059-4EFD-BE24-D9F144BDCFDD}" srcId="{53E892EA-DDCB-4BA0-AF5C-73D7E99083D1}" destId="{F7DB29CC-B3CE-47E2-A089-D5065CF9F227}" srcOrd="4" destOrd="0" parTransId="{A2F398E9-42EB-4ACB-BB0E-93997A3CC125}" sibTransId="{1C2058B8-39C4-43C4-8C0A-CEEB6E4460F1}"/>
    <dgm:cxn modelId="{BD65085D-9958-4CFA-B174-01B015860AFC}" type="presOf" srcId="{5E0351F6-9BEB-43BC-A869-087FC932E5FB}" destId="{7B0E2234-68F6-4AB9-BE45-D102EAD35E2F}" srcOrd="0" destOrd="0" presId="urn:microsoft.com/office/officeart/2018/5/layout/IconCircleLabelList"/>
    <dgm:cxn modelId="{698B7D83-B8DE-4039-B977-0D80C4795762}" type="presOf" srcId="{F7DB29CC-B3CE-47E2-A089-D5065CF9F227}" destId="{0D854AE9-617B-4227-AF8D-A05D1D020CA4}" srcOrd="0" destOrd="0" presId="urn:microsoft.com/office/officeart/2018/5/layout/IconCircleLabelList"/>
    <dgm:cxn modelId="{AAEA4E8B-6391-410A-91F4-00F0F1A4100D}" srcId="{53E892EA-DDCB-4BA0-AF5C-73D7E99083D1}" destId="{C85F95B3-8A06-4496-8D51-F5EDD381770C}" srcOrd="0" destOrd="0" parTransId="{6E302013-2BEE-4D52-A6FF-EA712F396BE1}" sibTransId="{F7BC1FF7-A514-406C-8D12-7CEDDED98089}"/>
    <dgm:cxn modelId="{65E1558C-EE37-4CAB-B097-DBA349315711}" srcId="{53E892EA-DDCB-4BA0-AF5C-73D7E99083D1}" destId="{1B54CEC0-3F95-4E64-BEE7-E187F19C48BA}" srcOrd="2" destOrd="0" parTransId="{4F53A7CE-E76D-47AD-9C4D-39205AD84CC1}" sibTransId="{06AD6B9C-531A-4F19-A041-6DDCC506F9DF}"/>
    <dgm:cxn modelId="{45530792-DA48-41ED-85DF-E7A6A32924E4}" srcId="{53E892EA-DDCB-4BA0-AF5C-73D7E99083D1}" destId="{5E0351F6-9BEB-43BC-A869-087FC932E5FB}" srcOrd="1" destOrd="0" parTransId="{23C7FF67-F8DA-4FCD-B60B-3F5109F599E2}" sibTransId="{99C90D43-87FA-4B82-8268-52729ACEDE95}"/>
    <dgm:cxn modelId="{969394B4-E403-43B1-931B-6F867A87BC99}" srcId="{53E892EA-DDCB-4BA0-AF5C-73D7E99083D1}" destId="{922950B6-DB16-4282-A915-E00F45732571}" srcOrd="3" destOrd="0" parTransId="{D9DF740C-E978-497B-BD69-7FAF1CEF2EAD}" sibTransId="{AE75C37C-2070-4310-8F59-D926B0301B1C}"/>
    <dgm:cxn modelId="{24722DDA-05EF-4CE4-BBCF-5198F042E570}" type="presOf" srcId="{1B54CEC0-3F95-4E64-BEE7-E187F19C48BA}" destId="{C87B3C08-0739-4305-90CF-1AA71BBF0846}" srcOrd="0" destOrd="0" presId="urn:microsoft.com/office/officeart/2018/5/layout/IconCircleLabelList"/>
    <dgm:cxn modelId="{13DDE5DF-6009-4964-9CFC-3DA73ED08421}" type="presOf" srcId="{922950B6-DB16-4282-A915-E00F45732571}" destId="{E1C6A331-9A96-4F75-B910-83FE5520EBD3}" srcOrd="0" destOrd="0" presId="urn:microsoft.com/office/officeart/2018/5/layout/IconCircleLabelList"/>
    <dgm:cxn modelId="{88ADAAEE-2E64-4858-8760-2045AF36C691}" type="presOf" srcId="{C85F95B3-8A06-4496-8D51-F5EDD381770C}" destId="{3C15E716-D4DA-42F9-ACB1-D39B72F0F0BD}" srcOrd="0" destOrd="0" presId="urn:microsoft.com/office/officeart/2018/5/layout/IconCircleLabelList"/>
    <dgm:cxn modelId="{6C2F4CFB-776E-401A-9B53-BA65E5C96CF4}" type="presOf" srcId="{53E892EA-DDCB-4BA0-AF5C-73D7E99083D1}" destId="{AA406F22-642D-42BD-8226-E3B0AAAAD868}" srcOrd="0" destOrd="0" presId="urn:microsoft.com/office/officeart/2018/5/layout/IconCircleLabelList"/>
    <dgm:cxn modelId="{FF732DD3-BDFD-4D11-9F1A-A0272462C2C2}" type="presParOf" srcId="{AA406F22-642D-42BD-8226-E3B0AAAAD868}" destId="{7644729F-3504-4F1B-B1F9-C8F76168F2F8}" srcOrd="0" destOrd="0" presId="urn:microsoft.com/office/officeart/2018/5/layout/IconCircleLabelList"/>
    <dgm:cxn modelId="{20A43D74-CA36-4D3C-9FF1-2D8C885DD6FF}" type="presParOf" srcId="{7644729F-3504-4F1B-B1F9-C8F76168F2F8}" destId="{77B2C554-52FC-4997-AA67-5B6FEC619E3C}" srcOrd="0" destOrd="0" presId="urn:microsoft.com/office/officeart/2018/5/layout/IconCircleLabelList"/>
    <dgm:cxn modelId="{13C790A9-13C1-4596-9FF9-0EC09EA9A375}" type="presParOf" srcId="{7644729F-3504-4F1B-B1F9-C8F76168F2F8}" destId="{FC8999D7-0990-4CF0-BFE4-1CF3E0A6FD90}" srcOrd="1" destOrd="0" presId="urn:microsoft.com/office/officeart/2018/5/layout/IconCircleLabelList"/>
    <dgm:cxn modelId="{3BCFF5C1-F5BD-47EE-AD87-6C180CD20995}" type="presParOf" srcId="{7644729F-3504-4F1B-B1F9-C8F76168F2F8}" destId="{41E1428B-5B2F-4249-8910-E2D6A29F1FD4}" srcOrd="2" destOrd="0" presId="urn:microsoft.com/office/officeart/2018/5/layout/IconCircleLabelList"/>
    <dgm:cxn modelId="{C26463BE-44B5-4CAF-86CD-13D278646A65}" type="presParOf" srcId="{7644729F-3504-4F1B-B1F9-C8F76168F2F8}" destId="{3C15E716-D4DA-42F9-ACB1-D39B72F0F0BD}" srcOrd="3" destOrd="0" presId="urn:microsoft.com/office/officeart/2018/5/layout/IconCircleLabelList"/>
    <dgm:cxn modelId="{38162B81-3C91-44F5-A961-111A5DB2D636}" type="presParOf" srcId="{AA406F22-642D-42BD-8226-E3B0AAAAD868}" destId="{64F9B980-83EC-4643-9E4D-5AB94BF5B183}" srcOrd="1" destOrd="0" presId="urn:microsoft.com/office/officeart/2018/5/layout/IconCircleLabelList"/>
    <dgm:cxn modelId="{8A864778-BAC7-44D8-BCF0-97CA01FF685C}" type="presParOf" srcId="{AA406F22-642D-42BD-8226-E3B0AAAAD868}" destId="{67FA4A41-F60C-473B-B142-7C4E583A074F}" srcOrd="2" destOrd="0" presId="urn:microsoft.com/office/officeart/2018/5/layout/IconCircleLabelList"/>
    <dgm:cxn modelId="{8B08F487-6EAF-4139-A1E3-3F280CBF68D5}" type="presParOf" srcId="{67FA4A41-F60C-473B-B142-7C4E583A074F}" destId="{8DE5EB00-DB3D-4956-99F2-1DFA14B88B15}" srcOrd="0" destOrd="0" presId="urn:microsoft.com/office/officeart/2018/5/layout/IconCircleLabelList"/>
    <dgm:cxn modelId="{EE8A75FD-7719-40AA-8B98-F68BB152D369}" type="presParOf" srcId="{67FA4A41-F60C-473B-B142-7C4E583A074F}" destId="{8B3A497F-4520-4F4C-8C8B-D7D4D2FDD321}" srcOrd="1" destOrd="0" presId="urn:microsoft.com/office/officeart/2018/5/layout/IconCircleLabelList"/>
    <dgm:cxn modelId="{10225222-2316-4E77-9583-EB1D09F7A2C2}" type="presParOf" srcId="{67FA4A41-F60C-473B-B142-7C4E583A074F}" destId="{FE96CD03-DD6F-4AB2-B4F4-CC51EA2546EE}" srcOrd="2" destOrd="0" presId="urn:microsoft.com/office/officeart/2018/5/layout/IconCircleLabelList"/>
    <dgm:cxn modelId="{92175497-F12F-4DEB-A813-B85E46F0EA94}" type="presParOf" srcId="{67FA4A41-F60C-473B-B142-7C4E583A074F}" destId="{7B0E2234-68F6-4AB9-BE45-D102EAD35E2F}" srcOrd="3" destOrd="0" presId="urn:microsoft.com/office/officeart/2018/5/layout/IconCircleLabelList"/>
    <dgm:cxn modelId="{ED3EA806-8B91-4834-BCB1-B454C677C19C}" type="presParOf" srcId="{AA406F22-642D-42BD-8226-E3B0AAAAD868}" destId="{B342AEEB-3FBC-4207-A690-197F6B28D4E1}" srcOrd="3" destOrd="0" presId="urn:microsoft.com/office/officeart/2018/5/layout/IconCircleLabelList"/>
    <dgm:cxn modelId="{F8E2FEA8-1337-47BE-82C6-95E46FF17502}" type="presParOf" srcId="{AA406F22-642D-42BD-8226-E3B0AAAAD868}" destId="{D42A85DE-ECB0-46D1-9A74-108535EC8BF8}" srcOrd="4" destOrd="0" presId="urn:microsoft.com/office/officeart/2018/5/layout/IconCircleLabelList"/>
    <dgm:cxn modelId="{FA881130-DD6C-48BC-B5DD-D3BE6ABF7CA4}" type="presParOf" srcId="{D42A85DE-ECB0-46D1-9A74-108535EC8BF8}" destId="{39719699-BA32-4E5F-83E4-4A73F714B58B}" srcOrd="0" destOrd="0" presId="urn:microsoft.com/office/officeart/2018/5/layout/IconCircleLabelList"/>
    <dgm:cxn modelId="{C597A1F1-9F7F-496A-AA01-B9A44ADDB0F0}" type="presParOf" srcId="{D42A85DE-ECB0-46D1-9A74-108535EC8BF8}" destId="{8318B2BF-512A-47B8-9945-975C9610A9A4}" srcOrd="1" destOrd="0" presId="urn:microsoft.com/office/officeart/2018/5/layout/IconCircleLabelList"/>
    <dgm:cxn modelId="{3A3F3A8B-17A4-4DD6-A58A-DD6A64B0D61D}" type="presParOf" srcId="{D42A85DE-ECB0-46D1-9A74-108535EC8BF8}" destId="{2F44591E-7C72-4233-8A6A-AF9FF72FA2A8}" srcOrd="2" destOrd="0" presId="urn:microsoft.com/office/officeart/2018/5/layout/IconCircleLabelList"/>
    <dgm:cxn modelId="{59DBFC04-7A6F-4714-B1F9-81E8D6E0495C}" type="presParOf" srcId="{D42A85DE-ECB0-46D1-9A74-108535EC8BF8}" destId="{C87B3C08-0739-4305-90CF-1AA71BBF0846}" srcOrd="3" destOrd="0" presId="urn:microsoft.com/office/officeart/2018/5/layout/IconCircleLabelList"/>
    <dgm:cxn modelId="{DD21A42C-D603-4302-A915-9CD6C6B6A4D4}" type="presParOf" srcId="{AA406F22-642D-42BD-8226-E3B0AAAAD868}" destId="{8622A20B-2E52-47C1-AFF1-CE028DC0668E}" srcOrd="5" destOrd="0" presId="urn:microsoft.com/office/officeart/2018/5/layout/IconCircleLabelList"/>
    <dgm:cxn modelId="{8646D38A-6235-4048-8DB6-805B44124918}" type="presParOf" srcId="{AA406F22-642D-42BD-8226-E3B0AAAAD868}" destId="{461AAEC5-ABA2-4E83-9184-DD04FC8DFFF8}" srcOrd="6" destOrd="0" presId="urn:microsoft.com/office/officeart/2018/5/layout/IconCircleLabelList"/>
    <dgm:cxn modelId="{2786A703-472F-4788-BC41-290AFAF6D7E7}" type="presParOf" srcId="{461AAEC5-ABA2-4E83-9184-DD04FC8DFFF8}" destId="{4922B2FA-F2CE-4F5E-A15A-E25A003FEB88}" srcOrd="0" destOrd="0" presId="urn:microsoft.com/office/officeart/2018/5/layout/IconCircleLabelList"/>
    <dgm:cxn modelId="{2564C5C6-8F6B-4A9A-8693-6011B8E7FB72}" type="presParOf" srcId="{461AAEC5-ABA2-4E83-9184-DD04FC8DFFF8}" destId="{0D733345-C7E0-4573-AA0A-F13F820B857F}" srcOrd="1" destOrd="0" presId="urn:microsoft.com/office/officeart/2018/5/layout/IconCircleLabelList"/>
    <dgm:cxn modelId="{EC8784BE-A8EE-49E2-AB75-E018518E9B52}" type="presParOf" srcId="{461AAEC5-ABA2-4E83-9184-DD04FC8DFFF8}" destId="{5D4FDCB5-8E0C-4496-B51A-45DC8A72A166}" srcOrd="2" destOrd="0" presId="urn:microsoft.com/office/officeart/2018/5/layout/IconCircleLabelList"/>
    <dgm:cxn modelId="{D466AC38-851D-413C-9BCF-F0579F7167B3}" type="presParOf" srcId="{461AAEC5-ABA2-4E83-9184-DD04FC8DFFF8}" destId="{E1C6A331-9A96-4F75-B910-83FE5520EBD3}" srcOrd="3" destOrd="0" presId="urn:microsoft.com/office/officeart/2018/5/layout/IconCircleLabelList"/>
    <dgm:cxn modelId="{0C074912-404E-4ECF-8F06-6A08D14C2D21}" type="presParOf" srcId="{AA406F22-642D-42BD-8226-E3B0AAAAD868}" destId="{F478276E-6236-40F5-9E0A-47CD19B06403}" srcOrd="7" destOrd="0" presId="urn:microsoft.com/office/officeart/2018/5/layout/IconCircleLabelList"/>
    <dgm:cxn modelId="{1E2FF5C1-7463-4536-9950-5D338AFDFFAB}" type="presParOf" srcId="{AA406F22-642D-42BD-8226-E3B0AAAAD868}" destId="{6E127FF8-5879-4A61-8793-9CFF8B988E8F}" srcOrd="8" destOrd="0" presId="urn:microsoft.com/office/officeart/2018/5/layout/IconCircleLabelList"/>
    <dgm:cxn modelId="{F2DF4DAB-AAA6-4967-9DE3-A0820BE0822E}" type="presParOf" srcId="{6E127FF8-5879-4A61-8793-9CFF8B988E8F}" destId="{DC0DA09F-2C38-4E25-A70F-535FE9E5EF94}" srcOrd="0" destOrd="0" presId="urn:microsoft.com/office/officeart/2018/5/layout/IconCircleLabelList"/>
    <dgm:cxn modelId="{FF1EF35B-621E-477A-9634-5931A5385E05}" type="presParOf" srcId="{6E127FF8-5879-4A61-8793-9CFF8B988E8F}" destId="{BFAC5F30-DB0E-40EB-8DAE-3A39AD9912AC}" srcOrd="1" destOrd="0" presId="urn:microsoft.com/office/officeart/2018/5/layout/IconCircleLabelList"/>
    <dgm:cxn modelId="{E84DD382-74FD-4CD6-AFD2-683699049FEB}" type="presParOf" srcId="{6E127FF8-5879-4A61-8793-9CFF8B988E8F}" destId="{2111FF7A-7A40-4D42-B5B5-5EDC2BA2E1E7}" srcOrd="2" destOrd="0" presId="urn:microsoft.com/office/officeart/2018/5/layout/IconCircleLabelList"/>
    <dgm:cxn modelId="{60A4AEA5-9B09-4E0D-B08E-841CD868B709}" type="presParOf" srcId="{6E127FF8-5879-4A61-8793-9CFF8B988E8F}" destId="{0D854AE9-617B-4227-AF8D-A05D1D020CA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EF17B8-9D15-4280-BE2B-BF5D05CB18A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09F6581-AEB4-4EFC-968A-5AF7E1353995}">
      <dgm:prSet/>
      <dgm:spPr/>
      <dgm:t>
        <a:bodyPr/>
        <a:lstStyle/>
        <a:p>
          <a:pPr>
            <a:lnSpc>
              <a:spcPct val="100000"/>
            </a:lnSpc>
          </a:pPr>
          <a:r>
            <a:rPr lang="en-US"/>
            <a:t>• Step 1: Import and explore dataset (e.g., pandas, numpy)</a:t>
          </a:r>
        </a:p>
      </dgm:t>
    </dgm:pt>
    <dgm:pt modelId="{49C85D92-2310-43D0-9C76-21EE5A16B410}" type="parTrans" cxnId="{1B919821-35FB-4738-9A4F-5CDE95F4AD07}">
      <dgm:prSet/>
      <dgm:spPr/>
      <dgm:t>
        <a:bodyPr/>
        <a:lstStyle/>
        <a:p>
          <a:endParaRPr lang="en-US"/>
        </a:p>
      </dgm:t>
    </dgm:pt>
    <dgm:pt modelId="{503E2B8F-5BFD-4BE4-8133-957FC999EAC9}" type="sibTrans" cxnId="{1B919821-35FB-4738-9A4F-5CDE95F4AD07}">
      <dgm:prSet/>
      <dgm:spPr/>
      <dgm:t>
        <a:bodyPr/>
        <a:lstStyle/>
        <a:p>
          <a:pPr>
            <a:lnSpc>
              <a:spcPct val="100000"/>
            </a:lnSpc>
          </a:pPr>
          <a:endParaRPr lang="en-US"/>
        </a:p>
      </dgm:t>
    </dgm:pt>
    <dgm:pt modelId="{4A7FA462-E805-40E4-889F-49A3FC75E6F0}">
      <dgm:prSet/>
      <dgm:spPr/>
      <dgm:t>
        <a:bodyPr/>
        <a:lstStyle/>
        <a:p>
          <a:pPr>
            <a:lnSpc>
              <a:spcPct val="100000"/>
            </a:lnSpc>
          </a:pPr>
          <a:r>
            <a:rPr lang="en-US"/>
            <a:t>• Step 2: Prepare data (handle missing values, standardize)</a:t>
          </a:r>
        </a:p>
      </dgm:t>
    </dgm:pt>
    <dgm:pt modelId="{8E2749D5-B5B9-4134-8F21-737133BEBDEB}" type="parTrans" cxnId="{70802A5C-E5A0-43C3-A9EC-71ED8D7D1C9D}">
      <dgm:prSet/>
      <dgm:spPr/>
      <dgm:t>
        <a:bodyPr/>
        <a:lstStyle/>
        <a:p>
          <a:endParaRPr lang="en-US"/>
        </a:p>
      </dgm:t>
    </dgm:pt>
    <dgm:pt modelId="{36B750A8-0A02-4C24-A26C-246F3BD59D9A}" type="sibTrans" cxnId="{70802A5C-E5A0-43C3-A9EC-71ED8D7D1C9D}">
      <dgm:prSet/>
      <dgm:spPr/>
      <dgm:t>
        <a:bodyPr/>
        <a:lstStyle/>
        <a:p>
          <a:pPr>
            <a:lnSpc>
              <a:spcPct val="100000"/>
            </a:lnSpc>
          </a:pPr>
          <a:endParaRPr lang="en-US"/>
        </a:p>
      </dgm:t>
    </dgm:pt>
    <dgm:pt modelId="{962364E2-9D8B-4C75-A851-E1BADD576AD6}">
      <dgm:prSet/>
      <dgm:spPr/>
      <dgm:t>
        <a:bodyPr/>
        <a:lstStyle/>
        <a:p>
          <a:pPr>
            <a:lnSpc>
              <a:spcPct val="100000"/>
            </a:lnSpc>
          </a:pPr>
          <a:r>
            <a:rPr lang="en-US"/>
            <a:t>• Step 3: Train-test split to evaluate performance</a:t>
          </a:r>
        </a:p>
      </dgm:t>
    </dgm:pt>
    <dgm:pt modelId="{F202AEC3-9D21-4317-8731-72A85B6F6A67}" type="parTrans" cxnId="{95611631-9828-408E-8F8A-119B77D2CA22}">
      <dgm:prSet/>
      <dgm:spPr/>
      <dgm:t>
        <a:bodyPr/>
        <a:lstStyle/>
        <a:p>
          <a:endParaRPr lang="en-US"/>
        </a:p>
      </dgm:t>
    </dgm:pt>
    <dgm:pt modelId="{599F72BA-82CD-4111-88DD-39750491E7A5}" type="sibTrans" cxnId="{95611631-9828-408E-8F8A-119B77D2CA22}">
      <dgm:prSet/>
      <dgm:spPr/>
      <dgm:t>
        <a:bodyPr/>
        <a:lstStyle/>
        <a:p>
          <a:pPr>
            <a:lnSpc>
              <a:spcPct val="100000"/>
            </a:lnSpc>
          </a:pPr>
          <a:endParaRPr lang="en-US"/>
        </a:p>
      </dgm:t>
    </dgm:pt>
    <dgm:pt modelId="{4D081954-1C88-4C43-A0E9-852B3EBF0875}">
      <dgm:prSet/>
      <dgm:spPr/>
      <dgm:t>
        <a:bodyPr/>
        <a:lstStyle/>
        <a:p>
          <a:pPr>
            <a:lnSpc>
              <a:spcPct val="100000"/>
            </a:lnSpc>
          </a:pPr>
          <a:r>
            <a:rPr lang="en-US"/>
            <a:t>• Step 4: Fit model using sklearn's LinearRegression</a:t>
          </a:r>
        </a:p>
      </dgm:t>
    </dgm:pt>
    <dgm:pt modelId="{25274EF2-7E15-4484-994F-6F3955FFA9D8}" type="parTrans" cxnId="{D7568949-911F-4783-84EC-1071E353441E}">
      <dgm:prSet/>
      <dgm:spPr/>
      <dgm:t>
        <a:bodyPr/>
        <a:lstStyle/>
        <a:p>
          <a:endParaRPr lang="en-US"/>
        </a:p>
      </dgm:t>
    </dgm:pt>
    <dgm:pt modelId="{3D358BA8-E7C0-44F7-9040-3CCA9B508002}" type="sibTrans" cxnId="{D7568949-911F-4783-84EC-1071E353441E}">
      <dgm:prSet/>
      <dgm:spPr/>
      <dgm:t>
        <a:bodyPr/>
        <a:lstStyle/>
        <a:p>
          <a:pPr>
            <a:lnSpc>
              <a:spcPct val="100000"/>
            </a:lnSpc>
          </a:pPr>
          <a:endParaRPr lang="en-US"/>
        </a:p>
      </dgm:t>
    </dgm:pt>
    <dgm:pt modelId="{4CB4B6D1-DAEB-44A5-982E-B43E4112BFA6}">
      <dgm:prSet/>
      <dgm:spPr/>
      <dgm:t>
        <a:bodyPr/>
        <a:lstStyle/>
        <a:p>
          <a:pPr>
            <a:lnSpc>
              <a:spcPct val="100000"/>
            </a:lnSpc>
          </a:pPr>
          <a:r>
            <a:rPr lang="en-US"/>
            <a:t>• Step 5: Predict and assess accuracy (R², MSE, plots)</a:t>
          </a:r>
        </a:p>
      </dgm:t>
    </dgm:pt>
    <dgm:pt modelId="{033DBC97-B78F-42E8-BC7B-6FD71D958C42}" type="parTrans" cxnId="{B078C968-4B4B-44D3-906B-2BBF36A44EA5}">
      <dgm:prSet/>
      <dgm:spPr/>
      <dgm:t>
        <a:bodyPr/>
        <a:lstStyle/>
        <a:p>
          <a:endParaRPr lang="en-US"/>
        </a:p>
      </dgm:t>
    </dgm:pt>
    <dgm:pt modelId="{E6790B06-1C24-48EA-877F-B9C4EC010DC2}" type="sibTrans" cxnId="{B078C968-4B4B-44D3-906B-2BBF36A44EA5}">
      <dgm:prSet/>
      <dgm:spPr/>
      <dgm:t>
        <a:bodyPr/>
        <a:lstStyle/>
        <a:p>
          <a:endParaRPr lang="en-US"/>
        </a:p>
      </dgm:t>
    </dgm:pt>
    <dgm:pt modelId="{C04AF51C-8FFC-41C1-93F3-87D062AC8945}" type="pres">
      <dgm:prSet presAssocID="{1EEF17B8-9D15-4280-BE2B-BF5D05CB18AF}" presName="root" presStyleCnt="0">
        <dgm:presLayoutVars>
          <dgm:dir/>
          <dgm:resizeHandles val="exact"/>
        </dgm:presLayoutVars>
      </dgm:prSet>
      <dgm:spPr/>
    </dgm:pt>
    <dgm:pt modelId="{53D09A2D-5CD5-425B-935A-EAE8B446A5AC}" type="pres">
      <dgm:prSet presAssocID="{1EEF17B8-9D15-4280-BE2B-BF5D05CB18AF}" presName="container" presStyleCnt="0">
        <dgm:presLayoutVars>
          <dgm:dir/>
          <dgm:resizeHandles val="exact"/>
        </dgm:presLayoutVars>
      </dgm:prSet>
      <dgm:spPr/>
    </dgm:pt>
    <dgm:pt modelId="{BDB33AD6-FD48-4D0D-869D-A688C88C04A4}" type="pres">
      <dgm:prSet presAssocID="{C09F6581-AEB4-4EFC-968A-5AF7E1353995}" presName="compNode" presStyleCnt="0"/>
      <dgm:spPr/>
    </dgm:pt>
    <dgm:pt modelId="{2729700C-E0D4-40DF-B615-02A824E72E64}" type="pres">
      <dgm:prSet presAssocID="{C09F6581-AEB4-4EFC-968A-5AF7E1353995}" presName="iconBgRect" presStyleLbl="bgShp" presStyleIdx="0" presStyleCnt="5"/>
      <dgm:spPr/>
    </dgm:pt>
    <dgm:pt modelId="{9E4376C7-513B-41CF-A722-C6D9541B9A45}" type="pres">
      <dgm:prSet presAssocID="{C09F6581-AEB4-4EFC-968A-5AF7E135399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93EF4A0D-14AE-4717-BDC2-A2DEB1F04796}" type="pres">
      <dgm:prSet presAssocID="{C09F6581-AEB4-4EFC-968A-5AF7E1353995}" presName="spaceRect" presStyleCnt="0"/>
      <dgm:spPr/>
    </dgm:pt>
    <dgm:pt modelId="{D8026099-9441-4A1F-8EA8-775D77B6DE08}" type="pres">
      <dgm:prSet presAssocID="{C09F6581-AEB4-4EFC-968A-5AF7E1353995}" presName="textRect" presStyleLbl="revTx" presStyleIdx="0" presStyleCnt="5">
        <dgm:presLayoutVars>
          <dgm:chMax val="1"/>
          <dgm:chPref val="1"/>
        </dgm:presLayoutVars>
      </dgm:prSet>
      <dgm:spPr/>
    </dgm:pt>
    <dgm:pt modelId="{776BC101-39B6-4E75-B85E-CAA709CDF5FB}" type="pres">
      <dgm:prSet presAssocID="{503E2B8F-5BFD-4BE4-8133-957FC999EAC9}" presName="sibTrans" presStyleLbl="sibTrans2D1" presStyleIdx="0" presStyleCnt="0"/>
      <dgm:spPr/>
    </dgm:pt>
    <dgm:pt modelId="{F6A9509A-3EDE-4034-893B-3CE44A4C1CC6}" type="pres">
      <dgm:prSet presAssocID="{4A7FA462-E805-40E4-889F-49A3FC75E6F0}" presName="compNode" presStyleCnt="0"/>
      <dgm:spPr/>
    </dgm:pt>
    <dgm:pt modelId="{FD212927-F9B3-4BA5-AD79-E61621A63E8E}" type="pres">
      <dgm:prSet presAssocID="{4A7FA462-E805-40E4-889F-49A3FC75E6F0}" presName="iconBgRect" presStyleLbl="bgShp" presStyleIdx="1" presStyleCnt="5"/>
      <dgm:spPr/>
    </dgm:pt>
    <dgm:pt modelId="{D7DFAC4E-CFDC-453E-9F55-9F4F58353A97}" type="pres">
      <dgm:prSet presAssocID="{4A7FA462-E805-40E4-889F-49A3FC75E6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ers"/>
        </a:ext>
      </dgm:extLst>
    </dgm:pt>
    <dgm:pt modelId="{C1C70D63-16CB-43DF-A5B9-0554243D4F34}" type="pres">
      <dgm:prSet presAssocID="{4A7FA462-E805-40E4-889F-49A3FC75E6F0}" presName="spaceRect" presStyleCnt="0"/>
      <dgm:spPr/>
    </dgm:pt>
    <dgm:pt modelId="{2DDC0BA3-5F7C-4B5A-9468-4C5AC427F8A0}" type="pres">
      <dgm:prSet presAssocID="{4A7FA462-E805-40E4-889F-49A3FC75E6F0}" presName="textRect" presStyleLbl="revTx" presStyleIdx="1" presStyleCnt="5">
        <dgm:presLayoutVars>
          <dgm:chMax val="1"/>
          <dgm:chPref val="1"/>
        </dgm:presLayoutVars>
      </dgm:prSet>
      <dgm:spPr/>
    </dgm:pt>
    <dgm:pt modelId="{8D78A94A-C10F-43C6-9D74-266524C0A0C6}" type="pres">
      <dgm:prSet presAssocID="{36B750A8-0A02-4C24-A26C-246F3BD59D9A}" presName="sibTrans" presStyleLbl="sibTrans2D1" presStyleIdx="0" presStyleCnt="0"/>
      <dgm:spPr/>
    </dgm:pt>
    <dgm:pt modelId="{F51A2EAD-A8AF-4CF5-A4A9-A437FA89C18E}" type="pres">
      <dgm:prSet presAssocID="{962364E2-9D8B-4C75-A851-E1BADD576AD6}" presName="compNode" presStyleCnt="0"/>
      <dgm:spPr/>
    </dgm:pt>
    <dgm:pt modelId="{4417B31F-0E10-4759-8516-C48279EBE120}" type="pres">
      <dgm:prSet presAssocID="{962364E2-9D8B-4C75-A851-E1BADD576AD6}" presName="iconBgRect" presStyleLbl="bgShp" presStyleIdx="2" presStyleCnt="5"/>
      <dgm:spPr/>
    </dgm:pt>
    <dgm:pt modelId="{F0B1185E-84EF-4EE6-914F-B6C5CBF6CC64}" type="pres">
      <dgm:prSet presAssocID="{962364E2-9D8B-4C75-A851-E1BADD576A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in"/>
        </a:ext>
      </dgm:extLst>
    </dgm:pt>
    <dgm:pt modelId="{E5E86F93-4FCF-4170-BAA0-B0994EBB98A1}" type="pres">
      <dgm:prSet presAssocID="{962364E2-9D8B-4C75-A851-E1BADD576AD6}" presName="spaceRect" presStyleCnt="0"/>
      <dgm:spPr/>
    </dgm:pt>
    <dgm:pt modelId="{859915DA-A5F2-465D-87C0-D8B9755FBEB4}" type="pres">
      <dgm:prSet presAssocID="{962364E2-9D8B-4C75-A851-E1BADD576AD6}" presName="textRect" presStyleLbl="revTx" presStyleIdx="2" presStyleCnt="5">
        <dgm:presLayoutVars>
          <dgm:chMax val="1"/>
          <dgm:chPref val="1"/>
        </dgm:presLayoutVars>
      </dgm:prSet>
      <dgm:spPr/>
    </dgm:pt>
    <dgm:pt modelId="{70AAC163-CEE9-41EA-8DCB-6CF84147D536}" type="pres">
      <dgm:prSet presAssocID="{599F72BA-82CD-4111-88DD-39750491E7A5}" presName="sibTrans" presStyleLbl="sibTrans2D1" presStyleIdx="0" presStyleCnt="0"/>
      <dgm:spPr/>
    </dgm:pt>
    <dgm:pt modelId="{2AB37586-1F7B-4DBB-B734-F8014AD6DAFF}" type="pres">
      <dgm:prSet presAssocID="{4D081954-1C88-4C43-A0E9-852B3EBF0875}" presName="compNode" presStyleCnt="0"/>
      <dgm:spPr/>
    </dgm:pt>
    <dgm:pt modelId="{58EFEAA5-C404-493C-BF0F-525885AADF29}" type="pres">
      <dgm:prSet presAssocID="{4D081954-1C88-4C43-A0E9-852B3EBF0875}" presName="iconBgRect" presStyleLbl="bgShp" presStyleIdx="3" presStyleCnt="5"/>
      <dgm:spPr/>
    </dgm:pt>
    <dgm:pt modelId="{06F7EE68-167C-4C64-82C5-B07ABE1F2C3F}" type="pres">
      <dgm:prSet presAssocID="{4D081954-1C88-4C43-A0E9-852B3EBF087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nce Steps"/>
        </a:ext>
      </dgm:extLst>
    </dgm:pt>
    <dgm:pt modelId="{AF012B9D-D407-4C55-8088-424EB73C2CB8}" type="pres">
      <dgm:prSet presAssocID="{4D081954-1C88-4C43-A0E9-852B3EBF0875}" presName="spaceRect" presStyleCnt="0"/>
      <dgm:spPr/>
    </dgm:pt>
    <dgm:pt modelId="{BE644CC4-367D-4E56-AE0F-79D87F48FBBB}" type="pres">
      <dgm:prSet presAssocID="{4D081954-1C88-4C43-A0E9-852B3EBF0875}" presName="textRect" presStyleLbl="revTx" presStyleIdx="3" presStyleCnt="5">
        <dgm:presLayoutVars>
          <dgm:chMax val="1"/>
          <dgm:chPref val="1"/>
        </dgm:presLayoutVars>
      </dgm:prSet>
      <dgm:spPr/>
    </dgm:pt>
    <dgm:pt modelId="{DEEA73EE-05C7-4D9E-8016-755D8298CAE2}" type="pres">
      <dgm:prSet presAssocID="{3D358BA8-E7C0-44F7-9040-3CCA9B508002}" presName="sibTrans" presStyleLbl="sibTrans2D1" presStyleIdx="0" presStyleCnt="0"/>
      <dgm:spPr/>
    </dgm:pt>
    <dgm:pt modelId="{44DC491E-DB55-4CFC-9C4E-2834CF0EB0D9}" type="pres">
      <dgm:prSet presAssocID="{4CB4B6D1-DAEB-44A5-982E-B43E4112BFA6}" presName="compNode" presStyleCnt="0"/>
      <dgm:spPr/>
    </dgm:pt>
    <dgm:pt modelId="{3AF5A1AF-7FC1-48E1-AEA1-402A60ED8BBD}" type="pres">
      <dgm:prSet presAssocID="{4CB4B6D1-DAEB-44A5-982E-B43E4112BFA6}" presName="iconBgRect" presStyleLbl="bgShp" presStyleIdx="4" presStyleCnt="5"/>
      <dgm:spPr/>
    </dgm:pt>
    <dgm:pt modelId="{80C80801-08BF-467E-A2B0-17517E109669}" type="pres">
      <dgm:prSet presAssocID="{4CB4B6D1-DAEB-44A5-982E-B43E4112BFA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ble"/>
        </a:ext>
      </dgm:extLst>
    </dgm:pt>
    <dgm:pt modelId="{A4B7A22F-7BB8-4070-A255-34E04310EBD3}" type="pres">
      <dgm:prSet presAssocID="{4CB4B6D1-DAEB-44A5-982E-B43E4112BFA6}" presName="spaceRect" presStyleCnt="0"/>
      <dgm:spPr/>
    </dgm:pt>
    <dgm:pt modelId="{DA2F2BE9-DCCD-4FE7-BFAE-FF4E388D46F0}" type="pres">
      <dgm:prSet presAssocID="{4CB4B6D1-DAEB-44A5-982E-B43E4112BFA6}" presName="textRect" presStyleLbl="revTx" presStyleIdx="4" presStyleCnt="5">
        <dgm:presLayoutVars>
          <dgm:chMax val="1"/>
          <dgm:chPref val="1"/>
        </dgm:presLayoutVars>
      </dgm:prSet>
      <dgm:spPr/>
    </dgm:pt>
  </dgm:ptLst>
  <dgm:cxnLst>
    <dgm:cxn modelId="{A157690D-A4F0-4F41-A597-E57DA20CD676}" type="presOf" srcId="{962364E2-9D8B-4C75-A851-E1BADD576AD6}" destId="{859915DA-A5F2-465D-87C0-D8B9755FBEB4}" srcOrd="0" destOrd="0" presId="urn:microsoft.com/office/officeart/2018/2/layout/IconCircleList"/>
    <dgm:cxn modelId="{85CA5612-30B2-431E-A3DE-6A2904489404}" type="presOf" srcId="{3D358BA8-E7C0-44F7-9040-3CCA9B508002}" destId="{DEEA73EE-05C7-4D9E-8016-755D8298CAE2}" srcOrd="0" destOrd="0" presId="urn:microsoft.com/office/officeart/2018/2/layout/IconCircleList"/>
    <dgm:cxn modelId="{C3B5FA1B-86D8-410D-A18D-A09BE4272123}" type="presOf" srcId="{503E2B8F-5BFD-4BE4-8133-957FC999EAC9}" destId="{776BC101-39B6-4E75-B85E-CAA709CDF5FB}" srcOrd="0" destOrd="0" presId="urn:microsoft.com/office/officeart/2018/2/layout/IconCircleList"/>
    <dgm:cxn modelId="{1B919821-35FB-4738-9A4F-5CDE95F4AD07}" srcId="{1EEF17B8-9D15-4280-BE2B-BF5D05CB18AF}" destId="{C09F6581-AEB4-4EFC-968A-5AF7E1353995}" srcOrd="0" destOrd="0" parTransId="{49C85D92-2310-43D0-9C76-21EE5A16B410}" sibTransId="{503E2B8F-5BFD-4BE4-8133-957FC999EAC9}"/>
    <dgm:cxn modelId="{95611631-9828-408E-8F8A-119B77D2CA22}" srcId="{1EEF17B8-9D15-4280-BE2B-BF5D05CB18AF}" destId="{962364E2-9D8B-4C75-A851-E1BADD576AD6}" srcOrd="2" destOrd="0" parTransId="{F202AEC3-9D21-4317-8731-72A85B6F6A67}" sibTransId="{599F72BA-82CD-4111-88DD-39750491E7A5}"/>
    <dgm:cxn modelId="{D7568949-911F-4783-84EC-1071E353441E}" srcId="{1EEF17B8-9D15-4280-BE2B-BF5D05CB18AF}" destId="{4D081954-1C88-4C43-A0E9-852B3EBF0875}" srcOrd="3" destOrd="0" parTransId="{25274EF2-7E15-4484-994F-6F3955FFA9D8}" sibTransId="{3D358BA8-E7C0-44F7-9040-3CCA9B508002}"/>
    <dgm:cxn modelId="{C2971753-401B-4770-8032-EECDEC63D486}" type="presOf" srcId="{1EEF17B8-9D15-4280-BE2B-BF5D05CB18AF}" destId="{C04AF51C-8FFC-41C1-93F3-87D062AC8945}" srcOrd="0" destOrd="0" presId="urn:microsoft.com/office/officeart/2018/2/layout/IconCircleList"/>
    <dgm:cxn modelId="{70802A5C-E5A0-43C3-A9EC-71ED8D7D1C9D}" srcId="{1EEF17B8-9D15-4280-BE2B-BF5D05CB18AF}" destId="{4A7FA462-E805-40E4-889F-49A3FC75E6F0}" srcOrd="1" destOrd="0" parTransId="{8E2749D5-B5B9-4134-8F21-737133BEBDEB}" sibTransId="{36B750A8-0A02-4C24-A26C-246F3BD59D9A}"/>
    <dgm:cxn modelId="{254FE55D-36C3-4FBF-9569-3D77DB1F2550}" type="presOf" srcId="{C09F6581-AEB4-4EFC-968A-5AF7E1353995}" destId="{D8026099-9441-4A1F-8EA8-775D77B6DE08}" srcOrd="0" destOrd="0" presId="urn:microsoft.com/office/officeart/2018/2/layout/IconCircleList"/>
    <dgm:cxn modelId="{B078C968-4B4B-44D3-906B-2BBF36A44EA5}" srcId="{1EEF17B8-9D15-4280-BE2B-BF5D05CB18AF}" destId="{4CB4B6D1-DAEB-44A5-982E-B43E4112BFA6}" srcOrd="4" destOrd="0" parTransId="{033DBC97-B78F-42E8-BC7B-6FD71D958C42}" sibTransId="{E6790B06-1C24-48EA-877F-B9C4EC010DC2}"/>
    <dgm:cxn modelId="{2B9D0784-80EA-44D6-9823-7DA55E7FDAB8}" type="presOf" srcId="{36B750A8-0A02-4C24-A26C-246F3BD59D9A}" destId="{8D78A94A-C10F-43C6-9D74-266524C0A0C6}" srcOrd="0" destOrd="0" presId="urn:microsoft.com/office/officeart/2018/2/layout/IconCircleList"/>
    <dgm:cxn modelId="{837081C1-C709-4638-A37E-D658D231EE23}" type="presOf" srcId="{4D081954-1C88-4C43-A0E9-852B3EBF0875}" destId="{BE644CC4-367D-4E56-AE0F-79D87F48FBBB}" srcOrd="0" destOrd="0" presId="urn:microsoft.com/office/officeart/2018/2/layout/IconCircleList"/>
    <dgm:cxn modelId="{B613D6CE-0792-44C6-9C0E-30EEEA52F599}" type="presOf" srcId="{599F72BA-82CD-4111-88DD-39750491E7A5}" destId="{70AAC163-CEE9-41EA-8DCB-6CF84147D536}" srcOrd="0" destOrd="0" presId="urn:microsoft.com/office/officeart/2018/2/layout/IconCircleList"/>
    <dgm:cxn modelId="{20F693D5-C56A-4E37-9830-2C8975979BD5}" type="presOf" srcId="{4CB4B6D1-DAEB-44A5-982E-B43E4112BFA6}" destId="{DA2F2BE9-DCCD-4FE7-BFAE-FF4E388D46F0}" srcOrd="0" destOrd="0" presId="urn:microsoft.com/office/officeart/2018/2/layout/IconCircleList"/>
    <dgm:cxn modelId="{CA35A2D6-540E-4E49-8EF2-330D34F16AB8}" type="presOf" srcId="{4A7FA462-E805-40E4-889F-49A3FC75E6F0}" destId="{2DDC0BA3-5F7C-4B5A-9468-4C5AC427F8A0}" srcOrd="0" destOrd="0" presId="urn:microsoft.com/office/officeart/2018/2/layout/IconCircleList"/>
    <dgm:cxn modelId="{DCBC3F62-9AF5-4864-A4AE-A2FCA9360802}" type="presParOf" srcId="{C04AF51C-8FFC-41C1-93F3-87D062AC8945}" destId="{53D09A2D-5CD5-425B-935A-EAE8B446A5AC}" srcOrd="0" destOrd="0" presId="urn:microsoft.com/office/officeart/2018/2/layout/IconCircleList"/>
    <dgm:cxn modelId="{CBDF2882-0CF5-4C31-B4A8-1A10CB1659E8}" type="presParOf" srcId="{53D09A2D-5CD5-425B-935A-EAE8B446A5AC}" destId="{BDB33AD6-FD48-4D0D-869D-A688C88C04A4}" srcOrd="0" destOrd="0" presId="urn:microsoft.com/office/officeart/2018/2/layout/IconCircleList"/>
    <dgm:cxn modelId="{B1CBED61-82B5-4E7A-A4D8-48EDEACDA5FC}" type="presParOf" srcId="{BDB33AD6-FD48-4D0D-869D-A688C88C04A4}" destId="{2729700C-E0D4-40DF-B615-02A824E72E64}" srcOrd="0" destOrd="0" presId="urn:microsoft.com/office/officeart/2018/2/layout/IconCircleList"/>
    <dgm:cxn modelId="{146FC3C3-34A5-454C-86C9-FDE7A6AAF0D1}" type="presParOf" srcId="{BDB33AD6-FD48-4D0D-869D-A688C88C04A4}" destId="{9E4376C7-513B-41CF-A722-C6D9541B9A45}" srcOrd="1" destOrd="0" presId="urn:microsoft.com/office/officeart/2018/2/layout/IconCircleList"/>
    <dgm:cxn modelId="{38734419-FA53-4BEA-BC45-3A7F57D0AE77}" type="presParOf" srcId="{BDB33AD6-FD48-4D0D-869D-A688C88C04A4}" destId="{93EF4A0D-14AE-4717-BDC2-A2DEB1F04796}" srcOrd="2" destOrd="0" presId="urn:microsoft.com/office/officeart/2018/2/layout/IconCircleList"/>
    <dgm:cxn modelId="{B13AC4D0-8DDE-4C55-A525-55C53F76718B}" type="presParOf" srcId="{BDB33AD6-FD48-4D0D-869D-A688C88C04A4}" destId="{D8026099-9441-4A1F-8EA8-775D77B6DE08}" srcOrd="3" destOrd="0" presId="urn:microsoft.com/office/officeart/2018/2/layout/IconCircleList"/>
    <dgm:cxn modelId="{56475901-3C7C-4E84-8CA0-6A7B7898C8AA}" type="presParOf" srcId="{53D09A2D-5CD5-425B-935A-EAE8B446A5AC}" destId="{776BC101-39B6-4E75-B85E-CAA709CDF5FB}" srcOrd="1" destOrd="0" presId="urn:microsoft.com/office/officeart/2018/2/layout/IconCircleList"/>
    <dgm:cxn modelId="{6B6F5020-CB50-4517-8432-0A6A2A6205D5}" type="presParOf" srcId="{53D09A2D-5CD5-425B-935A-EAE8B446A5AC}" destId="{F6A9509A-3EDE-4034-893B-3CE44A4C1CC6}" srcOrd="2" destOrd="0" presId="urn:microsoft.com/office/officeart/2018/2/layout/IconCircleList"/>
    <dgm:cxn modelId="{B378DBEA-3526-4D3B-8EB8-9F751201D129}" type="presParOf" srcId="{F6A9509A-3EDE-4034-893B-3CE44A4C1CC6}" destId="{FD212927-F9B3-4BA5-AD79-E61621A63E8E}" srcOrd="0" destOrd="0" presId="urn:microsoft.com/office/officeart/2018/2/layout/IconCircleList"/>
    <dgm:cxn modelId="{95D6DBBD-BA84-41BC-8458-45EAA7301CF1}" type="presParOf" srcId="{F6A9509A-3EDE-4034-893B-3CE44A4C1CC6}" destId="{D7DFAC4E-CFDC-453E-9F55-9F4F58353A97}" srcOrd="1" destOrd="0" presId="urn:microsoft.com/office/officeart/2018/2/layout/IconCircleList"/>
    <dgm:cxn modelId="{AF239DDF-0E57-499E-8006-06CF08F7B759}" type="presParOf" srcId="{F6A9509A-3EDE-4034-893B-3CE44A4C1CC6}" destId="{C1C70D63-16CB-43DF-A5B9-0554243D4F34}" srcOrd="2" destOrd="0" presId="urn:microsoft.com/office/officeart/2018/2/layout/IconCircleList"/>
    <dgm:cxn modelId="{F9F51F24-5159-4DFC-AF67-6E2E269E18AC}" type="presParOf" srcId="{F6A9509A-3EDE-4034-893B-3CE44A4C1CC6}" destId="{2DDC0BA3-5F7C-4B5A-9468-4C5AC427F8A0}" srcOrd="3" destOrd="0" presId="urn:microsoft.com/office/officeart/2018/2/layout/IconCircleList"/>
    <dgm:cxn modelId="{BB98AD7E-EEEA-4ED2-8009-DE371938B006}" type="presParOf" srcId="{53D09A2D-5CD5-425B-935A-EAE8B446A5AC}" destId="{8D78A94A-C10F-43C6-9D74-266524C0A0C6}" srcOrd="3" destOrd="0" presId="urn:microsoft.com/office/officeart/2018/2/layout/IconCircleList"/>
    <dgm:cxn modelId="{BA3F0CDA-707D-40B6-B838-6CBBA448C88E}" type="presParOf" srcId="{53D09A2D-5CD5-425B-935A-EAE8B446A5AC}" destId="{F51A2EAD-A8AF-4CF5-A4A9-A437FA89C18E}" srcOrd="4" destOrd="0" presId="urn:microsoft.com/office/officeart/2018/2/layout/IconCircleList"/>
    <dgm:cxn modelId="{4DEF26FF-D8A8-40AC-B228-CBA559A07188}" type="presParOf" srcId="{F51A2EAD-A8AF-4CF5-A4A9-A437FA89C18E}" destId="{4417B31F-0E10-4759-8516-C48279EBE120}" srcOrd="0" destOrd="0" presId="urn:microsoft.com/office/officeart/2018/2/layout/IconCircleList"/>
    <dgm:cxn modelId="{46929783-EBD8-4755-841E-82E0F786BAB6}" type="presParOf" srcId="{F51A2EAD-A8AF-4CF5-A4A9-A437FA89C18E}" destId="{F0B1185E-84EF-4EE6-914F-B6C5CBF6CC64}" srcOrd="1" destOrd="0" presId="urn:microsoft.com/office/officeart/2018/2/layout/IconCircleList"/>
    <dgm:cxn modelId="{FDDC4407-BE66-4DFD-97DB-CDF4F211821B}" type="presParOf" srcId="{F51A2EAD-A8AF-4CF5-A4A9-A437FA89C18E}" destId="{E5E86F93-4FCF-4170-BAA0-B0994EBB98A1}" srcOrd="2" destOrd="0" presId="urn:microsoft.com/office/officeart/2018/2/layout/IconCircleList"/>
    <dgm:cxn modelId="{43C981BC-4D61-4572-A3B0-BC1BB55C3C38}" type="presParOf" srcId="{F51A2EAD-A8AF-4CF5-A4A9-A437FA89C18E}" destId="{859915DA-A5F2-465D-87C0-D8B9755FBEB4}" srcOrd="3" destOrd="0" presId="urn:microsoft.com/office/officeart/2018/2/layout/IconCircleList"/>
    <dgm:cxn modelId="{DBA615E3-0E42-4C0C-91FE-89DEA104916E}" type="presParOf" srcId="{53D09A2D-5CD5-425B-935A-EAE8B446A5AC}" destId="{70AAC163-CEE9-41EA-8DCB-6CF84147D536}" srcOrd="5" destOrd="0" presId="urn:microsoft.com/office/officeart/2018/2/layout/IconCircleList"/>
    <dgm:cxn modelId="{9324BB7F-852E-474E-B20B-65FCB68D2C1D}" type="presParOf" srcId="{53D09A2D-5CD5-425B-935A-EAE8B446A5AC}" destId="{2AB37586-1F7B-4DBB-B734-F8014AD6DAFF}" srcOrd="6" destOrd="0" presId="urn:microsoft.com/office/officeart/2018/2/layout/IconCircleList"/>
    <dgm:cxn modelId="{EB57D17E-F6F1-4D17-A48E-4C3012B5620B}" type="presParOf" srcId="{2AB37586-1F7B-4DBB-B734-F8014AD6DAFF}" destId="{58EFEAA5-C404-493C-BF0F-525885AADF29}" srcOrd="0" destOrd="0" presId="urn:microsoft.com/office/officeart/2018/2/layout/IconCircleList"/>
    <dgm:cxn modelId="{1E1FDB8C-F65A-4A92-A0F7-E42BF2682970}" type="presParOf" srcId="{2AB37586-1F7B-4DBB-B734-F8014AD6DAFF}" destId="{06F7EE68-167C-4C64-82C5-B07ABE1F2C3F}" srcOrd="1" destOrd="0" presId="urn:microsoft.com/office/officeart/2018/2/layout/IconCircleList"/>
    <dgm:cxn modelId="{0675B483-749D-469C-A1C1-A85009E62D2A}" type="presParOf" srcId="{2AB37586-1F7B-4DBB-B734-F8014AD6DAFF}" destId="{AF012B9D-D407-4C55-8088-424EB73C2CB8}" srcOrd="2" destOrd="0" presId="urn:microsoft.com/office/officeart/2018/2/layout/IconCircleList"/>
    <dgm:cxn modelId="{F696778A-7D84-4D2B-97AC-9A57F9DEC196}" type="presParOf" srcId="{2AB37586-1F7B-4DBB-B734-F8014AD6DAFF}" destId="{BE644CC4-367D-4E56-AE0F-79D87F48FBBB}" srcOrd="3" destOrd="0" presId="urn:microsoft.com/office/officeart/2018/2/layout/IconCircleList"/>
    <dgm:cxn modelId="{B6EC5023-C116-44F6-A80D-6E6685FA6F0C}" type="presParOf" srcId="{53D09A2D-5CD5-425B-935A-EAE8B446A5AC}" destId="{DEEA73EE-05C7-4D9E-8016-755D8298CAE2}" srcOrd="7" destOrd="0" presId="urn:microsoft.com/office/officeart/2018/2/layout/IconCircleList"/>
    <dgm:cxn modelId="{DC113AF6-B3E1-44D7-9F1B-60D69A04609B}" type="presParOf" srcId="{53D09A2D-5CD5-425B-935A-EAE8B446A5AC}" destId="{44DC491E-DB55-4CFC-9C4E-2834CF0EB0D9}" srcOrd="8" destOrd="0" presId="urn:microsoft.com/office/officeart/2018/2/layout/IconCircleList"/>
    <dgm:cxn modelId="{7E231B4A-B229-40DE-9D15-1EB5D12BB558}" type="presParOf" srcId="{44DC491E-DB55-4CFC-9C4E-2834CF0EB0D9}" destId="{3AF5A1AF-7FC1-48E1-AEA1-402A60ED8BBD}" srcOrd="0" destOrd="0" presId="urn:microsoft.com/office/officeart/2018/2/layout/IconCircleList"/>
    <dgm:cxn modelId="{1E707FD8-E7BE-4CA1-996A-0406EAB3D7B7}" type="presParOf" srcId="{44DC491E-DB55-4CFC-9C4E-2834CF0EB0D9}" destId="{80C80801-08BF-467E-A2B0-17517E109669}" srcOrd="1" destOrd="0" presId="urn:microsoft.com/office/officeart/2018/2/layout/IconCircleList"/>
    <dgm:cxn modelId="{08A23C55-87DB-4DAC-9CB0-24B55FCA7B28}" type="presParOf" srcId="{44DC491E-DB55-4CFC-9C4E-2834CF0EB0D9}" destId="{A4B7A22F-7BB8-4070-A255-34E04310EBD3}" srcOrd="2" destOrd="0" presId="urn:microsoft.com/office/officeart/2018/2/layout/IconCircleList"/>
    <dgm:cxn modelId="{0317CAD7-4AB8-41D0-8EF8-1024E4292BF1}" type="presParOf" srcId="{44DC491E-DB55-4CFC-9C4E-2834CF0EB0D9}" destId="{DA2F2BE9-DCCD-4FE7-BFAE-FF4E388D46F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061C17A-07B4-46E9-AE4D-4CDDBE7CE9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9C9A230-F0E2-4845-8C45-7C9572A75BB0}">
      <dgm:prSet/>
      <dgm:spPr/>
      <dgm:t>
        <a:bodyPr/>
        <a:lstStyle/>
        <a:p>
          <a:pPr>
            <a:defRPr cap="all"/>
          </a:pPr>
          <a:r>
            <a:rPr lang="en-US"/>
            <a:t>• Scatter plot with regression line: shows fit</a:t>
          </a:r>
        </a:p>
      </dgm:t>
    </dgm:pt>
    <dgm:pt modelId="{228AD1E0-7C11-436E-8693-47155269FEC9}" type="parTrans" cxnId="{D72A8BA7-A56C-476A-BAF5-170AE8C6103F}">
      <dgm:prSet/>
      <dgm:spPr/>
      <dgm:t>
        <a:bodyPr/>
        <a:lstStyle/>
        <a:p>
          <a:endParaRPr lang="en-US"/>
        </a:p>
      </dgm:t>
    </dgm:pt>
    <dgm:pt modelId="{1A4E907E-9356-4587-AE4E-2A19E7C6F1D0}" type="sibTrans" cxnId="{D72A8BA7-A56C-476A-BAF5-170AE8C6103F}">
      <dgm:prSet/>
      <dgm:spPr/>
      <dgm:t>
        <a:bodyPr/>
        <a:lstStyle/>
        <a:p>
          <a:endParaRPr lang="en-US"/>
        </a:p>
      </dgm:t>
    </dgm:pt>
    <dgm:pt modelId="{E588BF0E-D26C-4E61-90EE-C07A28D185BB}">
      <dgm:prSet/>
      <dgm:spPr/>
      <dgm:t>
        <a:bodyPr/>
        <a:lstStyle/>
        <a:p>
          <a:pPr>
            <a:defRPr cap="all"/>
          </a:pPr>
          <a:r>
            <a:rPr lang="en-US"/>
            <a:t>• Residual plot: identifies patterns in errors</a:t>
          </a:r>
        </a:p>
      </dgm:t>
    </dgm:pt>
    <dgm:pt modelId="{825DAB69-F9D3-4FF3-B3C9-E2BB79C813BF}" type="parTrans" cxnId="{BC3FCBBB-EAF9-44AB-8DF1-B410AE56B8D4}">
      <dgm:prSet/>
      <dgm:spPr/>
      <dgm:t>
        <a:bodyPr/>
        <a:lstStyle/>
        <a:p>
          <a:endParaRPr lang="en-US"/>
        </a:p>
      </dgm:t>
    </dgm:pt>
    <dgm:pt modelId="{E1CD2D3D-FD98-4554-9C56-F749CC6BC27C}" type="sibTrans" cxnId="{BC3FCBBB-EAF9-44AB-8DF1-B410AE56B8D4}">
      <dgm:prSet/>
      <dgm:spPr/>
      <dgm:t>
        <a:bodyPr/>
        <a:lstStyle/>
        <a:p>
          <a:endParaRPr lang="en-US"/>
        </a:p>
      </dgm:t>
    </dgm:pt>
    <dgm:pt modelId="{778BBD98-4A3F-4FDE-BB34-AE43C41AFDC4}">
      <dgm:prSet/>
      <dgm:spPr/>
      <dgm:t>
        <a:bodyPr/>
        <a:lstStyle/>
        <a:p>
          <a:pPr>
            <a:defRPr cap="all"/>
          </a:pPr>
          <a:r>
            <a:rPr lang="en-US"/>
            <a:t>• Histogram of residuals: checks normality assumption</a:t>
          </a:r>
        </a:p>
      </dgm:t>
    </dgm:pt>
    <dgm:pt modelId="{2939E5E5-D45E-4B09-9CB5-35117D7111A4}" type="parTrans" cxnId="{80C822AB-7208-4CC5-887F-5E3B537E2D05}">
      <dgm:prSet/>
      <dgm:spPr/>
      <dgm:t>
        <a:bodyPr/>
        <a:lstStyle/>
        <a:p>
          <a:endParaRPr lang="en-US"/>
        </a:p>
      </dgm:t>
    </dgm:pt>
    <dgm:pt modelId="{16250345-210E-49BF-B4F7-FCC338887A1F}" type="sibTrans" cxnId="{80C822AB-7208-4CC5-887F-5E3B537E2D05}">
      <dgm:prSet/>
      <dgm:spPr/>
      <dgm:t>
        <a:bodyPr/>
        <a:lstStyle/>
        <a:p>
          <a:endParaRPr lang="en-US"/>
        </a:p>
      </dgm:t>
    </dgm:pt>
    <dgm:pt modelId="{C0909BBD-71D3-48C1-BC03-DBDA51E27C17}">
      <dgm:prSet/>
      <dgm:spPr/>
      <dgm:t>
        <a:bodyPr/>
        <a:lstStyle/>
        <a:p>
          <a:pPr>
            <a:defRPr cap="all"/>
          </a:pPr>
          <a:r>
            <a:rPr lang="en-US"/>
            <a:t>• Q-Q plot (quantile-quantile): further tests normality</a:t>
          </a:r>
        </a:p>
      </dgm:t>
    </dgm:pt>
    <dgm:pt modelId="{CBB59EA2-55D9-4B17-A772-D26F35D0CA48}" type="parTrans" cxnId="{707A2CE1-A6EF-4D70-AF9E-EEACA6D58BBC}">
      <dgm:prSet/>
      <dgm:spPr/>
      <dgm:t>
        <a:bodyPr/>
        <a:lstStyle/>
        <a:p>
          <a:endParaRPr lang="en-US"/>
        </a:p>
      </dgm:t>
    </dgm:pt>
    <dgm:pt modelId="{E70B1EAF-6272-4B84-82AB-9608680E19ED}" type="sibTrans" cxnId="{707A2CE1-A6EF-4D70-AF9E-EEACA6D58BBC}">
      <dgm:prSet/>
      <dgm:spPr/>
      <dgm:t>
        <a:bodyPr/>
        <a:lstStyle/>
        <a:p>
          <a:endParaRPr lang="en-US"/>
        </a:p>
      </dgm:t>
    </dgm:pt>
    <dgm:pt modelId="{FAA64512-5336-4D75-A873-50CEB56D79E1}" type="pres">
      <dgm:prSet presAssocID="{4061C17A-07B4-46E9-AE4D-4CDDBE7CE95E}" presName="root" presStyleCnt="0">
        <dgm:presLayoutVars>
          <dgm:dir/>
          <dgm:resizeHandles val="exact"/>
        </dgm:presLayoutVars>
      </dgm:prSet>
      <dgm:spPr/>
    </dgm:pt>
    <dgm:pt modelId="{87FB1B08-03D7-4631-88E5-B6FC61E0EC53}" type="pres">
      <dgm:prSet presAssocID="{59C9A230-F0E2-4845-8C45-7C9572A75BB0}" presName="compNode" presStyleCnt="0"/>
      <dgm:spPr/>
    </dgm:pt>
    <dgm:pt modelId="{361984A0-D59F-4E34-BDC2-0D29CFB7C881}" type="pres">
      <dgm:prSet presAssocID="{59C9A230-F0E2-4845-8C45-7C9572A75BB0}" presName="iconBgRect" presStyleLbl="bgShp" presStyleIdx="0" presStyleCnt="4"/>
      <dgm:spPr/>
    </dgm:pt>
    <dgm:pt modelId="{8F2D02FD-E91F-4891-A3EE-1B201CD48572}" type="pres">
      <dgm:prSet presAssocID="{59C9A230-F0E2-4845-8C45-7C9572A75B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131AE589-44CA-4F60-B567-EB4BFE754AC6}" type="pres">
      <dgm:prSet presAssocID="{59C9A230-F0E2-4845-8C45-7C9572A75BB0}" presName="spaceRect" presStyleCnt="0"/>
      <dgm:spPr/>
    </dgm:pt>
    <dgm:pt modelId="{9AEFE745-54AD-4C1C-8DB1-8F70094E8040}" type="pres">
      <dgm:prSet presAssocID="{59C9A230-F0E2-4845-8C45-7C9572A75BB0}" presName="textRect" presStyleLbl="revTx" presStyleIdx="0" presStyleCnt="4">
        <dgm:presLayoutVars>
          <dgm:chMax val="1"/>
          <dgm:chPref val="1"/>
        </dgm:presLayoutVars>
      </dgm:prSet>
      <dgm:spPr/>
    </dgm:pt>
    <dgm:pt modelId="{91A75688-DBAE-4F67-AF50-0FE924D817F2}" type="pres">
      <dgm:prSet presAssocID="{1A4E907E-9356-4587-AE4E-2A19E7C6F1D0}" presName="sibTrans" presStyleCnt="0"/>
      <dgm:spPr/>
    </dgm:pt>
    <dgm:pt modelId="{C4B6E298-A1FB-466B-A71E-5F7EC2FF3E02}" type="pres">
      <dgm:prSet presAssocID="{E588BF0E-D26C-4E61-90EE-C07A28D185BB}" presName="compNode" presStyleCnt="0"/>
      <dgm:spPr/>
    </dgm:pt>
    <dgm:pt modelId="{45F1112D-81C0-4E4F-82EA-7335B8F1A090}" type="pres">
      <dgm:prSet presAssocID="{E588BF0E-D26C-4E61-90EE-C07A28D185BB}" presName="iconBgRect" presStyleLbl="bgShp" presStyleIdx="1" presStyleCnt="4"/>
      <dgm:spPr/>
    </dgm:pt>
    <dgm:pt modelId="{448D13A9-ADB4-4EB1-B434-663116045B95}" type="pres">
      <dgm:prSet presAssocID="{E588BF0E-D26C-4E61-90EE-C07A28D185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E83B2FA6-C86E-41AF-ADEC-A0EC0AFE0545}" type="pres">
      <dgm:prSet presAssocID="{E588BF0E-D26C-4E61-90EE-C07A28D185BB}" presName="spaceRect" presStyleCnt="0"/>
      <dgm:spPr/>
    </dgm:pt>
    <dgm:pt modelId="{96D994FC-50A0-4220-872A-76621F4FE18E}" type="pres">
      <dgm:prSet presAssocID="{E588BF0E-D26C-4E61-90EE-C07A28D185BB}" presName="textRect" presStyleLbl="revTx" presStyleIdx="1" presStyleCnt="4">
        <dgm:presLayoutVars>
          <dgm:chMax val="1"/>
          <dgm:chPref val="1"/>
        </dgm:presLayoutVars>
      </dgm:prSet>
      <dgm:spPr/>
    </dgm:pt>
    <dgm:pt modelId="{652DB06E-A751-461A-8458-8E5CE05DE915}" type="pres">
      <dgm:prSet presAssocID="{E1CD2D3D-FD98-4554-9C56-F749CC6BC27C}" presName="sibTrans" presStyleCnt="0"/>
      <dgm:spPr/>
    </dgm:pt>
    <dgm:pt modelId="{43D3280D-AD64-4897-B1FD-21F55A406388}" type="pres">
      <dgm:prSet presAssocID="{778BBD98-4A3F-4FDE-BB34-AE43C41AFDC4}" presName="compNode" presStyleCnt="0"/>
      <dgm:spPr/>
    </dgm:pt>
    <dgm:pt modelId="{026C9718-E54B-46A4-8640-BC633487A13E}" type="pres">
      <dgm:prSet presAssocID="{778BBD98-4A3F-4FDE-BB34-AE43C41AFDC4}" presName="iconBgRect" presStyleLbl="bgShp" presStyleIdx="2" presStyleCnt="4"/>
      <dgm:spPr/>
    </dgm:pt>
    <dgm:pt modelId="{19F5FAFC-A6AC-438D-A2D7-58CE5CE8E46C}" type="pres">
      <dgm:prSet presAssocID="{778BBD98-4A3F-4FDE-BB34-AE43C41AFD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urkey"/>
        </a:ext>
      </dgm:extLst>
    </dgm:pt>
    <dgm:pt modelId="{6DE4272F-8136-4BA4-9568-272B30429AED}" type="pres">
      <dgm:prSet presAssocID="{778BBD98-4A3F-4FDE-BB34-AE43C41AFDC4}" presName="spaceRect" presStyleCnt="0"/>
      <dgm:spPr/>
    </dgm:pt>
    <dgm:pt modelId="{9BF3CB05-DAE2-42C1-B6D2-335BC34DEA7E}" type="pres">
      <dgm:prSet presAssocID="{778BBD98-4A3F-4FDE-BB34-AE43C41AFDC4}" presName="textRect" presStyleLbl="revTx" presStyleIdx="2" presStyleCnt="4">
        <dgm:presLayoutVars>
          <dgm:chMax val="1"/>
          <dgm:chPref val="1"/>
        </dgm:presLayoutVars>
      </dgm:prSet>
      <dgm:spPr/>
    </dgm:pt>
    <dgm:pt modelId="{71757B2B-6E34-4EC9-AB0E-FFC7E1927D66}" type="pres">
      <dgm:prSet presAssocID="{16250345-210E-49BF-B4F7-FCC338887A1F}" presName="sibTrans" presStyleCnt="0"/>
      <dgm:spPr/>
    </dgm:pt>
    <dgm:pt modelId="{E67E6389-0315-40BD-B57F-9B9DCC34AE2E}" type="pres">
      <dgm:prSet presAssocID="{C0909BBD-71D3-48C1-BC03-DBDA51E27C17}" presName="compNode" presStyleCnt="0"/>
      <dgm:spPr/>
    </dgm:pt>
    <dgm:pt modelId="{C92618AF-5B91-4402-A4EF-B5450274624F}" type="pres">
      <dgm:prSet presAssocID="{C0909BBD-71D3-48C1-BC03-DBDA51E27C17}" presName="iconBgRect" presStyleLbl="bgShp" presStyleIdx="3" presStyleCnt="4"/>
      <dgm:spPr/>
    </dgm:pt>
    <dgm:pt modelId="{C1057064-31D7-46CA-92B1-DC75EEEAAF8A}" type="pres">
      <dgm:prSet presAssocID="{C0909BBD-71D3-48C1-BC03-DBDA51E27C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Questions"/>
        </a:ext>
      </dgm:extLst>
    </dgm:pt>
    <dgm:pt modelId="{B0E75DAE-3BA6-4166-9E7B-B98B760FA262}" type="pres">
      <dgm:prSet presAssocID="{C0909BBD-71D3-48C1-BC03-DBDA51E27C17}" presName="spaceRect" presStyleCnt="0"/>
      <dgm:spPr/>
    </dgm:pt>
    <dgm:pt modelId="{1B3AA93F-FE62-4805-8FE8-FD70C70EE564}" type="pres">
      <dgm:prSet presAssocID="{C0909BBD-71D3-48C1-BC03-DBDA51E27C17}" presName="textRect" presStyleLbl="revTx" presStyleIdx="3" presStyleCnt="4">
        <dgm:presLayoutVars>
          <dgm:chMax val="1"/>
          <dgm:chPref val="1"/>
        </dgm:presLayoutVars>
      </dgm:prSet>
      <dgm:spPr/>
    </dgm:pt>
  </dgm:ptLst>
  <dgm:cxnLst>
    <dgm:cxn modelId="{8B88CF05-AC66-4A12-AD56-99A5BE5DCDCC}" type="presOf" srcId="{E588BF0E-D26C-4E61-90EE-C07A28D185BB}" destId="{96D994FC-50A0-4220-872A-76621F4FE18E}" srcOrd="0" destOrd="0" presId="urn:microsoft.com/office/officeart/2018/5/layout/IconCircleLabelList"/>
    <dgm:cxn modelId="{75C2C11B-1E8D-453A-A15A-E0571C70E7B4}" type="presOf" srcId="{778BBD98-4A3F-4FDE-BB34-AE43C41AFDC4}" destId="{9BF3CB05-DAE2-42C1-B6D2-335BC34DEA7E}" srcOrd="0" destOrd="0" presId="urn:microsoft.com/office/officeart/2018/5/layout/IconCircleLabelList"/>
    <dgm:cxn modelId="{0F631447-1C8B-4057-AE41-17F6A2C645CF}" type="presOf" srcId="{C0909BBD-71D3-48C1-BC03-DBDA51E27C17}" destId="{1B3AA93F-FE62-4805-8FE8-FD70C70EE564}" srcOrd="0" destOrd="0" presId="urn:microsoft.com/office/officeart/2018/5/layout/IconCircleLabelList"/>
    <dgm:cxn modelId="{6DAD2D79-AC1F-4968-B50C-379E8B03E85D}" type="presOf" srcId="{4061C17A-07B4-46E9-AE4D-4CDDBE7CE95E}" destId="{FAA64512-5336-4D75-A873-50CEB56D79E1}" srcOrd="0" destOrd="0" presId="urn:microsoft.com/office/officeart/2018/5/layout/IconCircleLabelList"/>
    <dgm:cxn modelId="{D72A8BA7-A56C-476A-BAF5-170AE8C6103F}" srcId="{4061C17A-07B4-46E9-AE4D-4CDDBE7CE95E}" destId="{59C9A230-F0E2-4845-8C45-7C9572A75BB0}" srcOrd="0" destOrd="0" parTransId="{228AD1E0-7C11-436E-8693-47155269FEC9}" sibTransId="{1A4E907E-9356-4587-AE4E-2A19E7C6F1D0}"/>
    <dgm:cxn modelId="{80C822AB-7208-4CC5-887F-5E3B537E2D05}" srcId="{4061C17A-07B4-46E9-AE4D-4CDDBE7CE95E}" destId="{778BBD98-4A3F-4FDE-BB34-AE43C41AFDC4}" srcOrd="2" destOrd="0" parTransId="{2939E5E5-D45E-4B09-9CB5-35117D7111A4}" sibTransId="{16250345-210E-49BF-B4F7-FCC338887A1F}"/>
    <dgm:cxn modelId="{BC3FCBBB-EAF9-44AB-8DF1-B410AE56B8D4}" srcId="{4061C17A-07B4-46E9-AE4D-4CDDBE7CE95E}" destId="{E588BF0E-D26C-4E61-90EE-C07A28D185BB}" srcOrd="1" destOrd="0" parTransId="{825DAB69-F9D3-4FF3-B3C9-E2BB79C813BF}" sibTransId="{E1CD2D3D-FD98-4554-9C56-F749CC6BC27C}"/>
    <dgm:cxn modelId="{DF1B5CC2-3EBE-4F51-8A5C-6457BEE39BAD}" type="presOf" srcId="{59C9A230-F0E2-4845-8C45-7C9572A75BB0}" destId="{9AEFE745-54AD-4C1C-8DB1-8F70094E8040}" srcOrd="0" destOrd="0" presId="urn:microsoft.com/office/officeart/2018/5/layout/IconCircleLabelList"/>
    <dgm:cxn modelId="{707A2CE1-A6EF-4D70-AF9E-EEACA6D58BBC}" srcId="{4061C17A-07B4-46E9-AE4D-4CDDBE7CE95E}" destId="{C0909BBD-71D3-48C1-BC03-DBDA51E27C17}" srcOrd="3" destOrd="0" parTransId="{CBB59EA2-55D9-4B17-A772-D26F35D0CA48}" sibTransId="{E70B1EAF-6272-4B84-82AB-9608680E19ED}"/>
    <dgm:cxn modelId="{F5CE6108-2C3A-42D3-BCC3-2151DDF1C32F}" type="presParOf" srcId="{FAA64512-5336-4D75-A873-50CEB56D79E1}" destId="{87FB1B08-03D7-4631-88E5-B6FC61E0EC53}" srcOrd="0" destOrd="0" presId="urn:microsoft.com/office/officeart/2018/5/layout/IconCircleLabelList"/>
    <dgm:cxn modelId="{0E7D5DED-2AC1-4154-833F-6884518D3D45}" type="presParOf" srcId="{87FB1B08-03D7-4631-88E5-B6FC61E0EC53}" destId="{361984A0-D59F-4E34-BDC2-0D29CFB7C881}" srcOrd="0" destOrd="0" presId="urn:microsoft.com/office/officeart/2018/5/layout/IconCircleLabelList"/>
    <dgm:cxn modelId="{E12D7A0D-A155-4C3C-A1BB-E55BC775E31B}" type="presParOf" srcId="{87FB1B08-03D7-4631-88E5-B6FC61E0EC53}" destId="{8F2D02FD-E91F-4891-A3EE-1B201CD48572}" srcOrd="1" destOrd="0" presId="urn:microsoft.com/office/officeart/2018/5/layout/IconCircleLabelList"/>
    <dgm:cxn modelId="{A6540350-FB71-431B-869A-AEAD748C8304}" type="presParOf" srcId="{87FB1B08-03D7-4631-88E5-B6FC61E0EC53}" destId="{131AE589-44CA-4F60-B567-EB4BFE754AC6}" srcOrd="2" destOrd="0" presId="urn:microsoft.com/office/officeart/2018/5/layout/IconCircleLabelList"/>
    <dgm:cxn modelId="{3BD1BECF-F291-47C1-B71C-EF7327E8EE32}" type="presParOf" srcId="{87FB1B08-03D7-4631-88E5-B6FC61E0EC53}" destId="{9AEFE745-54AD-4C1C-8DB1-8F70094E8040}" srcOrd="3" destOrd="0" presId="urn:microsoft.com/office/officeart/2018/5/layout/IconCircleLabelList"/>
    <dgm:cxn modelId="{A54D63FC-742D-4D6E-A788-837A48B419E8}" type="presParOf" srcId="{FAA64512-5336-4D75-A873-50CEB56D79E1}" destId="{91A75688-DBAE-4F67-AF50-0FE924D817F2}" srcOrd="1" destOrd="0" presId="urn:microsoft.com/office/officeart/2018/5/layout/IconCircleLabelList"/>
    <dgm:cxn modelId="{842F0A36-471F-4B79-96F7-ABF3AAEC537C}" type="presParOf" srcId="{FAA64512-5336-4D75-A873-50CEB56D79E1}" destId="{C4B6E298-A1FB-466B-A71E-5F7EC2FF3E02}" srcOrd="2" destOrd="0" presId="urn:microsoft.com/office/officeart/2018/5/layout/IconCircleLabelList"/>
    <dgm:cxn modelId="{9CE1F37F-0C2B-43AD-A9C3-3C7BB564F8A3}" type="presParOf" srcId="{C4B6E298-A1FB-466B-A71E-5F7EC2FF3E02}" destId="{45F1112D-81C0-4E4F-82EA-7335B8F1A090}" srcOrd="0" destOrd="0" presId="urn:microsoft.com/office/officeart/2018/5/layout/IconCircleLabelList"/>
    <dgm:cxn modelId="{F1534587-7A1B-41BF-8552-A3401DD6B215}" type="presParOf" srcId="{C4B6E298-A1FB-466B-A71E-5F7EC2FF3E02}" destId="{448D13A9-ADB4-4EB1-B434-663116045B95}" srcOrd="1" destOrd="0" presId="urn:microsoft.com/office/officeart/2018/5/layout/IconCircleLabelList"/>
    <dgm:cxn modelId="{26F3254D-E62A-454C-81FE-1DA6E8DB2510}" type="presParOf" srcId="{C4B6E298-A1FB-466B-A71E-5F7EC2FF3E02}" destId="{E83B2FA6-C86E-41AF-ADEC-A0EC0AFE0545}" srcOrd="2" destOrd="0" presId="urn:microsoft.com/office/officeart/2018/5/layout/IconCircleLabelList"/>
    <dgm:cxn modelId="{CEFFFC46-0AEC-43AA-85F6-0AB34FF27CE2}" type="presParOf" srcId="{C4B6E298-A1FB-466B-A71E-5F7EC2FF3E02}" destId="{96D994FC-50A0-4220-872A-76621F4FE18E}" srcOrd="3" destOrd="0" presId="urn:microsoft.com/office/officeart/2018/5/layout/IconCircleLabelList"/>
    <dgm:cxn modelId="{1D556264-67F6-4507-B0BC-E2F55715AECC}" type="presParOf" srcId="{FAA64512-5336-4D75-A873-50CEB56D79E1}" destId="{652DB06E-A751-461A-8458-8E5CE05DE915}" srcOrd="3" destOrd="0" presId="urn:microsoft.com/office/officeart/2018/5/layout/IconCircleLabelList"/>
    <dgm:cxn modelId="{369E1412-0AE7-4BED-869D-67AC01878505}" type="presParOf" srcId="{FAA64512-5336-4D75-A873-50CEB56D79E1}" destId="{43D3280D-AD64-4897-B1FD-21F55A406388}" srcOrd="4" destOrd="0" presId="urn:microsoft.com/office/officeart/2018/5/layout/IconCircleLabelList"/>
    <dgm:cxn modelId="{74561530-6CA8-4706-BCBC-31BF25486903}" type="presParOf" srcId="{43D3280D-AD64-4897-B1FD-21F55A406388}" destId="{026C9718-E54B-46A4-8640-BC633487A13E}" srcOrd="0" destOrd="0" presId="urn:microsoft.com/office/officeart/2018/5/layout/IconCircleLabelList"/>
    <dgm:cxn modelId="{966EC936-E5C7-4F2F-8460-1276863516CE}" type="presParOf" srcId="{43D3280D-AD64-4897-B1FD-21F55A406388}" destId="{19F5FAFC-A6AC-438D-A2D7-58CE5CE8E46C}" srcOrd="1" destOrd="0" presId="urn:microsoft.com/office/officeart/2018/5/layout/IconCircleLabelList"/>
    <dgm:cxn modelId="{A39038EB-9A75-473A-96B7-331C6754BC80}" type="presParOf" srcId="{43D3280D-AD64-4897-B1FD-21F55A406388}" destId="{6DE4272F-8136-4BA4-9568-272B30429AED}" srcOrd="2" destOrd="0" presId="urn:microsoft.com/office/officeart/2018/5/layout/IconCircleLabelList"/>
    <dgm:cxn modelId="{3857E787-D19A-402D-99F4-ADF75EEC077B}" type="presParOf" srcId="{43D3280D-AD64-4897-B1FD-21F55A406388}" destId="{9BF3CB05-DAE2-42C1-B6D2-335BC34DEA7E}" srcOrd="3" destOrd="0" presId="urn:microsoft.com/office/officeart/2018/5/layout/IconCircleLabelList"/>
    <dgm:cxn modelId="{78F71925-F60E-4E4F-8578-42446DF0FE80}" type="presParOf" srcId="{FAA64512-5336-4D75-A873-50CEB56D79E1}" destId="{71757B2B-6E34-4EC9-AB0E-FFC7E1927D66}" srcOrd="5" destOrd="0" presId="urn:microsoft.com/office/officeart/2018/5/layout/IconCircleLabelList"/>
    <dgm:cxn modelId="{5E4F36D4-A9CF-46A2-AB85-B8EF42AC9410}" type="presParOf" srcId="{FAA64512-5336-4D75-A873-50CEB56D79E1}" destId="{E67E6389-0315-40BD-B57F-9B9DCC34AE2E}" srcOrd="6" destOrd="0" presId="urn:microsoft.com/office/officeart/2018/5/layout/IconCircleLabelList"/>
    <dgm:cxn modelId="{829E93C6-B307-41D4-A1F7-F4A2B0EBB2B4}" type="presParOf" srcId="{E67E6389-0315-40BD-B57F-9B9DCC34AE2E}" destId="{C92618AF-5B91-4402-A4EF-B5450274624F}" srcOrd="0" destOrd="0" presId="urn:microsoft.com/office/officeart/2018/5/layout/IconCircleLabelList"/>
    <dgm:cxn modelId="{4A69509D-80F2-4EC8-AEFB-F33900ECA720}" type="presParOf" srcId="{E67E6389-0315-40BD-B57F-9B9DCC34AE2E}" destId="{C1057064-31D7-46CA-92B1-DC75EEEAAF8A}" srcOrd="1" destOrd="0" presId="urn:microsoft.com/office/officeart/2018/5/layout/IconCircleLabelList"/>
    <dgm:cxn modelId="{24BF2A08-3A3E-4912-BD5B-1773D0EA3ED7}" type="presParOf" srcId="{E67E6389-0315-40BD-B57F-9B9DCC34AE2E}" destId="{B0E75DAE-3BA6-4166-9E7B-B98B760FA262}" srcOrd="2" destOrd="0" presId="urn:microsoft.com/office/officeart/2018/5/layout/IconCircleLabelList"/>
    <dgm:cxn modelId="{CB3543F5-4E45-4C82-B528-11E7FEB9AF5A}" type="presParOf" srcId="{E67E6389-0315-40BD-B57F-9B9DCC34AE2E}" destId="{1B3AA93F-FE62-4805-8FE8-FD70C70EE56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1FB77F-94C7-48D2-991E-FB41E8BEA59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C8D7822-BC31-43F4-B3CC-BD7E484318BD}">
      <dgm:prSet/>
      <dgm:spPr/>
      <dgm:t>
        <a:bodyPr/>
        <a:lstStyle/>
        <a:p>
          <a:pPr>
            <a:lnSpc>
              <a:spcPct val="100000"/>
            </a:lnSpc>
          </a:pPr>
          <a:r>
            <a:rPr lang="en-US"/>
            <a:t>• R² (coefficient of determination): how much variance is explained</a:t>
          </a:r>
        </a:p>
      </dgm:t>
    </dgm:pt>
    <dgm:pt modelId="{F9B3F96E-EE71-4BFA-9FA5-3B2FFEC1FDC1}" type="parTrans" cxnId="{48877CA5-A167-4277-B6A5-7ED10ECD0B4E}">
      <dgm:prSet/>
      <dgm:spPr/>
      <dgm:t>
        <a:bodyPr/>
        <a:lstStyle/>
        <a:p>
          <a:endParaRPr lang="en-US"/>
        </a:p>
      </dgm:t>
    </dgm:pt>
    <dgm:pt modelId="{8D0BFA9D-A910-4297-9ABE-5BCC3F408A1D}" type="sibTrans" cxnId="{48877CA5-A167-4277-B6A5-7ED10ECD0B4E}">
      <dgm:prSet/>
      <dgm:spPr/>
      <dgm:t>
        <a:bodyPr/>
        <a:lstStyle/>
        <a:p>
          <a:pPr>
            <a:lnSpc>
              <a:spcPct val="100000"/>
            </a:lnSpc>
          </a:pPr>
          <a:endParaRPr lang="en-US"/>
        </a:p>
      </dgm:t>
    </dgm:pt>
    <dgm:pt modelId="{D395BCBD-D721-4DD0-ADB8-574F4386ED38}">
      <dgm:prSet/>
      <dgm:spPr/>
      <dgm:t>
        <a:bodyPr/>
        <a:lstStyle/>
        <a:p>
          <a:pPr>
            <a:lnSpc>
              <a:spcPct val="100000"/>
            </a:lnSpc>
          </a:pPr>
          <a:r>
            <a:rPr lang="en-US"/>
            <a:t>• MSE (Mean Squared Error): average squared difference between predicted and actual values</a:t>
          </a:r>
        </a:p>
      </dgm:t>
    </dgm:pt>
    <dgm:pt modelId="{EBCFDACC-7CC3-44D3-94AC-7748C1926287}" type="parTrans" cxnId="{8F0A9415-E15E-4096-A55E-B79C9FC7DDBC}">
      <dgm:prSet/>
      <dgm:spPr/>
      <dgm:t>
        <a:bodyPr/>
        <a:lstStyle/>
        <a:p>
          <a:endParaRPr lang="en-US"/>
        </a:p>
      </dgm:t>
    </dgm:pt>
    <dgm:pt modelId="{5F76F1CC-7572-4881-BC11-802B397C9FD4}" type="sibTrans" cxnId="{8F0A9415-E15E-4096-A55E-B79C9FC7DDBC}">
      <dgm:prSet/>
      <dgm:spPr/>
      <dgm:t>
        <a:bodyPr/>
        <a:lstStyle/>
        <a:p>
          <a:pPr>
            <a:lnSpc>
              <a:spcPct val="100000"/>
            </a:lnSpc>
          </a:pPr>
          <a:endParaRPr lang="en-US"/>
        </a:p>
      </dgm:t>
    </dgm:pt>
    <dgm:pt modelId="{3CDF386C-0F03-4CEB-A359-B7C44E382082}">
      <dgm:prSet/>
      <dgm:spPr/>
      <dgm:t>
        <a:bodyPr/>
        <a:lstStyle/>
        <a:p>
          <a:pPr>
            <a:lnSpc>
              <a:spcPct val="100000"/>
            </a:lnSpc>
          </a:pPr>
          <a:r>
            <a:rPr lang="en-US"/>
            <a:t>• MAE (Mean Absolute Error): average absolute error (less sensitive to outliers)</a:t>
          </a:r>
        </a:p>
      </dgm:t>
    </dgm:pt>
    <dgm:pt modelId="{FE012BA9-ACFC-4ED6-B952-5DA865F66142}" type="parTrans" cxnId="{EF4B5C62-075F-4E04-9394-6B7FDA6049FF}">
      <dgm:prSet/>
      <dgm:spPr/>
      <dgm:t>
        <a:bodyPr/>
        <a:lstStyle/>
        <a:p>
          <a:endParaRPr lang="en-US"/>
        </a:p>
      </dgm:t>
    </dgm:pt>
    <dgm:pt modelId="{E3EFB41F-C792-49E1-8C7C-C05EA660F451}" type="sibTrans" cxnId="{EF4B5C62-075F-4E04-9394-6B7FDA6049FF}">
      <dgm:prSet/>
      <dgm:spPr/>
      <dgm:t>
        <a:bodyPr/>
        <a:lstStyle/>
        <a:p>
          <a:pPr>
            <a:lnSpc>
              <a:spcPct val="100000"/>
            </a:lnSpc>
          </a:pPr>
          <a:endParaRPr lang="en-US"/>
        </a:p>
      </dgm:t>
    </dgm:pt>
    <dgm:pt modelId="{75194A3B-6E77-49DF-82F0-5845B4377242}">
      <dgm:prSet/>
      <dgm:spPr/>
      <dgm:t>
        <a:bodyPr/>
        <a:lstStyle/>
        <a:p>
          <a:pPr>
            <a:lnSpc>
              <a:spcPct val="100000"/>
            </a:lnSpc>
          </a:pPr>
          <a:r>
            <a:rPr lang="en-US"/>
            <a:t>• Adjusted R²: penalizes adding variables that don’t improve the model</a:t>
          </a:r>
        </a:p>
      </dgm:t>
    </dgm:pt>
    <dgm:pt modelId="{BCF202BF-FEDD-4B35-A8EA-CAD768BBD4E5}" type="parTrans" cxnId="{7DF40B47-7940-4D14-B409-4068B6B8FA63}">
      <dgm:prSet/>
      <dgm:spPr/>
      <dgm:t>
        <a:bodyPr/>
        <a:lstStyle/>
        <a:p>
          <a:endParaRPr lang="en-US"/>
        </a:p>
      </dgm:t>
    </dgm:pt>
    <dgm:pt modelId="{80868B18-3060-4B1D-93EC-145E12730C3B}" type="sibTrans" cxnId="{7DF40B47-7940-4D14-B409-4068B6B8FA63}">
      <dgm:prSet/>
      <dgm:spPr/>
      <dgm:t>
        <a:bodyPr/>
        <a:lstStyle/>
        <a:p>
          <a:endParaRPr lang="en-US"/>
        </a:p>
      </dgm:t>
    </dgm:pt>
    <dgm:pt modelId="{CC66FC41-D874-42A1-B333-04E4F2808469}" type="pres">
      <dgm:prSet presAssocID="{A91FB77F-94C7-48D2-991E-FB41E8BEA59C}" presName="root" presStyleCnt="0">
        <dgm:presLayoutVars>
          <dgm:dir/>
          <dgm:resizeHandles val="exact"/>
        </dgm:presLayoutVars>
      </dgm:prSet>
      <dgm:spPr/>
    </dgm:pt>
    <dgm:pt modelId="{B8016211-8242-4F32-BB87-AACECE5162DE}" type="pres">
      <dgm:prSet presAssocID="{A91FB77F-94C7-48D2-991E-FB41E8BEA59C}" presName="container" presStyleCnt="0">
        <dgm:presLayoutVars>
          <dgm:dir/>
          <dgm:resizeHandles val="exact"/>
        </dgm:presLayoutVars>
      </dgm:prSet>
      <dgm:spPr/>
    </dgm:pt>
    <dgm:pt modelId="{364D351E-ECB5-44EF-924D-01CA8F3447D7}" type="pres">
      <dgm:prSet presAssocID="{0C8D7822-BC31-43F4-B3CC-BD7E484318BD}" presName="compNode" presStyleCnt="0"/>
      <dgm:spPr/>
    </dgm:pt>
    <dgm:pt modelId="{2745F220-98AE-411F-A795-0F28C075DB30}" type="pres">
      <dgm:prSet presAssocID="{0C8D7822-BC31-43F4-B3CC-BD7E484318BD}" presName="iconBgRect" presStyleLbl="bgShp" presStyleIdx="0" presStyleCnt="4"/>
      <dgm:spPr/>
    </dgm:pt>
    <dgm:pt modelId="{04CA21F1-0BB0-43CD-A008-1AA0FE41B5D3}" type="pres">
      <dgm:prSet presAssocID="{0C8D7822-BC31-43F4-B3CC-BD7E484318B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nn Diagram"/>
        </a:ext>
      </dgm:extLst>
    </dgm:pt>
    <dgm:pt modelId="{0ECBCD98-7D68-4ADC-8A19-6066A300C02A}" type="pres">
      <dgm:prSet presAssocID="{0C8D7822-BC31-43F4-B3CC-BD7E484318BD}" presName="spaceRect" presStyleCnt="0"/>
      <dgm:spPr/>
    </dgm:pt>
    <dgm:pt modelId="{10025223-7525-48E2-BFCB-B2F01A1AF845}" type="pres">
      <dgm:prSet presAssocID="{0C8D7822-BC31-43F4-B3CC-BD7E484318BD}" presName="textRect" presStyleLbl="revTx" presStyleIdx="0" presStyleCnt="4">
        <dgm:presLayoutVars>
          <dgm:chMax val="1"/>
          <dgm:chPref val="1"/>
        </dgm:presLayoutVars>
      </dgm:prSet>
      <dgm:spPr/>
    </dgm:pt>
    <dgm:pt modelId="{D4A2AF57-3B3C-4108-85C2-3FD5CF7F4B41}" type="pres">
      <dgm:prSet presAssocID="{8D0BFA9D-A910-4297-9ABE-5BCC3F408A1D}" presName="sibTrans" presStyleLbl="sibTrans2D1" presStyleIdx="0" presStyleCnt="0"/>
      <dgm:spPr/>
    </dgm:pt>
    <dgm:pt modelId="{EB01E836-95D4-4DEB-93BC-9C534A30EBE8}" type="pres">
      <dgm:prSet presAssocID="{D395BCBD-D721-4DD0-ADB8-574F4386ED38}" presName="compNode" presStyleCnt="0"/>
      <dgm:spPr/>
    </dgm:pt>
    <dgm:pt modelId="{E15EDD7A-5906-476B-811D-430812CA82F9}" type="pres">
      <dgm:prSet presAssocID="{D395BCBD-D721-4DD0-ADB8-574F4386ED38}" presName="iconBgRect" presStyleLbl="bgShp" presStyleIdx="1" presStyleCnt="4"/>
      <dgm:spPr/>
    </dgm:pt>
    <dgm:pt modelId="{F033513F-F58C-40A0-9E8E-3F36FB53604C}" type="pres">
      <dgm:prSet presAssocID="{D395BCBD-D721-4DD0-ADB8-574F4386ED3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CEC1C19-A8F7-4D2C-88AA-CE18EE6C96B3}" type="pres">
      <dgm:prSet presAssocID="{D395BCBD-D721-4DD0-ADB8-574F4386ED38}" presName="spaceRect" presStyleCnt="0"/>
      <dgm:spPr/>
    </dgm:pt>
    <dgm:pt modelId="{BC9878C5-C640-47D1-84B8-73FA8953DF89}" type="pres">
      <dgm:prSet presAssocID="{D395BCBD-D721-4DD0-ADB8-574F4386ED38}" presName="textRect" presStyleLbl="revTx" presStyleIdx="1" presStyleCnt="4">
        <dgm:presLayoutVars>
          <dgm:chMax val="1"/>
          <dgm:chPref val="1"/>
        </dgm:presLayoutVars>
      </dgm:prSet>
      <dgm:spPr/>
    </dgm:pt>
    <dgm:pt modelId="{EE5D2F40-CFA2-4588-9A0E-A87816E85D37}" type="pres">
      <dgm:prSet presAssocID="{5F76F1CC-7572-4881-BC11-802B397C9FD4}" presName="sibTrans" presStyleLbl="sibTrans2D1" presStyleIdx="0" presStyleCnt="0"/>
      <dgm:spPr/>
    </dgm:pt>
    <dgm:pt modelId="{B9BE8DE7-1D56-4D79-ACB1-154BDDB1483E}" type="pres">
      <dgm:prSet presAssocID="{3CDF386C-0F03-4CEB-A359-B7C44E382082}" presName="compNode" presStyleCnt="0"/>
      <dgm:spPr/>
    </dgm:pt>
    <dgm:pt modelId="{56C5E884-24B4-4C5E-BD74-68C5A6DED04B}" type="pres">
      <dgm:prSet presAssocID="{3CDF386C-0F03-4CEB-A359-B7C44E382082}" presName="iconBgRect" presStyleLbl="bgShp" presStyleIdx="2" presStyleCnt="4"/>
      <dgm:spPr/>
    </dgm:pt>
    <dgm:pt modelId="{A21D5F4F-60E1-4E71-BF19-9FBB0D9E4D7C}" type="pres">
      <dgm:prSet presAssocID="{3CDF386C-0F03-4CEB-A359-B7C44E38208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ze"/>
        </a:ext>
      </dgm:extLst>
    </dgm:pt>
    <dgm:pt modelId="{E28FA30A-6C89-4078-9E7C-1F9E5490A8B6}" type="pres">
      <dgm:prSet presAssocID="{3CDF386C-0F03-4CEB-A359-B7C44E382082}" presName="spaceRect" presStyleCnt="0"/>
      <dgm:spPr/>
    </dgm:pt>
    <dgm:pt modelId="{E3D4D956-2224-4935-82BC-13B86628112C}" type="pres">
      <dgm:prSet presAssocID="{3CDF386C-0F03-4CEB-A359-B7C44E382082}" presName="textRect" presStyleLbl="revTx" presStyleIdx="2" presStyleCnt="4">
        <dgm:presLayoutVars>
          <dgm:chMax val="1"/>
          <dgm:chPref val="1"/>
        </dgm:presLayoutVars>
      </dgm:prSet>
      <dgm:spPr/>
    </dgm:pt>
    <dgm:pt modelId="{E81D45CA-0FB2-4891-B55D-CA5ABC7B78E4}" type="pres">
      <dgm:prSet presAssocID="{E3EFB41F-C792-49E1-8C7C-C05EA660F451}" presName="sibTrans" presStyleLbl="sibTrans2D1" presStyleIdx="0" presStyleCnt="0"/>
      <dgm:spPr/>
    </dgm:pt>
    <dgm:pt modelId="{0D29262C-9251-4425-B2FE-D2E2104E7A1A}" type="pres">
      <dgm:prSet presAssocID="{75194A3B-6E77-49DF-82F0-5845B4377242}" presName="compNode" presStyleCnt="0"/>
      <dgm:spPr/>
    </dgm:pt>
    <dgm:pt modelId="{605A212F-7C72-4A6A-984D-E6CAB3EFD46C}" type="pres">
      <dgm:prSet presAssocID="{75194A3B-6E77-49DF-82F0-5845B4377242}" presName="iconBgRect" presStyleLbl="bgShp" presStyleIdx="3" presStyleCnt="4"/>
      <dgm:spPr/>
    </dgm:pt>
    <dgm:pt modelId="{1F65166C-EF48-4849-9297-EABF4FE8BDFF}" type="pres">
      <dgm:prSet presAssocID="{75194A3B-6E77-49DF-82F0-5845B43772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cales of Justice"/>
        </a:ext>
      </dgm:extLst>
    </dgm:pt>
    <dgm:pt modelId="{7BFA65EF-4521-4386-AACD-2E9A65471C91}" type="pres">
      <dgm:prSet presAssocID="{75194A3B-6E77-49DF-82F0-5845B4377242}" presName="spaceRect" presStyleCnt="0"/>
      <dgm:spPr/>
    </dgm:pt>
    <dgm:pt modelId="{C8E5303D-EE18-4421-B439-E0881D0D8F3E}" type="pres">
      <dgm:prSet presAssocID="{75194A3B-6E77-49DF-82F0-5845B4377242}" presName="textRect" presStyleLbl="revTx" presStyleIdx="3" presStyleCnt="4">
        <dgm:presLayoutVars>
          <dgm:chMax val="1"/>
          <dgm:chPref val="1"/>
        </dgm:presLayoutVars>
      </dgm:prSet>
      <dgm:spPr/>
    </dgm:pt>
  </dgm:ptLst>
  <dgm:cxnLst>
    <dgm:cxn modelId="{8F0A9415-E15E-4096-A55E-B79C9FC7DDBC}" srcId="{A91FB77F-94C7-48D2-991E-FB41E8BEA59C}" destId="{D395BCBD-D721-4DD0-ADB8-574F4386ED38}" srcOrd="1" destOrd="0" parTransId="{EBCFDACC-7CC3-44D3-94AC-7748C1926287}" sibTransId="{5F76F1CC-7572-4881-BC11-802B397C9FD4}"/>
    <dgm:cxn modelId="{8338572D-C564-4678-843F-B856F674C2B4}" type="presOf" srcId="{A91FB77F-94C7-48D2-991E-FB41E8BEA59C}" destId="{CC66FC41-D874-42A1-B333-04E4F2808469}" srcOrd="0" destOrd="0" presId="urn:microsoft.com/office/officeart/2018/2/layout/IconCircleList"/>
    <dgm:cxn modelId="{B2522D3D-2C2A-4BED-B822-7E99E4E684B2}" type="presOf" srcId="{5F76F1CC-7572-4881-BC11-802B397C9FD4}" destId="{EE5D2F40-CFA2-4588-9A0E-A87816E85D37}" srcOrd="0" destOrd="0" presId="urn:microsoft.com/office/officeart/2018/2/layout/IconCircleList"/>
    <dgm:cxn modelId="{7DF40B47-7940-4D14-B409-4068B6B8FA63}" srcId="{A91FB77F-94C7-48D2-991E-FB41E8BEA59C}" destId="{75194A3B-6E77-49DF-82F0-5845B4377242}" srcOrd="3" destOrd="0" parTransId="{BCF202BF-FEDD-4B35-A8EA-CAD768BBD4E5}" sibTransId="{80868B18-3060-4B1D-93EC-145E12730C3B}"/>
    <dgm:cxn modelId="{EF4B5C62-075F-4E04-9394-6B7FDA6049FF}" srcId="{A91FB77F-94C7-48D2-991E-FB41E8BEA59C}" destId="{3CDF386C-0F03-4CEB-A359-B7C44E382082}" srcOrd="2" destOrd="0" parTransId="{FE012BA9-ACFC-4ED6-B952-5DA865F66142}" sibTransId="{E3EFB41F-C792-49E1-8C7C-C05EA660F451}"/>
    <dgm:cxn modelId="{67640E7B-497E-4FBE-94E6-DFD8021E8969}" type="presOf" srcId="{8D0BFA9D-A910-4297-9ABE-5BCC3F408A1D}" destId="{D4A2AF57-3B3C-4108-85C2-3FD5CF7F4B41}" srcOrd="0" destOrd="0" presId="urn:microsoft.com/office/officeart/2018/2/layout/IconCircleList"/>
    <dgm:cxn modelId="{03CF3A90-BA47-4404-B278-49693FB5C866}" type="presOf" srcId="{0C8D7822-BC31-43F4-B3CC-BD7E484318BD}" destId="{10025223-7525-48E2-BFCB-B2F01A1AF845}" srcOrd="0" destOrd="0" presId="urn:microsoft.com/office/officeart/2018/2/layout/IconCircleList"/>
    <dgm:cxn modelId="{04A268A0-8CB7-4153-A74E-F868E0D5A1DF}" type="presOf" srcId="{E3EFB41F-C792-49E1-8C7C-C05EA660F451}" destId="{E81D45CA-0FB2-4891-B55D-CA5ABC7B78E4}" srcOrd="0" destOrd="0" presId="urn:microsoft.com/office/officeart/2018/2/layout/IconCircleList"/>
    <dgm:cxn modelId="{48877CA5-A167-4277-B6A5-7ED10ECD0B4E}" srcId="{A91FB77F-94C7-48D2-991E-FB41E8BEA59C}" destId="{0C8D7822-BC31-43F4-B3CC-BD7E484318BD}" srcOrd="0" destOrd="0" parTransId="{F9B3F96E-EE71-4BFA-9FA5-3B2FFEC1FDC1}" sibTransId="{8D0BFA9D-A910-4297-9ABE-5BCC3F408A1D}"/>
    <dgm:cxn modelId="{ED9673B2-8B9E-4FD0-B41F-C11036DBB877}" type="presOf" srcId="{75194A3B-6E77-49DF-82F0-5845B4377242}" destId="{C8E5303D-EE18-4421-B439-E0881D0D8F3E}" srcOrd="0" destOrd="0" presId="urn:microsoft.com/office/officeart/2018/2/layout/IconCircleList"/>
    <dgm:cxn modelId="{203173F8-1E19-42F9-8732-6A6613B199D4}" type="presOf" srcId="{3CDF386C-0F03-4CEB-A359-B7C44E382082}" destId="{E3D4D956-2224-4935-82BC-13B86628112C}" srcOrd="0" destOrd="0" presId="urn:microsoft.com/office/officeart/2018/2/layout/IconCircleList"/>
    <dgm:cxn modelId="{DA1371FF-321F-442A-AD58-E2CF755FD17B}" type="presOf" srcId="{D395BCBD-D721-4DD0-ADB8-574F4386ED38}" destId="{BC9878C5-C640-47D1-84B8-73FA8953DF89}" srcOrd="0" destOrd="0" presId="urn:microsoft.com/office/officeart/2018/2/layout/IconCircleList"/>
    <dgm:cxn modelId="{7476591B-ED83-448C-B747-7B8E26BBF84D}" type="presParOf" srcId="{CC66FC41-D874-42A1-B333-04E4F2808469}" destId="{B8016211-8242-4F32-BB87-AACECE5162DE}" srcOrd="0" destOrd="0" presId="urn:microsoft.com/office/officeart/2018/2/layout/IconCircleList"/>
    <dgm:cxn modelId="{C29354B6-2CFA-49E7-B3B7-7AAB6B4D7A43}" type="presParOf" srcId="{B8016211-8242-4F32-BB87-AACECE5162DE}" destId="{364D351E-ECB5-44EF-924D-01CA8F3447D7}" srcOrd="0" destOrd="0" presId="urn:microsoft.com/office/officeart/2018/2/layout/IconCircleList"/>
    <dgm:cxn modelId="{A92B228F-E5A0-47E1-865F-7B254C9CCD04}" type="presParOf" srcId="{364D351E-ECB5-44EF-924D-01CA8F3447D7}" destId="{2745F220-98AE-411F-A795-0F28C075DB30}" srcOrd="0" destOrd="0" presId="urn:microsoft.com/office/officeart/2018/2/layout/IconCircleList"/>
    <dgm:cxn modelId="{4D7957D8-9E11-43B9-AA9A-6985FB719B6B}" type="presParOf" srcId="{364D351E-ECB5-44EF-924D-01CA8F3447D7}" destId="{04CA21F1-0BB0-43CD-A008-1AA0FE41B5D3}" srcOrd="1" destOrd="0" presId="urn:microsoft.com/office/officeart/2018/2/layout/IconCircleList"/>
    <dgm:cxn modelId="{86DDB7A9-3023-410C-A25D-EDF52515D3CC}" type="presParOf" srcId="{364D351E-ECB5-44EF-924D-01CA8F3447D7}" destId="{0ECBCD98-7D68-4ADC-8A19-6066A300C02A}" srcOrd="2" destOrd="0" presId="urn:microsoft.com/office/officeart/2018/2/layout/IconCircleList"/>
    <dgm:cxn modelId="{55EFF607-C831-492B-BAD5-D8D201C1B135}" type="presParOf" srcId="{364D351E-ECB5-44EF-924D-01CA8F3447D7}" destId="{10025223-7525-48E2-BFCB-B2F01A1AF845}" srcOrd="3" destOrd="0" presId="urn:microsoft.com/office/officeart/2018/2/layout/IconCircleList"/>
    <dgm:cxn modelId="{280BB7D5-6832-493C-87A9-D8A7EBEC93A7}" type="presParOf" srcId="{B8016211-8242-4F32-BB87-AACECE5162DE}" destId="{D4A2AF57-3B3C-4108-85C2-3FD5CF7F4B41}" srcOrd="1" destOrd="0" presId="urn:microsoft.com/office/officeart/2018/2/layout/IconCircleList"/>
    <dgm:cxn modelId="{CC42468B-7C46-4D5F-81AE-ED3163BFE183}" type="presParOf" srcId="{B8016211-8242-4F32-BB87-AACECE5162DE}" destId="{EB01E836-95D4-4DEB-93BC-9C534A30EBE8}" srcOrd="2" destOrd="0" presId="urn:microsoft.com/office/officeart/2018/2/layout/IconCircleList"/>
    <dgm:cxn modelId="{2C23115F-F522-4970-9EC6-FE2CB233A62D}" type="presParOf" srcId="{EB01E836-95D4-4DEB-93BC-9C534A30EBE8}" destId="{E15EDD7A-5906-476B-811D-430812CA82F9}" srcOrd="0" destOrd="0" presId="urn:microsoft.com/office/officeart/2018/2/layout/IconCircleList"/>
    <dgm:cxn modelId="{CC13C86D-58E1-4B62-ABCE-1C27AEEAD757}" type="presParOf" srcId="{EB01E836-95D4-4DEB-93BC-9C534A30EBE8}" destId="{F033513F-F58C-40A0-9E8E-3F36FB53604C}" srcOrd="1" destOrd="0" presId="urn:microsoft.com/office/officeart/2018/2/layout/IconCircleList"/>
    <dgm:cxn modelId="{C9A80C35-6A99-4668-AB72-7F65B9541EC8}" type="presParOf" srcId="{EB01E836-95D4-4DEB-93BC-9C534A30EBE8}" destId="{CCEC1C19-A8F7-4D2C-88AA-CE18EE6C96B3}" srcOrd="2" destOrd="0" presId="urn:microsoft.com/office/officeart/2018/2/layout/IconCircleList"/>
    <dgm:cxn modelId="{2FDC46A9-34F0-4FBC-B7D2-F3BD5949FB11}" type="presParOf" srcId="{EB01E836-95D4-4DEB-93BC-9C534A30EBE8}" destId="{BC9878C5-C640-47D1-84B8-73FA8953DF89}" srcOrd="3" destOrd="0" presId="urn:microsoft.com/office/officeart/2018/2/layout/IconCircleList"/>
    <dgm:cxn modelId="{87D42954-0AE0-46BB-AE3F-A4D97B7EA541}" type="presParOf" srcId="{B8016211-8242-4F32-BB87-AACECE5162DE}" destId="{EE5D2F40-CFA2-4588-9A0E-A87816E85D37}" srcOrd="3" destOrd="0" presId="urn:microsoft.com/office/officeart/2018/2/layout/IconCircleList"/>
    <dgm:cxn modelId="{9100EC41-1145-43BE-B56F-1DFC8ED21353}" type="presParOf" srcId="{B8016211-8242-4F32-BB87-AACECE5162DE}" destId="{B9BE8DE7-1D56-4D79-ACB1-154BDDB1483E}" srcOrd="4" destOrd="0" presId="urn:microsoft.com/office/officeart/2018/2/layout/IconCircleList"/>
    <dgm:cxn modelId="{E2DDE89C-0507-4C1A-AA23-7218D44D61DE}" type="presParOf" srcId="{B9BE8DE7-1D56-4D79-ACB1-154BDDB1483E}" destId="{56C5E884-24B4-4C5E-BD74-68C5A6DED04B}" srcOrd="0" destOrd="0" presId="urn:microsoft.com/office/officeart/2018/2/layout/IconCircleList"/>
    <dgm:cxn modelId="{77D705BE-187C-4AE0-9679-A1DC164107C5}" type="presParOf" srcId="{B9BE8DE7-1D56-4D79-ACB1-154BDDB1483E}" destId="{A21D5F4F-60E1-4E71-BF19-9FBB0D9E4D7C}" srcOrd="1" destOrd="0" presId="urn:microsoft.com/office/officeart/2018/2/layout/IconCircleList"/>
    <dgm:cxn modelId="{C0638B6B-5677-46FC-86E7-556BD7FB1E45}" type="presParOf" srcId="{B9BE8DE7-1D56-4D79-ACB1-154BDDB1483E}" destId="{E28FA30A-6C89-4078-9E7C-1F9E5490A8B6}" srcOrd="2" destOrd="0" presId="urn:microsoft.com/office/officeart/2018/2/layout/IconCircleList"/>
    <dgm:cxn modelId="{8C4CF8E7-D742-4A51-9575-8470B9006D58}" type="presParOf" srcId="{B9BE8DE7-1D56-4D79-ACB1-154BDDB1483E}" destId="{E3D4D956-2224-4935-82BC-13B86628112C}" srcOrd="3" destOrd="0" presId="urn:microsoft.com/office/officeart/2018/2/layout/IconCircleList"/>
    <dgm:cxn modelId="{0E492232-B2FD-4569-B90A-062DCBFDF62A}" type="presParOf" srcId="{B8016211-8242-4F32-BB87-AACECE5162DE}" destId="{E81D45CA-0FB2-4891-B55D-CA5ABC7B78E4}" srcOrd="5" destOrd="0" presId="urn:microsoft.com/office/officeart/2018/2/layout/IconCircleList"/>
    <dgm:cxn modelId="{D29D7834-142A-4D48-8ED9-4519F072E650}" type="presParOf" srcId="{B8016211-8242-4F32-BB87-AACECE5162DE}" destId="{0D29262C-9251-4425-B2FE-D2E2104E7A1A}" srcOrd="6" destOrd="0" presId="urn:microsoft.com/office/officeart/2018/2/layout/IconCircleList"/>
    <dgm:cxn modelId="{7E26B331-0ABD-4643-A2E9-4BD70EC06DDF}" type="presParOf" srcId="{0D29262C-9251-4425-B2FE-D2E2104E7A1A}" destId="{605A212F-7C72-4A6A-984D-E6CAB3EFD46C}" srcOrd="0" destOrd="0" presId="urn:microsoft.com/office/officeart/2018/2/layout/IconCircleList"/>
    <dgm:cxn modelId="{86E6CAB4-2B56-4EF4-BE8B-80691F0250EA}" type="presParOf" srcId="{0D29262C-9251-4425-B2FE-D2E2104E7A1A}" destId="{1F65166C-EF48-4849-9297-EABF4FE8BDFF}" srcOrd="1" destOrd="0" presId="urn:microsoft.com/office/officeart/2018/2/layout/IconCircleList"/>
    <dgm:cxn modelId="{EFF93CAB-501F-4CB8-9CB9-BC8C16BB283A}" type="presParOf" srcId="{0D29262C-9251-4425-B2FE-D2E2104E7A1A}" destId="{7BFA65EF-4521-4386-AACD-2E9A65471C91}" srcOrd="2" destOrd="0" presId="urn:microsoft.com/office/officeart/2018/2/layout/IconCircleList"/>
    <dgm:cxn modelId="{B8B28251-8501-4BC7-95F8-281D548155E6}" type="presParOf" srcId="{0D29262C-9251-4425-B2FE-D2E2104E7A1A}" destId="{C8E5303D-EE18-4421-B439-E0881D0D8F3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434347-D67E-4A40-9E77-C369EF35D42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FB3B319-B13A-45A7-AA1B-CAB78368AF30}">
      <dgm:prSet/>
      <dgm:spPr/>
      <dgm:t>
        <a:bodyPr/>
        <a:lstStyle/>
        <a:p>
          <a:r>
            <a:rPr lang="en-US"/>
            <a:t>• Assumes linear relationship - fails with non-linear data</a:t>
          </a:r>
        </a:p>
      </dgm:t>
    </dgm:pt>
    <dgm:pt modelId="{A038DF0C-08E5-4895-A006-2E896D3C5CEC}" type="parTrans" cxnId="{3ABE0756-E74F-44E2-979E-90ED25748F53}">
      <dgm:prSet/>
      <dgm:spPr/>
      <dgm:t>
        <a:bodyPr/>
        <a:lstStyle/>
        <a:p>
          <a:endParaRPr lang="en-US"/>
        </a:p>
      </dgm:t>
    </dgm:pt>
    <dgm:pt modelId="{F5E20517-9798-4B74-9384-BE9927B845F8}" type="sibTrans" cxnId="{3ABE0756-E74F-44E2-979E-90ED25748F53}">
      <dgm:prSet/>
      <dgm:spPr/>
      <dgm:t>
        <a:bodyPr/>
        <a:lstStyle/>
        <a:p>
          <a:endParaRPr lang="en-US"/>
        </a:p>
      </dgm:t>
    </dgm:pt>
    <dgm:pt modelId="{A6147E84-AAE6-4DD9-A990-9CB906338B18}">
      <dgm:prSet/>
      <dgm:spPr/>
      <dgm:t>
        <a:bodyPr/>
        <a:lstStyle/>
        <a:p>
          <a:r>
            <a:rPr lang="en-US"/>
            <a:t>• Sensitive to outliers - can skew coefficients</a:t>
          </a:r>
        </a:p>
      </dgm:t>
    </dgm:pt>
    <dgm:pt modelId="{EFC15481-4A7F-4B73-8A15-06DC2B56DE18}" type="parTrans" cxnId="{9B782BE0-50E0-4C4E-8811-7C0106C29413}">
      <dgm:prSet/>
      <dgm:spPr/>
      <dgm:t>
        <a:bodyPr/>
        <a:lstStyle/>
        <a:p>
          <a:endParaRPr lang="en-US"/>
        </a:p>
      </dgm:t>
    </dgm:pt>
    <dgm:pt modelId="{40E2ACC2-B617-4580-BE2D-6755C70FFBF7}" type="sibTrans" cxnId="{9B782BE0-50E0-4C4E-8811-7C0106C29413}">
      <dgm:prSet/>
      <dgm:spPr/>
      <dgm:t>
        <a:bodyPr/>
        <a:lstStyle/>
        <a:p>
          <a:endParaRPr lang="en-US"/>
        </a:p>
      </dgm:t>
    </dgm:pt>
    <dgm:pt modelId="{4BB07298-3B7D-4F59-8AE9-CBF2E677EDBF}">
      <dgm:prSet/>
      <dgm:spPr/>
      <dgm:t>
        <a:bodyPr/>
        <a:lstStyle/>
        <a:p>
          <a:r>
            <a:rPr lang="en-US"/>
            <a:t>• Cannot handle categorical predictors without encoding</a:t>
          </a:r>
        </a:p>
      </dgm:t>
    </dgm:pt>
    <dgm:pt modelId="{5624DB47-1600-4C5C-88BF-E5E68DA59818}" type="parTrans" cxnId="{F393E21D-F4F5-4F19-8301-0F16849CCEAB}">
      <dgm:prSet/>
      <dgm:spPr/>
      <dgm:t>
        <a:bodyPr/>
        <a:lstStyle/>
        <a:p>
          <a:endParaRPr lang="en-US"/>
        </a:p>
      </dgm:t>
    </dgm:pt>
    <dgm:pt modelId="{9507A966-628D-4833-95E8-904B2EEA3337}" type="sibTrans" cxnId="{F393E21D-F4F5-4F19-8301-0F16849CCEAB}">
      <dgm:prSet/>
      <dgm:spPr/>
      <dgm:t>
        <a:bodyPr/>
        <a:lstStyle/>
        <a:p>
          <a:endParaRPr lang="en-US"/>
        </a:p>
      </dgm:t>
    </dgm:pt>
    <dgm:pt modelId="{F677370C-3FC1-4D1C-9C1C-24EC6816B105}">
      <dgm:prSet/>
      <dgm:spPr/>
      <dgm:t>
        <a:bodyPr/>
        <a:lstStyle/>
        <a:p>
          <a:r>
            <a:rPr lang="en-US"/>
            <a:t>• Multicollinearity leads to unstable estimates</a:t>
          </a:r>
        </a:p>
      </dgm:t>
    </dgm:pt>
    <dgm:pt modelId="{28B700BD-B4A4-4536-AF08-5E1B47CB5C55}" type="parTrans" cxnId="{FE83E55B-3629-47B1-9980-E1584A380468}">
      <dgm:prSet/>
      <dgm:spPr/>
      <dgm:t>
        <a:bodyPr/>
        <a:lstStyle/>
        <a:p>
          <a:endParaRPr lang="en-US"/>
        </a:p>
      </dgm:t>
    </dgm:pt>
    <dgm:pt modelId="{BEF5FFBB-7AFE-4485-8547-55291D32C18E}" type="sibTrans" cxnId="{FE83E55B-3629-47B1-9980-E1584A380468}">
      <dgm:prSet/>
      <dgm:spPr/>
      <dgm:t>
        <a:bodyPr/>
        <a:lstStyle/>
        <a:p>
          <a:endParaRPr lang="en-US"/>
        </a:p>
      </dgm:t>
    </dgm:pt>
    <dgm:pt modelId="{C9F962A0-393A-41B3-ABB4-1883C9A0CF01}">
      <dgm:prSet/>
      <dgm:spPr/>
      <dgm:t>
        <a:bodyPr/>
        <a:lstStyle/>
        <a:p>
          <a:r>
            <a:rPr lang="en-US"/>
            <a:t>• Assumptions must be checked for valid results</a:t>
          </a:r>
        </a:p>
      </dgm:t>
    </dgm:pt>
    <dgm:pt modelId="{F2C8DE52-E85F-49F5-9A1A-56DFDF29D6AC}" type="parTrans" cxnId="{2A00F5E0-77C7-4020-B42C-1D2B7567AD6F}">
      <dgm:prSet/>
      <dgm:spPr/>
      <dgm:t>
        <a:bodyPr/>
        <a:lstStyle/>
        <a:p>
          <a:endParaRPr lang="en-US"/>
        </a:p>
      </dgm:t>
    </dgm:pt>
    <dgm:pt modelId="{425CBD3A-8B9B-42D5-AD78-C4C89AB11B80}" type="sibTrans" cxnId="{2A00F5E0-77C7-4020-B42C-1D2B7567AD6F}">
      <dgm:prSet/>
      <dgm:spPr/>
      <dgm:t>
        <a:bodyPr/>
        <a:lstStyle/>
        <a:p>
          <a:endParaRPr lang="en-US"/>
        </a:p>
      </dgm:t>
    </dgm:pt>
    <dgm:pt modelId="{857194FC-1A45-A445-A6CA-6A7E9D20455D}" type="pres">
      <dgm:prSet presAssocID="{A4434347-D67E-4A40-9E77-C369EF35D429}" presName="vert0" presStyleCnt="0">
        <dgm:presLayoutVars>
          <dgm:dir/>
          <dgm:animOne val="branch"/>
          <dgm:animLvl val="lvl"/>
        </dgm:presLayoutVars>
      </dgm:prSet>
      <dgm:spPr/>
    </dgm:pt>
    <dgm:pt modelId="{7C6667D7-C02E-D74A-935C-FD36AEAC685E}" type="pres">
      <dgm:prSet presAssocID="{DFB3B319-B13A-45A7-AA1B-CAB78368AF30}" presName="thickLine" presStyleLbl="alignNode1" presStyleIdx="0" presStyleCnt="5"/>
      <dgm:spPr/>
    </dgm:pt>
    <dgm:pt modelId="{AD799AC3-1020-9A41-B7F5-B8F4F7CCB3CA}" type="pres">
      <dgm:prSet presAssocID="{DFB3B319-B13A-45A7-AA1B-CAB78368AF30}" presName="horz1" presStyleCnt="0"/>
      <dgm:spPr/>
    </dgm:pt>
    <dgm:pt modelId="{6928DBA5-B8ED-3F44-9341-F9BE401FD194}" type="pres">
      <dgm:prSet presAssocID="{DFB3B319-B13A-45A7-AA1B-CAB78368AF30}" presName="tx1" presStyleLbl="revTx" presStyleIdx="0" presStyleCnt="5"/>
      <dgm:spPr/>
    </dgm:pt>
    <dgm:pt modelId="{2F5268FA-FDA1-664F-BE89-D918C9A9D833}" type="pres">
      <dgm:prSet presAssocID="{DFB3B319-B13A-45A7-AA1B-CAB78368AF30}" presName="vert1" presStyleCnt="0"/>
      <dgm:spPr/>
    </dgm:pt>
    <dgm:pt modelId="{83E304C6-9C0D-0546-8FF9-032E8D6C6122}" type="pres">
      <dgm:prSet presAssocID="{A6147E84-AAE6-4DD9-A990-9CB906338B18}" presName="thickLine" presStyleLbl="alignNode1" presStyleIdx="1" presStyleCnt="5"/>
      <dgm:spPr/>
    </dgm:pt>
    <dgm:pt modelId="{25A49BB2-69B5-4341-82B8-D11037CCA9FD}" type="pres">
      <dgm:prSet presAssocID="{A6147E84-AAE6-4DD9-A990-9CB906338B18}" presName="horz1" presStyleCnt="0"/>
      <dgm:spPr/>
    </dgm:pt>
    <dgm:pt modelId="{7A3B0A4F-044C-EA47-A421-2F1384079385}" type="pres">
      <dgm:prSet presAssocID="{A6147E84-AAE6-4DD9-A990-9CB906338B18}" presName="tx1" presStyleLbl="revTx" presStyleIdx="1" presStyleCnt="5"/>
      <dgm:spPr/>
    </dgm:pt>
    <dgm:pt modelId="{418B208D-8BEF-2B49-980B-38E1E8594C37}" type="pres">
      <dgm:prSet presAssocID="{A6147E84-AAE6-4DD9-A990-9CB906338B18}" presName="vert1" presStyleCnt="0"/>
      <dgm:spPr/>
    </dgm:pt>
    <dgm:pt modelId="{65031913-055E-8C4B-A9FF-AE8494F7927B}" type="pres">
      <dgm:prSet presAssocID="{4BB07298-3B7D-4F59-8AE9-CBF2E677EDBF}" presName="thickLine" presStyleLbl="alignNode1" presStyleIdx="2" presStyleCnt="5"/>
      <dgm:spPr/>
    </dgm:pt>
    <dgm:pt modelId="{9AF3B534-4A9A-2640-82DA-40B6F0A5A284}" type="pres">
      <dgm:prSet presAssocID="{4BB07298-3B7D-4F59-8AE9-CBF2E677EDBF}" presName="horz1" presStyleCnt="0"/>
      <dgm:spPr/>
    </dgm:pt>
    <dgm:pt modelId="{9101B306-6100-214C-8F49-F5F8DCD53307}" type="pres">
      <dgm:prSet presAssocID="{4BB07298-3B7D-4F59-8AE9-CBF2E677EDBF}" presName="tx1" presStyleLbl="revTx" presStyleIdx="2" presStyleCnt="5"/>
      <dgm:spPr/>
    </dgm:pt>
    <dgm:pt modelId="{33493D94-C90F-2340-B72D-8D2AA8095864}" type="pres">
      <dgm:prSet presAssocID="{4BB07298-3B7D-4F59-8AE9-CBF2E677EDBF}" presName="vert1" presStyleCnt="0"/>
      <dgm:spPr/>
    </dgm:pt>
    <dgm:pt modelId="{7512E42F-2AD2-1045-8493-EA046696FAB7}" type="pres">
      <dgm:prSet presAssocID="{F677370C-3FC1-4D1C-9C1C-24EC6816B105}" presName="thickLine" presStyleLbl="alignNode1" presStyleIdx="3" presStyleCnt="5"/>
      <dgm:spPr/>
    </dgm:pt>
    <dgm:pt modelId="{3348B00D-0621-924E-B740-31FBBE954235}" type="pres">
      <dgm:prSet presAssocID="{F677370C-3FC1-4D1C-9C1C-24EC6816B105}" presName="horz1" presStyleCnt="0"/>
      <dgm:spPr/>
    </dgm:pt>
    <dgm:pt modelId="{718BCA26-628F-2E44-8A7A-DF8E3A9BB5DA}" type="pres">
      <dgm:prSet presAssocID="{F677370C-3FC1-4D1C-9C1C-24EC6816B105}" presName="tx1" presStyleLbl="revTx" presStyleIdx="3" presStyleCnt="5"/>
      <dgm:spPr/>
    </dgm:pt>
    <dgm:pt modelId="{68D09E37-7D12-D04F-A22F-54BC174AEC3E}" type="pres">
      <dgm:prSet presAssocID="{F677370C-3FC1-4D1C-9C1C-24EC6816B105}" presName="vert1" presStyleCnt="0"/>
      <dgm:spPr/>
    </dgm:pt>
    <dgm:pt modelId="{856593EE-FDDD-3A4F-A225-F5DAD04B90A1}" type="pres">
      <dgm:prSet presAssocID="{C9F962A0-393A-41B3-ABB4-1883C9A0CF01}" presName="thickLine" presStyleLbl="alignNode1" presStyleIdx="4" presStyleCnt="5"/>
      <dgm:spPr/>
    </dgm:pt>
    <dgm:pt modelId="{EB2013B7-523C-0C4E-A969-7C3AD83358A9}" type="pres">
      <dgm:prSet presAssocID="{C9F962A0-393A-41B3-ABB4-1883C9A0CF01}" presName="horz1" presStyleCnt="0"/>
      <dgm:spPr/>
    </dgm:pt>
    <dgm:pt modelId="{1BDA0239-1D4F-B54C-AA0E-E2E8E70421A0}" type="pres">
      <dgm:prSet presAssocID="{C9F962A0-393A-41B3-ABB4-1883C9A0CF01}" presName="tx1" presStyleLbl="revTx" presStyleIdx="4" presStyleCnt="5"/>
      <dgm:spPr/>
    </dgm:pt>
    <dgm:pt modelId="{F9513DC0-F6CE-B547-89F5-9CDCDEE87E7D}" type="pres">
      <dgm:prSet presAssocID="{C9F962A0-393A-41B3-ABB4-1883C9A0CF01}" presName="vert1" presStyleCnt="0"/>
      <dgm:spPr/>
    </dgm:pt>
  </dgm:ptLst>
  <dgm:cxnLst>
    <dgm:cxn modelId="{F9A65200-DBAA-FC40-B7EB-C212232F8AC1}" type="presOf" srcId="{A6147E84-AAE6-4DD9-A990-9CB906338B18}" destId="{7A3B0A4F-044C-EA47-A421-2F1384079385}" srcOrd="0" destOrd="0" presId="urn:microsoft.com/office/officeart/2008/layout/LinedList"/>
    <dgm:cxn modelId="{F393E21D-F4F5-4F19-8301-0F16849CCEAB}" srcId="{A4434347-D67E-4A40-9E77-C369EF35D429}" destId="{4BB07298-3B7D-4F59-8AE9-CBF2E677EDBF}" srcOrd="2" destOrd="0" parTransId="{5624DB47-1600-4C5C-88BF-E5E68DA59818}" sibTransId="{9507A966-628D-4833-95E8-904B2EEA3337}"/>
    <dgm:cxn modelId="{3ABE0756-E74F-44E2-979E-90ED25748F53}" srcId="{A4434347-D67E-4A40-9E77-C369EF35D429}" destId="{DFB3B319-B13A-45A7-AA1B-CAB78368AF30}" srcOrd="0" destOrd="0" parTransId="{A038DF0C-08E5-4895-A006-2E896D3C5CEC}" sibTransId="{F5E20517-9798-4B74-9384-BE9927B845F8}"/>
    <dgm:cxn modelId="{FE83E55B-3629-47B1-9980-E1584A380468}" srcId="{A4434347-D67E-4A40-9E77-C369EF35D429}" destId="{F677370C-3FC1-4D1C-9C1C-24EC6816B105}" srcOrd="3" destOrd="0" parTransId="{28B700BD-B4A4-4536-AF08-5E1B47CB5C55}" sibTransId="{BEF5FFBB-7AFE-4485-8547-55291D32C18E}"/>
    <dgm:cxn modelId="{32BCC59D-9298-1C41-A214-68EAFA46C3B6}" type="presOf" srcId="{C9F962A0-393A-41B3-ABB4-1883C9A0CF01}" destId="{1BDA0239-1D4F-B54C-AA0E-E2E8E70421A0}" srcOrd="0" destOrd="0" presId="urn:microsoft.com/office/officeart/2008/layout/LinedList"/>
    <dgm:cxn modelId="{63A10DA7-4821-784A-BA26-3406B2DF1B78}" type="presOf" srcId="{4BB07298-3B7D-4F59-8AE9-CBF2E677EDBF}" destId="{9101B306-6100-214C-8F49-F5F8DCD53307}" srcOrd="0" destOrd="0" presId="urn:microsoft.com/office/officeart/2008/layout/LinedList"/>
    <dgm:cxn modelId="{72107FB7-7711-9B41-B5E5-E6EE2187ED0B}" type="presOf" srcId="{A4434347-D67E-4A40-9E77-C369EF35D429}" destId="{857194FC-1A45-A445-A6CA-6A7E9D20455D}" srcOrd="0" destOrd="0" presId="urn:microsoft.com/office/officeart/2008/layout/LinedList"/>
    <dgm:cxn modelId="{ECD8A7C1-4BD8-C44D-9363-C84A919BF408}" type="presOf" srcId="{DFB3B319-B13A-45A7-AA1B-CAB78368AF30}" destId="{6928DBA5-B8ED-3F44-9341-F9BE401FD194}" srcOrd="0" destOrd="0" presId="urn:microsoft.com/office/officeart/2008/layout/LinedList"/>
    <dgm:cxn modelId="{23BEA0DD-8CC9-B14A-8316-DED36AE067B9}" type="presOf" srcId="{F677370C-3FC1-4D1C-9C1C-24EC6816B105}" destId="{718BCA26-628F-2E44-8A7A-DF8E3A9BB5DA}" srcOrd="0" destOrd="0" presId="urn:microsoft.com/office/officeart/2008/layout/LinedList"/>
    <dgm:cxn modelId="{9B782BE0-50E0-4C4E-8811-7C0106C29413}" srcId="{A4434347-D67E-4A40-9E77-C369EF35D429}" destId="{A6147E84-AAE6-4DD9-A990-9CB906338B18}" srcOrd="1" destOrd="0" parTransId="{EFC15481-4A7F-4B73-8A15-06DC2B56DE18}" sibTransId="{40E2ACC2-B617-4580-BE2D-6755C70FFBF7}"/>
    <dgm:cxn modelId="{2A00F5E0-77C7-4020-B42C-1D2B7567AD6F}" srcId="{A4434347-D67E-4A40-9E77-C369EF35D429}" destId="{C9F962A0-393A-41B3-ABB4-1883C9A0CF01}" srcOrd="4" destOrd="0" parTransId="{F2C8DE52-E85F-49F5-9A1A-56DFDF29D6AC}" sibTransId="{425CBD3A-8B9B-42D5-AD78-C4C89AB11B80}"/>
    <dgm:cxn modelId="{8EABF054-2673-2E44-927B-832D4781281C}" type="presParOf" srcId="{857194FC-1A45-A445-A6CA-6A7E9D20455D}" destId="{7C6667D7-C02E-D74A-935C-FD36AEAC685E}" srcOrd="0" destOrd="0" presId="urn:microsoft.com/office/officeart/2008/layout/LinedList"/>
    <dgm:cxn modelId="{0FD14C00-2ACD-D845-A6AA-B0984E877511}" type="presParOf" srcId="{857194FC-1A45-A445-A6CA-6A7E9D20455D}" destId="{AD799AC3-1020-9A41-B7F5-B8F4F7CCB3CA}" srcOrd="1" destOrd="0" presId="urn:microsoft.com/office/officeart/2008/layout/LinedList"/>
    <dgm:cxn modelId="{CC4D9B65-C302-A04F-93C7-B4B9A54C81DC}" type="presParOf" srcId="{AD799AC3-1020-9A41-B7F5-B8F4F7CCB3CA}" destId="{6928DBA5-B8ED-3F44-9341-F9BE401FD194}" srcOrd="0" destOrd="0" presId="urn:microsoft.com/office/officeart/2008/layout/LinedList"/>
    <dgm:cxn modelId="{76C49E7E-F6E7-5A46-8E13-EB284FB2AB6D}" type="presParOf" srcId="{AD799AC3-1020-9A41-B7F5-B8F4F7CCB3CA}" destId="{2F5268FA-FDA1-664F-BE89-D918C9A9D833}" srcOrd="1" destOrd="0" presId="urn:microsoft.com/office/officeart/2008/layout/LinedList"/>
    <dgm:cxn modelId="{6BDBD66F-317F-3A47-819A-BAA05166FAEB}" type="presParOf" srcId="{857194FC-1A45-A445-A6CA-6A7E9D20455D}" destId="{83E304C6-9C0D-0546-8FF9-032E8D6C6122}" srcOrd="2" destOrd="0" presId="urn:microsoft.com/office/officeart/2008/layout/LinedList"/>
    <dgm:cxn modelId="{6CD12AA3-7550-5044-A700-17650D45D9B8}" type="presParOf" srcId="{857194FC-1A45-A445-A6CA-6A7E9D20455D}" destId="{25A49BB2-69B5-4341-82B8-D11037CCA9FD}" srcOrd="3" destOrd="0" presId="urn:microsoft.com/office/officeart/2008/layout/LinedList"/>
    <dgm:cxn modelId="{80FD83C6-8003-E148-A626-94FAC8B2AB78}" type="presParOf" srcId="{25A49BB2-69B5-4341-82B8-D11037CCA9FD}" destId="{7A3B0A4F-044C-EA47-A421-2F1384079385}" srcOrd="0" destOrd="0" presId="urn:microsoft.com/office/officeart/2008/layout/LinedList"/>
    <dgm:cxn modelId="{2BAB3170-6551-5748-B3BC-82279DB61866}" type="presParOf" srcId="{25A49BB2-69B5-4341-82B8-D11037CCA9FD}" destId="{418B208D-8BEF-2B49-980B-38E1E8594C37}" srcOrd="1" destOrd="0" presId="urn:microsoft.com/office/officeart/2008/layout/LinedList"/>
    <dgm:cxn modelId="{FBC96858-2D21-3E4F-90C2-5893CA374348}" type="presParOf" srcId="{857194FC-1A45-A445-A6CA-6A7E9D20455D}" destId="{65031913-055E-8C4B-A9FF-AE8494F7927B}" srcOrd="4" destOrd="0" presId="urn:microsoft.com/office/officeart/2008/layout/LinedList"/>
    <dgm:cxn modelId="{523409C6-7ECA-5847-9AC7-3270681A14D4}" type="presParOf" srcId="{857194FC-1A45-A445-A6CA-6A7E9D20455D}" destId="{9AF3B534-4A9A-2640-82DA-40B6F0A5A284}" srcOrd="5" destOrd="0" presId="urn:microsoft.com/office/officeart/2008/layout/LinedList"/>
    <dgm:cxn modelId="{E1B157AE-34AF-F344-AC18-AEF10E73356F}" type="presParOf" srcId="{9AF3B534-4A9A-2640-82DA-40B6F0A5A284}" destId="{9101B306-6100-214C-8F49-F5F8DCD53307}" srcOrd="0" destOrd="0" presId="urn:microsoft.com/office/officeart/2008/layout/LinedList"/>
    <dgm:cxn modelId="{17A1339C-4D5A-0947-AE4A-20A42D0F94EA}" type="presParOf" srcId="{9AF3B534-4A9A-2640-82DA-40B6F0A5A284}" destId="{33493D94-C90F-2340-B72D-8D2AA8095864}" srcOrd="1" destOrd="0" presId="urn:microsoft.com/office/officeart/2008/layout/LinedList"/>
    <dgm:cxn modelId="{FC57AD2A-9304-854C-BB1E-F032AC0BDE26}" type="presParOf" srcId="{857194FC-1A45-A445-A6CA-6A7E9D20455D}" destId="{7512E42F-2AD2-1045-8493-EA046696FAB7}" srcOrd="6" destOrd="0" presId="urn:microsoft.com/office/officeart/2008/layout/LinedList"/>
    <dgm:cxn modelId="{68A76018-23D7-5B44-9FCC-218823C7E345}" type="presParOf" srcId="{857194FC-1A45-A445-A6CA-6A7E9D20455D}" destId="{3348B00D-0621-924E-B740-31FBBE954235}" srcOrd="7" destOrd="0" presId="urn:microsoft.com/office/officeart/2008/layout/LinedList"/>
    <dgm:cxn modelId="{FC3E1B11-27B5-5A40-8D19-B6645B5D59A7}" type="presParOf" srcId="{3348B00D-0621-924E-B740-31FBBE954235}" destId="{718BCA26-628F-2E44-8A7A-DF8E3A9BB5DA}" srcOrd="0" destOrd="0" presId="urn:microsoft.com/office/officeart/2008/layout/LinedList"/>
    <dgm:cxn modelId="{5CA3D3A2-9E06-1945-8950-A5D7A7E0289B}" type="presParOf" srcId="{3348B00D-0621-924E-B740-31FBBE954235}" destId="{68D09E37-7D12-D04F-A22F-54BC174AEC3E}" srcOrd="1" destOrd="0" presId="urn:microsoft.com/office/officeart/2008/layout/LinedList"/>
    <dgm:cxn modelId="{60A1192A-860A-3948-AAAF-B04392881320}" type="presParOf" srcId="{857194FC-1A45-A445-A6CA-6A7E9D20455D}" destId="{856593EE-FDDD-3A4F-A225-F5DAD04B90A1}" srcOrd="8" destOrd="0" presId="urn:microsoft.com/office/officeart/2008/layout/LinedList"/>
    <dgm:cxn modelId="{B273901D-5952-5B41-A855-2D56E178BA3C}" type="presParOf" srcId="{857194FC-1A45-A445-A6CA-6A7E9D20455D}" destId="{EB2013B7-523C-0C4E-A969-7C3AD83358A9}" srcOrd="9" destOrd="0" presId="urn:microsoft.com/office/officeart/2008/layout/LinedList"/>
    <dgm:cxn modelId="{3841B974-6810-E442-AE29-03CDFA41EA42}" type="presParOf" srcId="{EB2013B7-523C-0C4E-A969-7C3AD83358A9}" destId="{1BDA0239-1D4F-B54C-AA0E-E2E8E70421A0}" srcOrd="0" destOrd="0" presId="urn:microsoft.com/office/officeart/2008/layout/LinedList"/>
    <dgm:cxn modelId="{FD3D84BB-2830-DC42-A0E0-A0F2931AC2F7}" type="presParOf" srcId="{EB2013B7-523C-0C4E-A969-7C3AD83358A9}" destId="{F9513DC0-F6CE-B547-89F5-9CDCDEE87E7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47A088-7D30-4316-9BF4-BCCC2C28A6B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CF66D04-4C6E-41F8-AEA0-F486F7CA18B3}">
      <dgm:prSet/>
      <dgm:spPr/>
      <dgm:t>
        <a:bodyPr/>
        <a:lstStyle/>
        <a:p>
          <a:pPr>
            <a:lnSpc>
              <a:spcPct val="100000"/>
            </a:lnSpc>
          </a:pPr>
          <a:r>
            <a:rPr lang="en-US"/>
            <a:t>• Linear regression is a foundational statistical tool</a:t>
          </a:r>
        </a:p>
      </dgm:t>
    </dgm:pt>
    <dgm:pt modelId="{F4381189-34CE-442C-9060-37A591437338}" type="parTrans" cxnId="{F8F10548-7BED-4BC0-ACC9-7A146B2429AF}">
      <dgm:prSet/>
      <dgm:spPr/>
      <dgm:t>
        <a:bodyPr/>
        <a:lstStyle/>
        <a:p>
          <a:endParaRPr lang="en-US"/>
        </a:p>
      </dgm:t>
    </dgm:pt>
    <dgm:pt modelId="{2505FC88-AE14-4A3C-A8AA-E836D152A0D4}" type="sibTrans" cxnId="{F8F10548-7BED-4BC0-ACC9-7A146B2429AF}">
      <dgm:prSet/>
      <dgm:spPr/>
      <dgm:t>
        <a:bodyPr/>
        <a:lstStyle/>
        <a:p>
          <a:pPr>
            <a:lnSpc>
              <a:spcPct val="100000"/>
            </a:lnSpc>
          </a:pPr>
          <a:endParaRPr lang="en-US"/>
        </a:p>
      </dgm:t>
    </dgm:pt>
    <dgm:pt modelId="{6F08B524-007B-4D6D-9745-031C42491009}">
      <dgm:prSet/>
      <dgm:spPr/>
      <dgm:t>
        <a:bodyPr/>
        <a:lstStyle/>
        <a:p>
          <a:pPr>
            <a:lnSpc>
              <a:spcPct val="100000"/>
            </a:lnSpc>
          </a:pPr>
          <a:r>
            <a:rPr lang="en-US"/>
            <a:t>• Good for interpretability and fast prototyping</a:t>
          </a:r>
        </a:p>
      </dgm:t>
    </dgm:pt>
    <dgm:pt modelId="{18775F05-DFBC-4F23-91F7-33766E8AF3B1}" type="parTrans" cxnId="{37D9D018-0B13-4FFB-B9AA-97A867E359A4}">
      <dgm:prSet/>
      <dgm:spPr/>
      <dgm:t>
        <a:bodyPr/>
        <a:lstStyle/>
        <a:p>
          <a:endParaRPr lang="en-US"/>
        </a:p>
      </dgm:t>
    </dgm:pt>
    <dgm:pt modelId="{C36A94B9-441E-42C6-9C1B-70873B8832CA}" type="sibTrans" cxnId="{37D9D018-0B13-4FFB-B9AA-97A867E359A4}">
      <dgm:prSet/>
      <dgm:spPr/>
      <dgm:t>
        <a:bodyPr/>
        <a:lstStyle/>
        <a:p>
          <a:pPr>
            <a:lnSpc>
              <a:spcPct val="100000"/>
            </a:lnSpc>
          </a:pPr>
          <a:endParaRPr lang="en-US"/>
        </a:p>
      </dgm:t>
    </dgm:pt>
    <dgm:pt modelId="{A4D54490-6F56-4236-8FD6-59172F29A760}">
      <dgm:prSet/>
      <dgm:spPr/>
      <dgm:t>
        <a:bodyPr/>
        <a:lstStyle/>
        <a:p>
          <a:pPr>
            <a:lnSpc>
              <a:spcPct val="100000"/>
            </a:lnSpc>
          </a:pPr>
          <a:r>
            <a:rPr lang="en-US"/>
            <a:t>• Understanding assumptions is key to accuracy</a:t>
          </a:r>
        </a:p>
      </dgm:t>
    </dgm:pt>
    <dgm:pt modelId="{F0BD2D60-F643-4592-82D7-3D47C22FA7BD}" type="parTrans" cxnId="{0A26EA1E-EC02-49D3-A0BF-72A7E51102B5}">
      <dgm:prSet/>
      <dgm:spPr/>
      <dgm:t>
        <a:bodyPr/>
        <a:lstStyle/>
        <a:p>
          <a:endParaRPr lang="en-US"/>
        </a:p>
      </dgm:t>
    </dgm:pt>
    <dgm:pt modelId="{BAF1C653-E5C9-43F8-BF3B-5E4EFFD0FC0B}" type="sibTrans" cxnId="{0A26EA1E-EC02-49D3-A0BF-72A7E51102B5}">
      <dgm:prSet/>
      <dgm:spPr/>
      <dgm:t>
        <a:bodyPr/>
        <a:lstStyle/>
        <a:p>
          <a:pPr>
            <a:lnSpc>
              <a:spcPct val="100000"/>
            </a:lnSpc>
          </a:pPr>
          <a:endParaRPr lang="en-US"/>
        </a:p>
      </dgm:t>
    </dgm:pt>
    <dgm:pt modelId="{37C9C136-5825-443C-A203-77B16F546E94}">
      <dgm:prSet/>
      <dgm:spPr/>
      <dgm:t>
        <a:bodyPr/>
        <a:lstStyle/>
        <a:p>
          <a:pPr>
            <a:lnSpc>
              <a:spcPct val="100000"/>
            </a:lnSpc>
          </a:pPr>
          <a:r>
            <a:rPr lang="en-US"/>
            <a:t>• Python provides powerful tools for modeling and evaluation</a:t>
          </a:r>
        </a:p>
      </dgm:t>
    </dgm:pt>
    <dgm:pt modelId="{77CC540E-877D-4609-AEE4-5DBEA6CEB4E4}" type="parTrans" cxnId="{C4DD8C13-99EB-46EA-BD29-87B50AB26A44}">
      <dgm:prSet/>
      <dgm:spPr/>
      <dgm:t>
        <a:bodyPr/>
        <a:lstStyle/>
        <a:p>
          <a:endParaRPr lang="en-US"/>
        </a:p>
      </dgm:t>
    </dgm:pt>
    <dgm:pt modelId="{39FD75ED-18AC-44F5-8FA2-D84EA53699F7}" type="sibTrans" cxnId="{C4DD8C13-99EB-46EA-BD29-87B50AB26A44}">
      <dgm:prSet/>
      <dgm:spPr/>
      <dgm:t>
        <a:bodyPr/>
        <a:lstStyle/>
        <a:p>
          <a:pPr>
            <a:lnSpc>
              <a:spcPct val="100000"/>
            </a:lnSpc>
          </a:pPr>
          <a:endParaRPr lang="en-US"/>
        </a:p>
      </dgm:t>
    </dgm:pt>
    <dgm:pt modelId="{9B8FE4A8-18FD-4E30-9BC8-FE10D57AC980}">
      <dgm:prSet/>
      <dgm:spPr/>
      <dgm:t>
        <a:bodyPr/>
        <a:lstStyle/>
        <a:p>
          <a:pPr>
            <a:lnSpc>
              <a:spcPct val="100000"/>
            </a:lnSpc>
          </a:pPr>
          <a:r>
            <a:rPr lang="en-US"/>
            <a:t>• Start with linear models before moving to complex ones</a:t>
          </a:r>
        </a:p>
      </dgm:t>
    </dgm:pt>
    <dgm:pt modelId="{AB8A7241-F72B-48B2-B57C-64270D9D7862}" type="parTrans" cxnId="{0C20504D-A6ED-4343-BF1A-332DAA7A36C4}">
      <dgm:prSet/>
      <dgm:spPr/>
      <dgm:t>
        <a:bodyPr/>
        <a:lstStyle/>
        <a:p>
          <a:endParaRPr lang="en-US"/>
        </a:p>
      </dgm:t>
    </dgm:pt>
    <dgm:pt modelId="{54D5FAC4-FF8A-4DC4-8962-4ABEEFBE68B4}" type="sibTrans" cxnId="{0C20504D-A6ED-4343-BF1A-332DAA7A36C4}">
      <dgm:prSet/>
      <dgm:spPr/>
      <dgm:t>
        <a:bodyPr/>
        <a:lstStyle/>
        <a:p>
          <a:endParaRPr lang="en-US"/>
        </a:p>
      </dgm:t>
    </dgm:pt>
    <dgm:pt modelId="{0B1BF780-7738-41AC-8704-951344889BD6}" type="pres">
      <dgm:prSet presAssocID="{9247A088-7D30-4316-9BF4-BCCC2C28A6B3}" presName="root" presStyleCnt="0">
        <dgm:presLayoutVars>
          <dgm:dir/>
          <dgm:resizeHandles val="exact"/>
        </dgm:presLayoutVars>
      </dgm:prSet>
      <dgm:spPr/>
    </dgm:pt>
    <dgm:pt modelId="{BCE66F62-9699-410D-B3F4-68B1ED638302}" type="pres">
      <dgm:prSet presAssocID="{9247A088-7D30-4316-9BF4-BCCC2C28A6B3}" presName="container" presStyleCnt="0">
        <dgm:presLayoutVars>
          <dgm:dir/>
          <dgm:resizeHandles val="exact"/>
        </dgm:presLayoutVars>
      </dgm:prSet>
      <dgm:spPr/>
    </dgm:pt>
    <dgm:pt modelId="{18BC8B61-3D1D-4078-BB92-17D8B76D0EF4}" type="pres">
      <dgm:prSet presAssocID="{FCF66D04-4C6E-41F8-AEA0-F486F7CA18B3}" presName="compNode" presStyleCnt="0"/>
      <dgm:spPr/>
    </dgm:pt>
    <dgm:pt modelId="{E84795ED-B229-445F-AE8B-4F3AA10ADDDE}" type="pres">
      <dgm:prSet presAssocID="{FCF66D04-4C6E-41F8-AEA0-F486F7CA18B3}" presName="iconBgRect" presStyleLbl="bgShp" presStyleIdx="0" presStyleCnt="5"/>
      <dgm:spPr/>
    </dgm:pt>
    <dgm:pt modelId="{47514681-59C9-4335-B6AC-E2FF39161F56}" type="pres">
      <dgm:prSet presAssocID="{FCF66D04-4C6E-41F8-AEA0-F486F7CA18B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3A0352EA-B2F1-44A1-BD1C-F0CFDDD9E99B}" type="pres">
      <dgm:prSet presAssocID="{FCF66D04-4C6E-41F8-AEA0-F486F7CA18B3}" presName="spaceRect" presStyleCnt="0"/>
      <dgm:spPr/>
    </dgm:pt>
    <dgm:pt modelId="{431E626B-2F81-44F3-B5B2-4C713D4D160B}" type="pres">
      <dgm:prSet presAssocID="{FCF66D04-4C6E-41F8-AEA0-F486F7CA18B3}" presName="textRect" presStyleLbl="revTx" presStyleIdx="0" presStyleCnt="5">
        <dgm:presLayoutVars>
          <dgm:chMax val="1"/>
          <dgm:chPref val="1"/>
        </dgm:presLayoutVars>
      </dgm:prSet>
      <dgm:spPr/>
    </dgm:pt>
    <dgm:pt modelId="{8CA134F3-AD11-41A1-B78D-50579E2015FE}" type="pres">
      <dgm:prSet presAssocID="{2505FC88-AE14-4A3C-A8AA-E836D152A0D4}" presName="sibTrans" presStyleLbl="sibTrans2D1" presStyleIdx="0" presStyleCnt="0"/>
      <dgm:spPr/>
    </dgm:pt>
    <dgm:pt modelId="{04BB71BB-BC11-4FDE-88F5-DB83970582BF}" type="pres">
      <dgm:prSet presAssocID="{6F08B524-007B-4D6D-9745-031C42491009}" presName="compNode" presStyleCnt="0"/>
      <dgm:spPr/>
    </dgm:pt>
    <dgm:pt modelId="{BC2D5E49-934B-4A1E-9393-B5D17688EC49}" type="pres">
      <dgm:prSet presAssocID="{6F08B524-007B-4D6D-9745-031C42491009}" presName="iconBgRect" presStyleLbl="bgShp" presStyleIdx="1" presStyleCnt="5"/>
      <dgm:spPr/>
    </dgm:pt>
    <dgm:pt modelId="{EFC92767-39EC-4659-8352-843D4E26E684}" type="pres">
      <dgm:prSet presAssocID="{6F08B524-007B-4D6D-9745-031C424910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07657B2-6A5B-451B-A9A6-FB936C063492}" type="pres">
      <dgm:prSet presAssocID="{6F08B524-007B-4D6D-9745-031C42491009}" presName="spaceRect" presStyleCnt="0"/>
      <dgm:spPr/>
    </dgm:pt>
    <dgm:pt modelId="{DDD687F7-CED4-4F12-928F-1B8709E9FB3F}" type="pres">
      <dgm:prSet presAssocID="{6F08B524-007B-4D6D-9745-031C42491009}" presName="textRect" presStyleLbl="revTx" presStyleIdx="1" presStyleCnt="5">
        <dgm:presLayoutVars>
          <dgm:chMax val="1"/>
          <dgm:chPref val="1"/>
        </dgm:presLayoutVars>
      </dgm:prSet>
      <dgm:spPr/>
    </dgm:pt>
    <dgm:pt modelId="{00714FC7-DC88-4933-98DC-0EB51D202278}" type="pres">
      <dgm:prSet presAssocID="{C36A94B9-441E-42C6-9C1B-70873B8832CA}" presName="sibTrans" presStyleLbl="sibTrans2D1" presStyleIdx="0" presStyleCnt="0"/>
      <dgm:spPr/>
    </dgm:pt>
    <dgm:pt modelId="{34DB3E40-50E3-4F6C-9ECC-DABC58A1C599}" type="pres">
      <dgm:prSet presAssocID="{A4D54490-6F56-4236-8FD6-59172F29A760}" presName="compNode" presStyleCnt="0"/>
      <dgm:spPr/>
    </dgm:pt>
    <dgm:pt modelId="{41F24A44-3A0F-4E69-AC4E-E7DCE0763512}" type="pres">
      <dgm:prSet presAssocID="{A4D54490-6F56-4236-8FD6-59172F29A760}" presName="iconBgRect" presStyleLbl="bgShp" presStyleIdx="2" presStyleCnt="5"/>
      <dgm:spPr/>
    </dgm:pt>
    <dgm:pt modelId="{3EC89F7C-667F-4768-B4D7-711E877EFFD1}" type="pres">
      <dgm:prSet presAssocID="{A4D54490-6F56-4236-8FD6-59172F29A7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4785F7E1-533C-434F-9E86-49B84E0AF0C8}" type="pres">
      <dgm:prSet presAssocID="{A4D54490-6F56-4236-8FD6-59172F29A760}" presName="spaceRect" presStyleCnt="0"/>
      <dgm:spPr/>
    </dgm:pt>
    <dgm:pt modelId="{D2D3BAAB-7F6F-4A8F-9F4F-EF3704E5A8B1}" type="pres">
      <dgm:prSet presAssocID="{A4D54490-6F56-4236-8FD6-59172F29A760}" presName="textRect" presStyleLbl="revTx" presStyleIdx="2" presStyleCnt="5">
        <dgm:presLayoutVars>
          <dgm:chMax val="1"/>
          <dgm:chPref val="1"/>
        </dgm:presLayoutVars>
      </dgm:prSet>
      <dgm:spPr/>
    </dgm:pt>
    <dgm:pt modelId="{D9B9996F-52EA-46FD-8C47-E419D05DA1AF}" type="pres">
      <dgm:prSet presAssocID="{BAF1C653-E5C9-43F8-BF3B-5E4EFFD0FC0B}" presName="sibTrans" presStyleLbl="sibTrans2D1" presStyleIdx="0" presStyleCnt="0"/>
      <dgm:spPr/>
    </dgm:pt>
    <dgm:pt modelId="{DCBF4385-6CDC-4755-9AC1-B30C6436C78B}" type="pres">
      <dgm:prSet presAssocID="{37C9C136-5825-443C-A203-77B16F546E94}" presName="compNode" presStyleCnt="0"/>
      <dgm:spPr/>
    </dgm:pt>
    <dgm:pt modelId="{DE193C97-F4A6-4A25-9CCC-10098900DEEC}" type="pres">
      <dgm:prSet presAssocID="{37C9C136-5825-443C-A203-77B16F546E94}" presName="iconBgRect" presStyleLbl="bgShp" presStyleIdx="3" presStyleCnt="5"/>
      <dgm:spPr/>
    </dgm:pt>
    <dgm:pt modelId="{05070D42-BD82-4645-8D49-B8AFE2071BDD}" type="pres">
      <dgm:prSet presAssocID="{37C9C136-5825-443C-A203-77B16F546E9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ECF23F2B-88A0-4B1B-83EF-0687D3A72B39}" type="pres">
      <dgm:prSet presAssocID="{37C9C136-5825-443C-A203-77B16F546E94}" presName="spaceRect" presStyleCnt="0"/>
      <dgm:spPr/>
    </dgm:pt>
    <dgm:pt modelId="{586968A2-E8D3-4F6E-ACE5-5FD5B9B0DE55}" type="pres">
      <dgm:prSet presAssocID="{37C9C136-5825-443C-A203-77B16F546E94}" presName="textRect" presStyleLbl="revTx" presStyleIdx="3" presStyleCnt="5">
        <dgm:presLayoutVars>
          <dgm:chMax val="1"/>
          <dgm:chPref val="1"/>
        </dgm:presLayoutVars>
      </dgm:prSet>
      <dgm:spPr/>
    </dgm:pt>
    <dgm:pt modelId="{613159A0-594A-4E4E-8ECB-7B3E399D778C}" type="pres">
      <dgm:prSet presAssocID="{39FD75ED-18AC-44F5-8FA2-D84EA53699F7}" presName="sibTrans" presStyleLbl="sibTrans2D1" presStyleIdx="0" presStyleCnt="0"/>
      <dgm:spPr/>
    </dgm:pt>
    <dgm:pt modelId="{D38A4B1E-649C-4F12-BD99-8C73D8CFFFC1}" type="pres">
      <dgm:prSet presAssocID="{9B8FE4A8-18FD-4E30-9BC8-FE10D57AC980}" presName="compNode" presStyleCnt="0"/>
      <dgm:spPr/>
    </dgm:pt>
    <dgm:pt modelId="{15141DE2-124A-4A98-8250-FD001543D685}" type="pres">
      <dgm:prSet presAssocID="{9B8FE4A8-18FD-4E30-9BC8-FE10D57AC980}" presName="iconBgRect" presStyleLbl="bgShp" presStyleIdx="4" presStyleCnt="5"/>
      <dgm:spPr/>
    </dgm:pt>
    <dgm:pt modelId="{1102BD97-D95A-497B-98F7-8A6B31AAB11E}" type="pres">
      <dgm:prSet presAssocID="{9B8FE4A8-18FD-4E30-9BC8-FE10D57AC98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Network Diagram"/>
        </a:ext>
      </dgm:extLst>
    </dgm:pt>
    <dgm:pt modelId="{C2116C90-5B38-410D-B553-571F15C5BD98}" type="pres">
      <dgm:prSet presAssocID="{9B8FE4A8-18FD-4E30-9BC8-FE10D57AC980}" presName="spaceRect" presStyleCnt="0"/>
      <dgm:spPr/>
    </dgm:pt>
    <dgm:pt modelId="{93E23AAB-3543-4FCD-BFA5-7A39F2EFB9EF}" type="pres">
      <dgm:prSet presAssocID="{9B8FE4A8-18FD-4E30-9BC8-FE10D57AC980}" presName="textRect" presStyleLbl="revTx" presStyleIdx="4" presStyleCnt="5">
        <dgm:presLayoutVars>
          <dgm:chMax val="1"/>
          <dgm:chPref val="1"/>
        </dgm:presLayoutVars>
      </dgm:prSet>
      <dgm:spPr/>
    </dgm:pt>
  </dgm:ptLst>
  <dgm:cxnLst>
    <dgm:cxn modelId="{29720A02-4E8C-44D0-8399-C8E7AF0CCA4D}" type="presOf" srcId="{39FD75ED-18AC-44F5-8FA2-D84EA53699F7}" destId="{613159A0-594A-4E4E-8ECB-7B3E399D778C}" srcOrd="0" destOrd="0" presId="urn:microsoft.com/office/officeart/2018/2/layout/IconCircleList"/>
    <dgm:cxn modelId="{C4DD8C13-99EB-46EA-BD29-87B50AB26A44}" srcId="{9247A088-7D30-4316-9BF4-BCCC2C28A6B3}" destId="{37C9C136-5825-443C-A203-77B16F546E94}" srcOrd="3" destOrd="0" parTransId="{77CC540E-877D-4609-AEE4-5DBEA6CEB4E4}" sibTransId="{39FD75ED-18AC-44F5-8FA2-D84EA53699F7}"/>
    <dgm:cxn modelId="{37D9D018-0B13-4FFB-B9AA-97A867E359A4}" srcId="{9247A088-7D30-4316-9BF4-BCCC2C28A6B3}" destId="{6F08B524-007B-4D6D-9745-031C42491009}" srcOrd="1" destOrd="0" parTransId="{18775F05-DFBC-4F23-91F7-33766E8AF3B1}" sibTransId="{C36A94B9-441E-42C6-9C1B-70873B8832CA}"/>
    <dgm:cxn modelId="{0A26EA1E-EC02-49D3-A0BF-72A7E51102B5}" srcId="{9247A088-7D30-4316-9BF4-BCCC2C28A6B3}" destId="{A4D54490-6F56-4236-8FD6-59172F29A760}" srcOrd="2" destOrd="0" parTransId="{F0BD2D60-F643-4592-82D7-3D47C22FA7BD}" sibTransId="{BAF1C653-E5C9-43F8-BF3B-5E4EFFD0FC0B}"/>
    <dgm:cxn modelId="{A742113A-AFDD-4590-9340-5E45FE600C25}" type="presOf" srcId="{2505FC88-AE14-4A3C-A8AA-E836D152A0D4}" destId="{8CA134F3-AD11-41A1-B78D-50579E2015FE}" srcOrd="0" destOrd="0" presId="urn:microsoft.com/office/officeart/2018/2/layout/IconCircleList"/>
    <dgm:cxn modelId="{E19D6242-7E3D-44EE-8159-F9F791C1B34C}" type="presOf" srcId="{C36A94B9-441E-42C6-9C1B-70873B8832CA}" destId="{00714FC7-DC88-4933-98DC-0EB51D202278}" srcOrd="0" destOrd="0" presId="urn:microsoft.com/office/officeart/2018/2/layout/IconCircleList"/>
    <dgm:cxn modelId="{F8F10548-7BED-4BC0-ACC9-7A146B2429AF}" srcId="{9247A088-7D30-4316-9BF4-BCCC2C28A6B3}" destId="{FCF66D04-4C6E-41F8-AEA0-F486F7CA18B3}" srcOrd="0" destOrd="0" parTransId="{F4381189-34CE-442C-9060-37A591437338}" sibTransId="{2505FC88-AE14-4A3C-A8AA-E836D152A0D4}"/>
    <dgm:cxn modelId="{0C20504D-A6ED-4343-BF1A-332DAA7A36C4}" srcId="{9247A088-7D30-4316-9BF4-BCCC2C28A6B3}" destId="{9B8FE4A8-18FD-4E30-9BC8-FE10D57AC980}" srcOrd="4" destOrd="0" parTransId="{AB8A7241-F72B-48B2-B57C-64270D9D7862}" sibTransId="{54D5FAC4-FF8A-4DC4-8962-4ABEEFBE68B4}"/>
    <dgm:cxn modelId="{57E93E64-4C8F-4FE1-987A-9896D9050539}" type="presOf" srcId="{9247A088-7D30-4316-9BF4-BCCC2C28A6B3}" destId="{0B1BF780-7738-41AC-8704-951344889BD6}" srcOrd="0" destOrd="0" presId="urn:microsoft.com/office/officeart/2018/2/layout/IconCircleList"/>
    <dgm:cxn modelId="{266F23A3-6810-4936-8271-AAB573F93888}" type="presOf" srcId="{A4D54490-6F56-4236-8FD6-59172F29A760}" destId="{D2D3BAAB-7F6F-4A8F-9F4F-EF3704E5A8B1}" srcOrd="0" destOrd="0" presId="urn:microsoft.com/office/officeart/2018/2/layout/IconCircleList"/>
    <dgm:cxn modelId="{8230E8AE-6244-47CB-8A9F-4298A4CD5697}" type="presOf" srcId="{BAF1C653-E5C9-43F8-BF3B-5E4EFFD0FC0B}" destId="{D9B9996F-52EA-46FD-8C47-E419D05DA1AF}" srcOrd="0" destOrd="0" presId="urn:microsoft.com/office/officeart/2018/2/layout/IconCircleList"/>
    <dgm:cxn modelId="{B5DB17B0-C478-47AD-B311-AE74B678308D}" type="presOf" srcId="{37C9C136-5825-443C-A203-77B16F546E94}" destId="{586968A2-E8D3-4F6E-ACE5-5FD5B9B0DE55}" srcOrd="0" destOrd="0" presId="urn:microsoft.com/office/officeart/2018/2/layout/IconCircleList"/>
    <dgm:cxn modelId="{93D96EB9-9460-44F7-AD0C-BB45CE8152B5}" type="presOf" srcId="{9B8FE4A8-18FD-4E30-9BC8-FE10D57AC980}" destId="{93E23AAB-3543-4FCD-BFA5-7A39F2EFB9EF}" srcOrd="0" destOrd="0" presId="urn:microsoft.com/office/officeart/2018/2/layout/IconCircleList"/>
    <dgm:cxn modelId="{73502FC9-A8B8-48C6-9D47-E715A19C6CAD}" type="presOf" srcId="{6F08B524-007B-4D6D-9745-031C42491009}" destId="{DDD687F7-CED4-4F12-928F-1B8709E9FB3F}" srcOrd="0" destOrd="0" presId="urn:microsoft.com/office/officeart/2018/2/layout/IconCircleList"/>
    <dgm:cxn modelId="{2175CBF1-B41B-4490-99A3-FE5A3DD040F1}" type="presOf" srcId="{FCF66D04-4C6E-41F8-AEA0-F486F7CA18B3}" destId="{431E626B-2F81-44F3-B5B2-4C713D4D160B}" srcOrd="0" destOrd="0" presId="urn:microsoft.com/office/officeart/2018/2/layout/IconCircleList"/>
    <dgm:cxn modelId="{D4586700-1C4E-4878-8656-620CAB477BD7}" type="presParOf" srcId="{0B1BF780-7738-41AC-8704-951344889BD6}" destId="{BCE66F62-9699-410D-B3F4-68B1ED638302}" srcOrd="0" destOrd="0" presId="urn:microsoft.com/office/officeart/2018/2/layout/IconCircleList"/>
    <dgm:cxn modelId="{740F6181-88C5-42BF-8E9F-BD298D72E2CB}" type="presParOf" srcId="{BCE66F62-9699-410D-B3F4-68B1ED638302}" destId="{18BC8B61-3D1D-4078-BB92-17D8B76D0EF4}" srcOrd="0" destOrd="0" presId="urn:microsoft.com/office/officeart/2018/2/layout/IconCircleList"/>
    <dgm:cxn modelId="{B1EADFC0-ABDE-4123-847D-41BA12295BF2}" type="presParOf" srcId="{18BC8B61-3D1D-4078-BB92-17D8B76D0EF4}" destId="{E84795ED-B229-445F-AE8B-4F3AA10ADDDE}" srcOrd="0" destOrd="0" presId="urn:microsoft.com/office/officeart/2018/2/layout/IconCircleList"/>
    <dgm:cxn modelId="{F731AA6F-8795-454A-884E-62AF342A2A2B}" type="presParOf" srcId="{18BC8B61-3D1D-4078-BB92-17D8B76D0EF4}" destId="{47514681-59C9-4335-B6AC-E2FF39161F56}" srcOrd="1" destOrd="0" presId="urn:microsoft.com/office/officeart/2018/2/layout/IconCircleList"/>
    <dgm:cxn modelId="{94D26DA8-1681-455F-8E2E-12DF2987DED8}" type="presParOf" srcId="{18BC8B61-3D1D-4078-BB92-17D8B76D0EF4}" destId="{3A0352EA-B2F1-44A1-BD1C-F0CFDDD9E99B}" srcOrd="2" destOrd="0" presId="urn:microsoft.com/office/officeart/2018/2/layout/IconCircleList"/>
    <dgm:cxn modelId="{4425637B-F088-47FE-8454-10F8616B24DB}" type="presParOf" srcId="{18BC8B61-3D1D-4078-BB92-17D8B76D0EF4}" destId="{431E626B-2F81-44F3-B5B2-4C713D4D160B}" srcOrd="3" destOrd="0" presId="urn:microsoft.com/office/officeart/2018/2/layout/IconCircleList"/>
    <dgm:cxn modelId="{6E4315D4-E223-45F6-B1E6-C233E28AEC7B}" type="presParOf" srcId="{BCE66F62-9699-410D-B3F4-68B1ED638302}" destId="{8CA134F3-AD11-41A1-B78D-50579E2015FE}" srcOrd="1" destOrd="0" presId="urn:microsoft.com/office/officeart/2018/2/layout/IconCircleList"/>
    <dgm:cxn modelId="{CE91B79F-5DB1-4F58-AE23-42A624D8928A}" type="presParOf" srcId="{BCE66F62-9699-410D-B3F4-68B1ED638302}" destId="{04BB71BB-BC11-4FDE-88F5-DB83970582BF}" srcOrd="2" destOrd="0" presId="urn:microsoft.com/office/officeart/2018/2/layout/IconCircleList"/>
    <dgm:cxn modelId="{34B05304-819A-4B4C-944C-ECF8B30D98F0}" type="presParOf" srcId="{04BB71BB-BC11-4FDE-88F5-DB83970582BF}" destId="{BC2D5E49-934B-4A1E-9393-B5D17688EC49}" srcOrd="0" destOrd="0" presId="urn:microsoft.com/office/officeart/2018/2/layout/IconCircleList"/>
    <dgm:cxn modelId="{DE1FBD54-EDAC-4670-A678-90125EFCABC2}" type="presParOf" srcId="{04BB71BB-BC11-4FDE-88F5-DB83970582BF}" destId="{EFC92767-39EC-4659-8352-843D4E26E684}" srcOrd="1" destOrd="0" presId="urn:microsoft.com/office/officeart/2018/2/layout/IconCircleList"/>
    <dgm:cxn modelId="{915D0CE0-6A69-4278-A2FF-BDECEE390D76}" type="presParOf" srcId="{04BB71BB-BC11-4FDE-88F5-DB83970582BF}" destId="{107657B2-6A5B-451B-A9A6-FB936C063492}" srcOrd="2" destOrd="0" presId="urn:microsoft.com/office/officeart/2018/2/layout/IconCircleList"/>
    <dgm:cxn modelId="{557AA4C8-6062-4A28-BCA5-E1E7564C8EAF}" type="presParOf" srcId="{04BB71BB-BC11-4FDE-88F5-DB83970582BF}" destId="{DDD687F7-CED4-4F12-928F-1B8709E9FB3F}" srcOrd="3" destOrd="0" presId="urn:microsoft.com/office/officeart/2018/2/layout/IconCircleList"/>
    <dgm:cxn modelId="{F776CE38-3F98-4263-B47C-37056E49F5A0}" type="presParOf" srcId="{BCE66F62-9699-410D-B3F4-68B1ED638302}" destId="{00714FC7-DC88-4933-98DC-0EB51D202278}" srcOrd="3" destOrd="0" presId="urn:microsoft.com/office/officeart/2018/2/layout/IconCircleList"/>
    <dgm:cxn modelId="{22F5E491-5B5D-4FDA-9EAB-B62CF1EDCE06}" type="presParOf" srcId="{BCE66F62-9699-410D-B3F4-68B1ED638302}" destId="{34DB3E40-50E3-4F6C-9ECC-DABC58A1C599}" srcOrd="4" destOrd="0" presId="urn:microsoft.com/office/officeart/2018/2/layout/IconCircleList"/>
    <dgm:cxn modelId="{5DD6E24F-D87A-42AC-8FCC-CE9C25826F8E}" type="presParOf" srcId="{34DB3E40-50E3-4F6C-9ECC-DABC58A1C599}" destId="{41F24A44-3A0F-4E69-AC4E-E7DCE0763512}" srcOrd="0" destOrd="0" presId="urn:microsoft.com/office/officeart/2018/2/layout/IconCircleList"/>
    <dgm:cxn modelId="{9276E46B-7731-413F-AE8E-936A8B6474C7}" type="presParOf" srcId="{34DB3E40-50E3-4F6C-9ECC-DABC58A1C599}" destId="{3EC89F7C-667F-4768-B4D7-711E877EFFD1}" srcOrd="1" destOrd="0" presId="urn:microsoft.com/office/officeart/2018/2/layout/IconCircleList"/>
    <dgm:cxn modelId="{D82E3374-E28A-4349-BDD1-21D6A90E975B}" type="presParOf" srcId="{34DB3E40-50E3-4F6C-9ECC-DABC58A1C599}" destId="{4785F7E1-533C-434F-9E86-49B84E0AF0C8}" srcOrd="2" destOrd="0" presId="urn:microsoft.com/office/officeart/2018/2/layout/IconCircleList"/>
    <dgm:cxn modelId="{C5BA05DD-3166-4F1B-B67D-F2998DB75E3F}" type="presParOf" srcId="{34DB3E40-50E3-4F6C-9ECC-DABC58A1C599}" destId="{D2D3BAAB-7F6F-4A8F-9F4F-EF3704E5A8B1}" srcOrd="3" destOrd="0" presId="urn:microsoft.com/office/officeart/2018/2/layout/IconCircleList"/>
    <dgm:cxn modelId="{E0081A08-A441-424F-8ABE-0C2BABD5817C}" type="presParOf" srcId="{BCE66F62-9699-410D-B3F4-68B1ED638302}" destId="{D9B9996F-52EA-46FD-8C47-E419D05DA1AF}" srcOrd="5" destOrd="0" presId="urn:microsoft.com/office/officeart/2018/2/layout/IconCircleList"/>
    <dgm:cxn modelId="{7547A3B2-0F53-4DC4-BB71-B2325E60F339}" type="presParOf" srcId="{BCE66F62-9699-410D-B3F4-68B1ED638302}" destId="{DCBF4385-6CDC-4755-9AC1-B30C6436C78B}" srcOrd="6" destOrd="0" presId="urn:microsoft.com/office/officeart/2018/2/layout/IconCircleList"/>
    <dgm:cxn modelId="{10608C4D-7025-402C-BA06-FAD48C16B298}" type="presParOf" srcId="{DCBF4385-6CDC-4755-9AC1-B30C6436C78B}" destId="{DE193C97-F4A6-4A25-9CCC-10098900DEEC}" srcOrd="0" destOrd="0" presId="urn:microsoft.com/office/officeart/2018/2/layout/IconCircleList"/>
    <dgm:cxn modelId="{947D42B6-B034-4989-8501-C6E2C56DC492}" type="presParOf" srcId="{DCBF4385-6CDC-4755-9AC1-B30C6436C78B}" destId="{05070D42-BD82-4645-8D49-B8AFE2071BDD}" srcOrd="1" destOrd="0" presId="urn:microsoft.com/office/officeart/2018/2/layout/IconCircleList"/>
    <dgm:cxn modelId="{55A5DE2D-7355-4CDD-B759-348C2F9F03BA}" type="presParOf" srcId="{DCBF4385-6CDC-4755-9AC1-B30C6436C78B}" destId="{ECF23F2B-88A0-4B1B-83EF-0687D3A72B39}" srcOrd="2" destOrd="0" presId="urn:microsoft.com/office/officeart/2018/2/layout/IconCircleList"/>
    <dgm:cxn modelId="{1C9A3110-A82F-4C5A-8D07-F0D84EE387D0}" type="presParOf" srcId="{DCBF4385-6CDC-4755-9AC1-B30C6436C78B}" destId="{586968A2-E8D3-4F6E-ACE5-5FD5B9B0DE55}" srcOrd="3" destOrd="0" presId="urn:microsoft.com/office/officeart/2018/2/layout/IconCircleList"/>
    <dgm:cxn modelId="{BD1F3B7A-F78E-41DD-9A6A-006B041EDC4F}" type="presParOf" srcId="{BCE66F62-9699-410D-B3F4-68B1ED638302}" destId="{613159A0-594A-4E4E-8ECB-7B3E399D778C}" srcOrd="7" destOrd="0" presId="urn:microsoft.com/office/officeart/2018/2/layout/IconCircleList"/>
    <dgm:cxn modelId="{E4DCF2B8-BF5E-4E02-8155-34B1DE49E17C}" type="presParOf" srcId="{BCE66F62-9699-410D-B3F4-68B1ED638302}" destId="{D38A4B1E-649C-4F12-BD99-8C73D8CFFFC1}" srcOrd="8" destOrd="0" presId="urn:microsoft.com/office/officeart/2018/2/layout/IconCircleList"/>
    <dgm:cxn modelId="{37306EC1-563E-4E62-9A03-9E765889B10A}" type="presParOf" srcId="{D38A4B1E-649C-4F12-BD99-8C73D8CFFFC1}" destId="{15141DE2-124A-4A98-8250-FD001543D685}" srcOrd="0" destOrd="0" presId="urn:microsoft.com/office/officeart/2018/2/layout/IconCircleList"/>
    <dgm:cxn modelId="{7310184C-E771-4CD9-AC08-56B4CAEC9CDA}" type="presParOf" srcId="{D38A4B1E-649C-4F12-BD99-8C73D8CFFFC1}" destId="{1102BD97-D95A-497B-98F7-8A6B31AAB11E}" srcOrd="1" destOrd="0" presId="urn:microsoft.com/office/officeart/2018/2/layout/IconCircleList"/>
    <dgm:cxn modelId="{0DAD22CB-8528-48B0-9C74-427C34D94C4B}" type="presParOf" srcId="{D38A4B1E-649C-4F12-BD99-8C73D8CFFFC1}" destId="{C2116C90-5B38-410D-B553-571F15C5BD98}" srcOrd="2" destOrd="0" presId="urn:microsoft.com/office/officeart/2018/2/layout/IconCircleList"/>
    <dgm:cxn modelId="{FEC06F3C-A3FD-410D-AD37-BC68041382D0}" type="presParOf" srcId="{D38A4B1E-649C-4F12-BD99-8C73D8CFFFC1}" destId="{93E23AAB-3543-4FCD-BFA5-7A39F2EFB9EF}"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DC99-F4C2-48D4-9D32-F9DF661E034F}">
      <dsp:nvSpPr>
        <dsp:cNvPr id="0" name=""/>
        <dsp:cNvSpPr/>
      </dsp:nvSpPr>
      <dsp:spPr>
        <a:xfrm>
          <a:off x="376435" y="101640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A6007-8B22-41A4-B9C3-AD121DD237AF}">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0F7BB7-8423-44DA-A4F0-CE1EA31B771E}">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Used to model the relationship between a dependent and independent variable(s)</a:t>
          </a:r>
        </a:p>
      </dsp:txBody>
      <dsp:txXfrm>
        <a:off x="25435" y="2456402"/>
        <a:ext cx="1800000" cy="720000"/>
      </dsp:txXfrm>
    </dsp:sp>
    <dsp:sp modelId="{9475F0FD-A5FE-4378-827D-564E41E658F9}">
      <dsp:nvSpPr>
        <dsp:cNvPr id="0" name=""/>
        <dsp:cNvSpPr/>
      </dsp:nvSpPr>
      <dsp:spPr>
        <a:xfrm>
          <a:off x="2491435" y="101640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F53FF-3FC1-4DE2-B32B-0106C6AB834A}">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DC50A0-098F-4838-A916-A51058678963}">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Provides a way to predict values and quantify relationships</a:t>
          </a:r>
        </a:p>
      </dsp:txBody>
      <dsp:txXfrm>
        <a:off x="2140435" y="2456402"/>
        <a:ext cx="1800000" cy="720000"/>
      </dsp:txXfrm>
    </dsp:sp>
    <dsp:sp modelId="{5C62BE43-E15C-49A2-BF0A-478A9F565903}">
      <dsp:nvSpPr>
        <dsp:cNvPr id="0" name=""/>
        <dsp:cNvSpPr/>
      </dsp:nvSpPr>
      <dsp:spPr>
        <a:xfrm>
          <a:off x="4606435" y="101640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3803A-CC7F-4C85-854A-EBF461694843}">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504295-6D2F-4918-B96C-2F48A36875E4}">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Foundational for statistical modeling and machine learning</a:t>
          </a:r>
        </a:p>
      </dsp:txBody>
      <dsp:txXfrm>
        <a:off x="4255435" y="2456402"/>
        <a:ext cx="1800000" cy="720000"/>
      </dsp:txXfrm>
    </dsp:sp>
    <dsp:sp modelId="{1EBD66AD-61F9-4D1C-A342-EFD0B86CCA8D}">
      <dsp:nvSpPr>
        <dsp:cNvPr id="0" name=""/>
        <dsp:cNvSpPr/>
      </dsp:nvSpPr>
      <dsp:spPr>
        <a:xfrm>
          <a:off x="6721435" y="101640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80E238-9CA1-4AA8-847A-3AEF97E29C39}">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CB41AC-AD69-48F0-9843-FCDDE1466288}">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Simple linear regression: 1 predictor, Multiple regression: multiple predictors</a:t>
          </a:r>
        </a:p>
      </dsp:txBody>
      <dsp:txXfrm>
        <a:off x="6370435" y="24564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E56C6B-BD6D-474B-862E-6A126EC59C3F}">
      <dsp:nvSpPr>
        <dsp:cNvPr id="0" name=""/>
        <dsp:cNvSpPr/>
      </dsp:nvSpPr>
      <dsp:spPr>
        <a:xfrm>
          <a:off x="520435"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D1B45B-AEFF-43BE-B29C-7A357C9BB94B}">
      <dsp:nvSpPr>
        <dsp:cNvPr id="0" name=""/>
        <dsp:cNvSpPr/>
      </dsp:nvSpPr>
      <dsp:spPr>
        <a:xfrm>
          <a:off x="25435"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Y = β₀ + β₁X + ε</a:t>
          </a:r>
        </a:p>
      </dsp:txBody>
      <dsp:txXfrm>
        <a:off x="25435" y="2276522"/>
        <a:ext cx="1800000" cy="720000"/>
      </dsp:txXfrm>
    </dsp:sp>
    <dsp:sp modelId="{8E8488A2-437A-4860-815B-790F67EE904B}">
      <dsp:nvSpPr>
        <dsp:cNvPr id="0" name=""/>
        <dsp:cNvSpPr/>
      </dsp:nvSpPr>
      <dsp:spPr>
        <a:xfrm>
          <a:off x="2635435"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6B23EE-5A97-442A-835E-D4DB3EA34A92}">
      <dsp:nvSpPr>
        <dsp:cNvPr id="0" name=""/>
        <dsp:cNvSpPr/>
      </dsp:nvSpPr>
      <dsp:spPr>
        <a:xfrm>
          <a:off x="2140435"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β₀: Intercept - expected value of Y when X = 0</a:t>
          </a:r>
        </a:p>
      </dsp:txBody>
      <dsp:txXfrm>
        <a:off x="2140435" y="2276522"/>
        <a:ext cx="1800000" cy="720000"/>
      </dsp:txXfrm>
    </dsp:sp>
    <dsp:sp modelId="{AFD1A3B2-A8FF-4ADB-A9EC-47772EFF2C73}">
      <dsp:nvSpPr>
        <dsp:cNvPr id="0" name=""/>
        <dsp:cNvSpPr/>
      </dsp:nvSpPr>
      <dsp:spPr>
        <a:xfrm>
          <a:off x="4750435"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A11969-167A-4C04-B182-6C7D73AAB96A}">
      <dsp:nvSpPr>
        <dsp:cNvPr id="0" name=""/>
        <dsp:cNvSpPr/>
      </dsp:nvSpPr>
      <dsp:spPr>
        <a:xfrm>
          <a:off x="4255435"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β₁: Coefficient - change in Y per unit change in X</a:t>
          </a:r>
        </a:p>
      </dsp:txBody>
      <dsp:txXfrm>
        <a:off x="4255435" y="2276522"/>
        <a:ext cx="1800000" cy="720000"/>
      </dsp:txXfrm>
    </dsp:sp>
    <dsp:sp modelId="{EC588498-BE94-4D41-AB8B-372D0CC7F79B}">
      <dsp:nvSpPr>
        <dsp:cNvPr id="0" name=""/>
        <dsp:cNvSpPr/>
      </dsp:nvSpPr>
      <dsp:spPr>
        <a:xfrm>
          <a:off x="6865435"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F852FD-56BB-4FA5-92EA-3CB3C3B1998C}">
      <dsp:nvSpPr>
        <dsp:cNvPr id="0" name=""/>
        <dsp:cNvSpPr/>
      </dsp:nvSpPr>
      <dsp:spPr>
        <a:xfrm>
          <a:off x="6370435"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ε: Error term - captures variability not explained by the model</a:t>
          </a:r>
        </a:p>
      </dsp:txBody>
      <dsp:txXfrm>
        <a:off x="6370435" y="2276522"/>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9ABF6-F098-6041-9E9A-5793AFFCC9A5}">
      <dsp:nvSpPr>
        <dsp:cNvPr id="0" name=""/>
        <dsp:cNvSpPr/>
      </dsp:nvSpPr>
      <dsp:spPr>
        <a:xfrm>
          <a:off x="0" y="751363"/>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Linearity: Relationship between X and Y is straight-line</a:t>
          </a:r>
        </a:p>
      </dsp:txBody>
      <dsp:txXfrm>
        <a:off x="26930" y="778293"/>
        <a:ext cx="8175740" cy="497795"/>
      </dsp:txXfrm>
    </dsp:sp>
    <dsp:sp modelId="{B253DB49-6196-9440-8885-41539A288008}">
      <dsp:nvSpPr>
        <dsp:cNvPr id="0" name=""/>
        <dsp:cNvSpPr/>
      </dsp:nvSpPr>
      <dsp:spPr>
        <a:xfrm>
          <a:off x="0" y="1369258"/>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Independence: Each observation must be independent of others</a:t>
          </a:r>
        </a:p>
      </dsp:txBody>
      <dsp:txXfrm>
        <a:off x="26930" y="1396188"/>
        <a:ext cx="8175740" cy="497795"/>
      </dsp:txXfrm>
    </dsp:sp>
    <dsp:sp modelId="{1B5F5C47-F417-5E4B-9E09-5F071FD10A78}">
      <dsp:nvSpPr>
        <dsp:cNvPr id="0" name=""/>
        <dsp:cNvSpPr/>
      </dsp:nvSpPr>
      <dsp:spPr>
        <a:xfrm>
          <a:off x="0" y="1987153"/>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Homoscedasticity: Constant variance of residuals across all X</a:t>
          </a:r>
        </a:p>
      </dsp:txBody>
      <dsp:txXfrm>
        <a:off x="26930" y="2014083"/>
        <a:ext cx="8175740" cy="497795"/>
      </dsp:txXfrm>
    </dsp:sp>
    <dsp:sp modelId="{EC2E16EC-99B4-3543-B021-A97367E75046}">
      <dsp:nvSpPr>
        <dsp:cNvPr id="0" name=""/>
        <dsp:cNvSpPr/>
      </dsp:nvSpPr>
      <dsp:spPr>
        <a:xfrm>
          <a:off x="0" y="2605049"/>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Normality: Residuals are normally distributed (for inference)</a:t>
          </a:r>
        </a:p>
      </dsp:txBody>
      <dsp:txXfrm>
        <a:off x="26930" y="2631979"/>
        <a:ext cx="8175740" cy="497795"/>
      </dsp:txXfrm>
    </dsp:sp>
    <dsp:sp modelId="{B20CA6AF-6BBE-DE48-A475-085FB5E935AC}">
      <dsp:nvSpPr>
        <dsp:cNvPr id="0" name=""/>
        <dsp:cNvSpPr/>
      </dsp:nvSpPr>
      <dsp:spPr>
        <a:xfrm>
          <a:off x="0" y="3222944"/>
          <a:ext cx="8229600" cy="5516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No multicollinearity (in multiple regression)</a:t>
          </a:r>
        </a:p>
      </dsp:txBody>
      <dsp:txXfrm>
        <a:off x="26930" y="3249874"/>
        <a:ext cx="8175740" cy="4977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B2C554-52FC-4997-AA67-5B6FEC619E3C}">
      <dsp:nvSpPr>
        <dsp:cNvPr id="0" name=""/>
        <dsp:cNvSpPr/>
      </dsp:nvSpPr>
      <dsp:spPr>
        <a:xfrm>
          <a:off x="827085" y="211"/>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999D7-0990-4CF0-BFE4-1CF3E0A6FD90}">
      <dsp:nvSpPr>
        <dsp:cNvPr id="0" name=""/>
        <dsp:cNvSpPr/>
      </dsp:nvSpPr>
      <dsp:spPr>
        <a:xfrm>
          <a:off x="1032749"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5E716-D4DA-42F9-ACB1-D39B72F0F0BD}">
      <dsp:nvSpPr>
        <dsp:cNvPr id="0" name=""/>
        <dsp:cNvSpPr/>
      </dsp:nvSpPr>
      <dsp:spPr>
        <a:xfrm>
          <a:off x="51858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Economics: Forecasting GDP, inflation, or housing prices</a:t>
          </a:r>
        </a:p>
      </dsp:txBody>
      <dsp:txXfrm>
        <a:off x="518589" y="1265836"/>
        <a:ext cx="1582031" cy="632812"/>
      </dsp:txXfrm>
    </dsp:sp>
    <dsp:sp modelId="{8DE5EB00-DB3D-4956-99F2-1DFA14B88B15}">
      <dsp:nvSpPr>
        <dsp:cNvPr id="0" name=""/>
        <dsp:cNvSpPr/>
      </dsp:nvSpPr>
      <dsp:spPr>
        <a:xfrm>
          <a:off x="2685972" y="211"/>
          <a:ext cx="965039" cy="9650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A497F-4520-4F4C-8C8B-D7D4D2FDD321}">
      <dsp:nvSpPr>
        <dsp:cNvPr id="0" name=""/>
        <dsp:cNvSpPr/>
      </dsp:nvSpPr>
      <dsp:spPr>
        <a:xfrm>
          <a:off x="2891636"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E2234-68F6-4AB9-BE45-D102EAD35E2F}">
      <dsp:nvSpPr>
        <dsp:cNvPr id="0" name=""/>
        <dsp:cNvSpPr/>
      </dsp:nvSpPr>
      <dsp:spPr>
        <a:xfrm>
          <a:off x="2377476"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Healthcare: Modeling risk scores based on patient features</a:t>
          </a:r>
        </a:p>
      </dsp:txBody>
      <dsp:txXfrm>
        <a:off x="2377476" y="1265836"/>
        <a:ext cx="1582031" cy="632812"/>
      </dsp:txXfrm>
    </dsp:sp>
    <dsp:sp modelId="{39719699-BA32-4E5F-83E4-4A73F714B58B}">
      <dsp:nvSpPr>
        <dsp:cNvPr id="0" name=""/>
        <dsp:cNvSpPr/>
      </dsp:nvSpPr>
      <dsp:spPr>
        <a:xfrm>
          <a:off x="4544859" y="211"/>
          <a:ext cx="965039" cy="9650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8B2BF-512A-47B8-9945-975C9610A9A4}">
      <dsp:nvSpPr>
        <dsp:cNvPr id="0" name=""/>
        <dsp:cNvSpPr/>
      </dsp:nvSpPr>
      <dsp:spPr>
        <a:xfrm>
          <a:off x="4750523"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7B3C08-0739-4305-90CF-1AA71BBF0846}">
      <dsp:nvSpPr>
        <dsp:cNvPr id="0" name=""/>
        <dsp:cNvSpPr/>
      </dsp:nvSpPr>
      <dsp:spPr>
        <a:xfrm>
          <a:off x="4236363"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Business: Predicting sales or revenue from marketing spend</a:t>
          </a:r>
        </a:p>
      </dsp:txBody>
      <dsp:txXfrm>
        <a:off x="4236363" y="1265836"/>
        <a:ext cx="1582031" cy="632812"/>
      </dsp:txXfrm>
    </dsp:sp>
    <dsp:sp modelId="{4922B2FA-F2CE-4F5E-A15A-E25A003FEB88}">
      <dsp:nvSpPr>
        <dsp:cNvPr id="0" name=""/>
        <dsp:cNvSpPr/>
      </dsp:nvSpPr>
      <dsp:spPr>
        <a:xfrm>
          <a:off x="6403746" y="211"/>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733345-C7E0-4573-AA0A-F13F820B857F}">
      <dsp:nvSpPr>
        <dsp:cNvPr id="0" name=""/>
        <dsp:cNvSpPr/>
      </dsp:nvSpPr>
      <dsp:spPr>
        <a:xfrm>
          <a:off x="6609410"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C6A331-9A96-4F75-B910-83FE5520EBD3}">
      <dsp:nvSpPr>
        <dsp:cNvPr id="0" name=""/>
        <dsp:cNvSpPr/>
      </dsp:nvSpPr>
      <dsp:spPr>
        <a:xfrm>
          <a:off x="609524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Engineering: Failure prediction from stress and strain data</a:t>
          </a:r>
        </a:p>
      </dsp:txBody>
      <dsp:txXfrm>
        <a:off x="6095249" y="1265836"/>
        <a:ext cx="1582031" cy="632812"/>
      </dsp:txXfrm>
    </dsp:sp>
    <dsp:sp modelId="{DC0DA09F-2C38-4E25-A70F-535FE9E5EF94}">
      <dsp:nvSpPr>
        <dsp:cNvPr id="0" name=""/>
        <dsp:cNvSpPr/>
      </dsp:nvSpPr>
      <dsp:spPr>
        <a:xfrm>
          <a:off x="3615415" y="2294156"/>
          <a:ext cx="965039" cy="9650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AC5F30-DB0E-40EB-8DAE-3A39AD9912AC}">
      <dsp:nvSpPr>
        <dsp:cNvPr id="0" name=""/>
        <dsp:cNvSpPr/>
      </dsp:nvSpPr>
      <dsp:spPr>
        <a:xfrm>
          <a:off x="3821080" y="2499820"/>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854AE9-617B-4227-AF8D-A05D1D020CA4}">
      <dsp:nvSpPr>
        <dsp:cNvPr id="0" name=""/>
        <dsp:cNvSpPr/>
      </dsp:nvSpPr>
      <dsp:spPr>
        <a:xfrm>
          <a:off x="3306919"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 Social sciences: Relationship between education and income</a:t>
          </a:r>
        </a:p>
      </dsp:txBody>
      <dsp:txXfrm>
        <a:off x="3306919" y="3559781"/>
        <a:ext cx="1582031" cy="632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9700C-E0D4-40DF-B615-02A824E72E64}">
      <dsp:nvSpPr>
        <dsp:cNvPr id="0" name=""/>
        <dsp:cNvSpPr/>
      </dsp:nvSpPr>
      <dsp:spPr>
        <a:xfrm>
          <a:off x="426530"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4376C7-513B-41CF-A722-C6D9541B9A45}">
      <dsp:nvSpPr>
        <dsp:cNvPr id="0" name=""/>
        <dsp:cNvSpPr/>
      </dsp:nvSpPr>
      <dsp:spPr>
        <a:xfrm>
          <a:off x="631609" y="233801"/>
          <a:ext cx="566406" cy="566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026099-9441-4A1F-8EA8-775D77B6DE08}">
      <dsp:nvSpPr>
        <dsp:cNvPr id="0" name=""/>
        <dsp:cNvSpPr/>
      </dsp:nvSpPr>
      <dsp:spPr>
        <a:xfrm>
          <a:off x="1612357"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 Step 1: Import and explore dataset (e.g., pandas, numpy)</a:t>
          </a:r>
        </a:p>
      </dsp:txBody>
      <dsp:txXfrm>
        <a:off x="1612357" y="28723"/>
        <a:ext cx="2301898" cy="976563"/>
      </dsp:txXfrm>
    </dsp:sp>
    <dsp:sp modelId="{FD212927-F9B3-4BA5-AD79-E61621A63E8E}">
      <dsp:nvSpPr>
        <dsp:cNvPr id="0" name=""/>
        <dsp:cNvSpPr/>
      </dsp:nvSpPr>
      <dsp:spPr>
        <a:xfrm>
          <a:off x="4315344"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DFAC4E-CFDC-453E-9F55-9F4F58353A97}">
      <dsp:nvSpPr>
        <dsp:cNvPr id="0" name=""/>
        <dsp:cNvSpPr/>
      </dsp:nvSpPr>
      <dsp:spPr>
        <a:xfrm>
          <a:off x="4520422" y="233801"/>
          <a:ext cx="566406" cy="566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DC0BA3-5F7C-4B5A-9468-4C5AC427F8A0}">
      <dsp:nvSpPr>
        <dsp:cNvPr id="0" name=""/>
        <dsp:cNvSpPr/>
      </dsp:nvSpPr>
      <dsp:spPr>
        <a:xfrm>
          <a:off x="5501170"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 Step 2: Prepare data (handle missing values, standardize)</a:t>
          </a:r>
        </a:p>
      </dsp:txBody>
      <dsp:txXfrm>
        <a:off x="5501170" y="28723"/>
        <a:ext cx="2301898" cy="976563"/>
      </dsp:txXfrm>
    </dsp:sp>
    <dsp:sp modelId="{4417B31F-0E10-4759-8516-C48279EBE120}">
      <dsp:nvSpPr>
        <dsp:cNvPr id="0" name=""/>
        <dsp:cNvSpPr/>
      </dsp:nvSpPr>
      <dsp:spPr>
        <a:xfrm>
          <a:off x="426530"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1185E-84EF-4EE6-914F-B6C5CBF6CC64}">
      <dsp:nvSpPr>
        <dsp:cNvPr id="0" name=""/>
        <dsp:cNvSpPr/>
      </dsp:nvSpPr>
      <dsp:spPr>
        <a:xfrm>
          <a:off x="631609" y="1979778"/>
          <a:ext cx="566406" cy="566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9915DA-A5F2-465D-87C0-D8B9755FBEB4}">
      <dsp:nvSpPr>
        <dsp:cNvPr id="0" name=""/>
        <dsp:cNvSpPr/>
      </dsp:nvSpPr>
      <dsp:spPr>
        <a:xfrm>
          <a:off x="1612357"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 Step 3: Train-test split to evaluate performance</a:t>
          </a:r>
        </a:p>
      </dsp:txBody>
      <dsp:txXfrm>
        <a:off x="1612357" y="1774700"/>
        <a:ext cx="2301898" cy="976563"/>
      </dsp:txXfrm>
    </dsp:sp>
    <dsp:sp modelId="{58EFEAA5-C404-493C-BF0F-525885AADF29}">
      <dsp:nvSpPr>
        <dsp:cNvPr id="0" name=""/>
        <dsp:cNvSpPr/>
      </dsp:nvSpPr>
      <dsp:spPr>
        <a:xfrm>
          <a:off x="4315344"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7EE68-167C-4C64-82C5-B07ABE1F2C3F}">
      <dsp:nvSpPr>
        <dsp:cNvPr id="0" name=""/>
        <dsp:cNvSpPr/>
      </dsp:nvSpPr>
      <dsp:spPr>
        <a:xfrm>
          <a:off x="4520422" y="1979778"/>
          <a:ext cx="566406" cy="566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4CC4-367D-4E56-AE0F-79D87F48FBBB}">
      <dsp:nvSpPr>
        <dsp:cNvPr id="0" name=""/>
        <dsp:cNvSpPr/>
      </dsp:nvSpPr>
      <dsp:spPr>
        <a:xfrm>
          <a:off x="5501170"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 Step 4: Fit model using sklearn's LinearRegression</a:t>
          </a:r>
        </a:p>
      </dsp:txBody>
      <dsp:txXfrm>
        <a:off x="5501170" y="1774700"/>
        <a:ext cx="2301898" cy="976563"/>
      </dsp:txXfrm>
    </dsp:sp>
    <dsp:sp modelId="{3AF5A1AF-7FC1-48E1-AEA1-402A60ED8BBD}">
      <dsp:nvSpPr>
        <dsp:cNvPr id="0" name=""/>
        <dsp:cNvSpPr/>
      </dsp:nvSpPr>
      <dsp:spPr>
        <a:xfrm>
          <a:off x="426530" y="3520676"/>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80801-08BF-467E-A2B0-17517E109669}">
      <dsp:nvSpPr>
        <dsp:cNvPr id="0" name=""/>
        <dsp:cNvSpPr/>
      </dsp:nvSpPr>
      <dsp:spPr>
        <a:xfrm>
          <a:off x="631609" y="3725754"/>
          <a:ext cx="566406" cy="566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2F2BE9-DCCD-4FE7-BFAE-FF4E388D46F0}">
      <dsp:nvSpPr>
        <dsp:cNvPr id="0" name=""/>
        <dsp:cNvSpPr/>
      </dsp:nvSpPr>
      <dsp:spPr>
        <a:xfrm>
          <a:off x="1612357" y="3520676"/>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 Step 5: Predict and assess accuracy (R², MSE, plots)</a:t>
          </a:r>
        </a:p>
      </dsp:txBody>
      <dsp:txXfrm>
        <a:off x="1612357" y="3520676"/>
        <a:ext cx="2301898" cy="976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984A0-D59F-4E34-BDC2-0D29CFB7C881}">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D02FD-E91F-4891-A3EE-1B201CD48572}">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EFE745-54AD-4C1C-8DB1-8F70094E8040}">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 Scatter plot with regression line: shows fit</a:t>
          </a:r>
        </a:p>
      </dsp:txBody>
      <dsp:txXfrm>
        <a:off x="25435" y="2456402"/>
        <a:ext cx="1800000" cy="720000"/>
      </dsp:txXfrm>
    </dsp:sp>
    <dsp:sp modelId="{45F1112D-81C0-4E4F-82EA-7335B8F1A090}">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D13A9-ADB4-4EB1-B434-663116045B95}">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D994FC-50A0-4220-872A-76621F4FE18E}">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 Residual plot: identifies patterns in errors</a:t>
          </a:r>
        </a:p>
      </dsp:txBody>
      <dsp:txXfrm>
        <a:off x="2140435" y="2456402"/>
        <a:ext cx="1800000" cy="720000"/>
      </dsp:txXfrm>
    </dsp:sp>
    <dsp:sp modelId="{026C9718-E54B-46A4-8640-BC633487A13E}">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F5FAFC-A6AC-438D-A2D7-58CE5CE8E46C}">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F3CB05-DAE2-42C1-B6D2-335BC34DEA7E}">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 Histogram of residuals: checks normality assumption</a:t>
          </a:r>
        </a:p>
      </dsp:txBody>
      <dsp:txXfrm>
        <a:off x="4255435" y="2456402"/>
        <a:ext cx="1800000" cy="720000"/>
      </dsp:txXfrm>
    </dsp:sp>
    <dsp:sp modelId="{C92618AF-5B91-4402-A4EF-B5450274624F}">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57064-31D7-46CA-92B1-DC75EEEAAF8A}">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3AA93F-FE62-4805-8FE8-FD70C70EE564}">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 Q-Q plot (quantile-quantile): further tests normality</a:t>
          </a:r>
        </a:p>
      </dsp:txBody>
      <dsp:txXfrm>
        <a:off x="6370435" y="2456402"/>
        <a:ext cx="18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5F220-98AE-411F-A795-0F28C075DB30}">
      <dsp:nvSpPr>
        <dsp:cNvPr id="0" name=""/>
        <dsp:cNvSpPr/>
      </dsp:nvSpPr>
      <dsp:spPr>
        <a:xfrm>
          <a:off x="25368"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CA21F1-0BB0-43CD-A008-1AA0FE41B5D3}">
      <dsp:nvSpPr>
        <dsp:cNvPr id="0" name=""/>
        <dsp:cNvSpPr/>
      </dsp:nvSpPr>
      <dsp:spPr>
        <a:xfrm>
          <a:off x="252752" y="1022877"/>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025223-7525-48E2-BFCB-B2F01A1AF845}">
      <dsp:nvSpPr>
        <dsp:cNvPr id="0" name=""/>
        <dsp:cNvSpPr/>
      </dsp:nvSpPr>
      <dsp:spPr>
        <a:xfrm>
          <a:off x="1340173"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 R² (coefficient of determination): how much variance is explained</a:t>
          </a:r>
        </a:p>
      </dsp:txBody>
      <dsp:txXfrm>
        <a:off x="1340173" y="795493"/>
        <a:ext cx="2552269" cy="1082781"/>
      </dsp:txXfrm>
    </dsp:sp>
    <dsp:sp modelId="{E15EDD7A-5906-476B-811D-430812CA82F9}">
      <dsp:nvSpPr>
        <dsp:cNvPr id="0" name=""/>
        <dsp:cNvSpPr/>
      </dsp:nvSpPr>
      <dsp:spPr>
        <a:xfrm>
          <a:off x="4337156" y="795493"/>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3513F-F58C-40A0-9E8E-3F36FB53604C}">
      <dsp:nvSpPr>
        <dsp:cNvPr id="0" name=""/>
        <dsp:cNvSpPr/>
      </dsp:nvSpPr>
      <dsp:spPr>
        <a:xfrm>
          <a:off x="4564540" y="1022877"/>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9878C5-C640-47D1-84B8-73FA8953DF89}">
      <dsp:nvSpPr>
        <dsp:cNvPr id="0" name=""/>
        <dsp:cNvSpPr/>
      </dsp:nvSpPr>
      <dsp:spPr>
        <a:xfrm>
          <a:off x="5651962" y="795493"/>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 MSE (Mean Squared Error): average squared difference between predicted and actual values</a:t>
          </a:r>
        </a:p>
      </dsp:txBody>
      <dsp:txXfrm>
        <a:off x="5651962" y="795493"/>
        <a:ext cx="2552269" cy="1082781"/>
      </dsp:txXfrm>
    </dsp:sp>
    <dsp:sp modelId="{56C5E884-24B4-4C5E-BD74-68C5A6DED04B}">
      <dsp:nvSpPr>
        <dsp:cNvPr id="0" name=""/>
        <dsp:cNvSpPr/>
      </dsp:nvSpPr>
      <dsp:spPr>
        <a:xfrm>
          <a:off x="25368"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D5F4F-60E1-4E71-BF19-9FBB0D9E4D7C}">
      <dsp:nvSpPr>
        <dsp:cNvPr id="0" name=""/>
        <dsp:cNvSpPr/>
      </dsp:nvSpPr>
      <dsp:spPr>
        <a:xfrm>
          <a:off x="252752" y="2875072"/>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D4D956-2224-4935-82BC-13B86628112C}">
      <dsp:nvSpPr>
        <dsp:cNvPr id="0" name=""/>
        <dsp:cNvSpPr/>
      </dsp:nvSpPr>
      <dsp:spPr>
        <a:xfrm>
          <a:off x="1340173"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 MAE (Mean Absolute Error): average absolute error (less sensitive to outliers)</a:t>
          </a:r>
        </a:p>
      </dsp:txBody>
      <dsp:txXfrm>
        <a:off x="1340173" y="2647688"/>
        <a:ext cx="2552269" cy="1082781"/>
      </dsp:txXfrm>
    </dsp:sp>
    <dsp:sp modelId="{605A212F-7C72-4A6A-984D-E6CAB3EFD46C}">
      <dsp:nvSpPr>
        <dsp:cNvPr id="0" name=""/>
        <dsp:cNvSpPr/>
      </dsp:nvSpPr>
      <dsp:spPr>
        <a:xfrm>
          <a:off x="4337156" y="264768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5166C-EF48-4849-9297-EABF4FE8BDFF}">
      <dsp:nvSpPr>
        <dsp:cNvPr id="0" name=""/>
        <dsp:cNvSpPr/>
      </dsp:nvSpPr>
      <dsp:spPr>
        <a:xfrm>
          <a:off x="4564540" y="2875072"/>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E5303D-EE18-4421-B439-E0881D0D8F3E}">
      <dsp:nvSpPr>
        <dsp:cNvPr id="0" name=""/>
        <dsp:cNvSpPr/>
      </dsp:nvSpPr>
      <dsp:spPr>
        <a:xfrm>
          <a:off x="5651962" y="264768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 Adjusted R²: penalizes adding variables that don’t improve the model</a:t>
          </a:r>
        </a:p>
      </dsp:txBody>
      <dsp:txXfrm>
        <a:off x="5651962" y="2647688"/>
        <a:ext cx="2552269" cy="10827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667D7-C02E-D74A-935C-FD36AEAC685E}">
      <dsp:nvSpPr>
        <dsp:cNvPr id="0" name=""/>
        <dsp:cNvSpPr/>
      </dsp:nvSpPr>
      <dsp:spPr>
        <a:xfrm>
          <a:off x="0" y="55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8DBA5-B8ED-3F44-9341-F9BE401FD194}">
      <dsp:nvSpPr>
        <dsp:cNvPr id="0" name=""/>
        <dsp:cNvSpPr/>
      </dsp:nvSpPr>
      <dsp:spPr>
        <a:xfrm>
          <a:off x="0" y="552"/>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Assumes linear relationship - fails with non-linear data</a:t>
          </a:r>
        </a:p>
      </dsp:txBody>
      <dsp:txXfrm>
        <a:off x="0" y="552"/>
        <a:ext cx="8229600" cy="904971"/>
      </dsp:txXfrm>
    </dsp:sp>
    <dsp:sp modelId="{83E304C6-9C0D-0546-8FF9-032E8D6C6122}">
      <dsp:nvSpPr>
        <dsp:cNvPr id="0" name=""/>
        <dsp:cNvSpPr/>
      </dsp:nvSpPr>
      <dsp:spPr>
        <a:xfrm>
          <a:off x="0" y="90552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B0A4F-044C-EA47-A421-2F1384079385}">
      <dsp:nvSpPr>
        <dsp:cNvPr id="0" name=""/>
        <dsp:cNvSpPr/>
      </dsp:nvSpPr>
      <dsp:spPr>
        <a:xfrm>
          <a:off x="0" y="905524"/>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Sensitive to outliers - can skew coefficients</a:t>
          </a:r>
        </a:p>
      </dsp:txBody>
      <dsp:txXfrm>
        <a:off x="0" y="905524"/>
        <a:ext cx="8229600" cy="904971"/>
      </dsp:txXfrm>
    </dsp:sp>
    <dsp:sp modelId="{65031913-055E-8C4B-A9FF-AE8494F7927B}">
      <dsp:nvSpPr>
        <dsp:cNvPr id="0" name=""/>
        <dsp:cNvSpPr/>
      </dsp:nvSpPr>
      <dsp:spPr>
        <a:xfrm>
          <a:off x="0" y="1810495"/>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01B306-6100-214C-8F49-F5F8DCD53307}">
      <dsp:nvSpPr>
        <dsp:cNvPr id="0" name=""/>
        <dsp:cNvSpPr/>
      </dsp:nvSpPr>
      <dsp:spPr>
        <a:xfrm>
          <a:off x="0" y="1810495"/>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Cannot handle categorical predictors without encoding</a:t>
          </a:r>
        </a:p>
      </dsp:txBody>
      <dsp:txXfrm>
        <a:off x="0" y="1810495"/>
        <a:ext cx="8229600" cy="904971"/>
      </dsp:txXfrm>
    </dsp:sp>
    <dsp:sp modelId="{7512E42F-2AD2-1045-8493-EA046696FAB7}">
      <dsp:nvSpPr>
        <dsp:cNvPr id="0" name=""/>
        <dsp:cNvSpPr/>
      </dsp:nvSpPr>
      <dsp:spPr>
        <a:xfrm>
          <a:off x="0" y="271546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BCA26-628F-2E44-8A7A-DF8E3A9BB5DA}">
      <dsp:nvSpPr>
        <dsp:cNvPr id="0" name=""/>
        <dsp:cNvSpPr/>
      </dsp:nvSpPr>
      <dsp:spPr>
        <a:xfrm>
          <a:off x="0" y="2715467"/>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Multicollinearity leads to unstable estimates</a:t>
          </a:r>
        </a:p>
      </dsp:txBody>
      <dsp:txXfrm>
        <a:off x="0" y="2715467"/>
        <a:ext cx="8229600" cy="904971"/>
      </dsp:txXfrm>
    </dsp:sp>
    <dsp:sp modelId="{856593EE-FDDD-3A4F-A225-F5DAD04B90A1}">
      <dsp:nvSpPr>
        <dsp:cNvPr id="0" name=""/>
        <dsp:cNvSpPr/>
      </dsp:nvSpPr>
      <dsp:spPr>
        <a:xfrm>
          <a:off x="0" y="362043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DA0239-1D4F-B54C-AA0E-E2E8E70421A0}">
      <dsp:nvSpPr>
        <dsp:cNvPr id="0" name=""/>
        <dsp:cNvSpPr/>
      </dsp:nvSpPr>
      <dsp:spPr>
        <a:xfrm>
          <a:off x="0" y="3620438"/>
          <a:ext cx="8229600" cy="904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 Assumptions must be checked for valid results</a:t>
          </a:r>
        </a:p>
      </dsp:txBody>
      <dsp:txXfrm>
        <a:off x="0" y="3620438"/>
        <a:ext cx="8229600" cy="9049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795ED-B229-445F-AE8B-4F3AA10ADDDE}">
      <dsp:nvSpPr>
        <dsp:cNvPr id="0" name=""/>
        <dsp:cNvSpPr/>
      </dsp:nvSpPr>
      <dsp:spPr>
        <a:xfrm>
          <a:off x="426530"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14681-59C9-4335-B6AC-E2FF39161F56}">
      <dsp:nvSpPr>
        <dsp:cNvPr id="0" name=""/>
        <dsp:cNvSpPr/>
      </dsp:nvSpPr>
      <dsp:spPr>
        <a:xfrm>
          <a:off x="631609" y="233801"/>
          <a:ext cx="566406" cy="5664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1E626B-2F81-44F3-B5B2-4C713D4D160B}">
      <dsp:nvSpPr>
        <dsp:cNvPr id="0" name=""/>
        <dsp:cNvSpPr/>
      </dsp:nvSpPr>
      <dsp:spPr>
        <a:xfrm>
          <a:off x="1612357"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 Linear regression is a foundational statistical tool</a:t>
          </a:r>
        </a:p>
      </dsp:txBody>
      <dsp:txXfrm>
        <a:off x="1612357" y="28723"/>
        <a:ext cx="2301898" cy="976563"/>
      </dsp:txXfrm>
    </dsp:sp>
    <dsp:sp modelId="{BC2D5E49-934B-4A1E-9393-B5D17688EC49}">
      <dsp:nvSpPr>
        <dsp:cNvPr id="0" name=""/>
        <dsp:cNvSpPr/>
      </dsp:nvSpPr>
      <dsp:spPr>
        <a:xfrm>
          <a:off x="4315344" y="28723"/>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C92767-39EC-4659-8352-843D4E26E684}">
      <dsp:nvSpPr>
        <dsp:cNvPr id="0" name=""/>
        <dsp:cNvSpPr/>
      </dsp:nvSpPr>
      <dsp:spPr>
        <a:xfrm>
          <a:off x="4520422" y="233801"/>
          <a:ext cx="566406" cy="5664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D687F7-CED4-4F12-928F-1B8709E9FB3F}">
      <dsp:nvSpPr>
        <dsp:cNvPr id="0" name=""/>
        <dsp:cNvSpPr/>
      </dsp:nvSpPr>
      <dsp:spPr>
        <a:xfrm>
          <a:off x="5501170" y="28723"/>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 Good for interpretability and fast prototyping</a:t>
          </a:r>
        </a:p>
      </dsp:txBody>
      <dsp:txXfrm>
        <a:off x="5501170" y="28723"/>
        <a:ext cx="2301898" cy="976563"/>
      </dsp:txXfrm>
    </dsp:sp>
    <dsp:sp modelId="{41F24A44-3A0F-4E69-AC4E-E7DCE0763512}">
      <dsp:nvSpPr>
        <dsp:cNvPr id="0" name=""/>
        <dsp:cNvSpPr/>
      </dsp:nvSpPr>
      <dsp:spPr>
        <a:xfrm>
          <a:off x="426530"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89F7C-667F-4768-B4D7-711E877EFFD1}">
      <dsp:nvSpPr>
        <dsp:cNvPr id="0" name=""/>
        <dsp:cNvSpPr/>
      </dsp:nvSpPr>
      <dsp:spPr>
        <a:xfrm>
          <a:off x="631609" y="1979778"/>
          <a:ext cx="566406" cy="5664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D3BAAB-7F6F-4A8F-9F4F-EF3704E5A8B1}">
      <dsp:nvSpPr>
        <dsp:cNvPr id="0" name=""/>
        <dsp:cNvSpPr/>
      </dsp:nvSpPr>
      <dsp:spPr>
        <a:xfrm>
          <a:off x="1612357"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 Understanding assumptions is key to accuracy</a:t>
          </a:r>
        </a:p>
      </dsp:txBody>
      <dsp:txXfrm>
        <a:off x="1612357" y="1774700"/>
        <a:ext cx="2301898" cy="976563"/>
      </dsp:txXfrm>
    </dsp:sp>
    <dsp:sp modelId="{DE193C97-F4A6-4A25-9CCC-10098900DEEC}">
      <dsp:nvSpPr>
        <dsp:cNvPr id="0" name=""/>
        <dsp:cNvSpPr/>
      </dsp:nvSpPr>
      <dsp:spPr>
        <a:xfrm>
          <a:off x="4315344" y="1774700"/>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070D42-BD82-4645-8D49-B8AFE2071BDD}">
      <dsp:nvSpPr>
        <dsp:cNvPr id="0" name=""/>
        <dsp:cNvSpPr/>
      </dsp:nvSpPr>
      <dsp:spPr>
        <a:xfrm>
          <a:off x="4520422" y="1979778"/>
          <a:ext cx="566406" cy="5664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6968A2-E8D3-4F6E-ACE5-5FD5B9B0DE55}">
      <dsp:nvSpPr>
        <dsp:cNvPr id="0" name=""/>
        <dsp:cNvSpPr/>
      </dsp:nvSpPr>
      <dsp:spPr>
        <a:xfrm>
          <a:off x="5501170" y="1774700"/>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 Python provides powerful tools for modeling and evaluation</a:t>
          </a:r>
        </a:p>
      </dsp:txBody>
      <dsp:txXfrm>
        <a:off x="5501170" y="1774700"/>
        <a:ext cx="2301898" cy="976563"/>
      </dsp:txXfrm>
    </dsp:sp>
    <dsp:sp modelId="{15141DE2-124A-4A98-8250-FD001543D685}">
      <dsp:nvSpPr>
        <dsp:cNvPr id="0" name=""/>
        <dsp:cNvSpPr/>
      </dsp:nvSpPr>
      <dsp:spPr>
        <a:xfrm>
          <a:off x="426530" y="3520676"/>
          <a:ext cx="976563" cy="97656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2BD97-D95A-497B-98F7-8A6B31AAB11E}">
      <dsp:nvSpPr>
        <dsp:cNvPr id="0" name=""/>
        <dsp:cNvSpPr/>
      </dsp:nvSpPr>
      <dsp:spPr>
        <a:xfrm>
          <a:off x="631609" y="3725754"/>
          <a:ext cx="566406" cy="5664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E23AAB-3543-4FCD-BFA5-7A39F2EFB9EF}">
      <dsp:nvSpPr>
        <dsp:cNvPr id="0" name=""/>
        <dsp:cNvSpPr/>
      </dsp:nvSpPr>
      <dsp:spPr>
        <a:xfrm>
          <a:off x="1612357" y="3520676"/>
          <a:ext cx="2301898" cy="976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 Start with linear models before moving to complex ones</a:t>
          </a:r>
        </a:p>
      </dsp:txBody>
      <dsp:txXfrm>
        <a:off x="1612357" y="3520676"/>
        <a:ext cx="2301898" cy="97656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482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Welcome to this in-depth lesson on Linear Regression. We’ll dive into the theory behind it, why assumptions matter, how to build and validate a regression model, and how to use Python to bring these concepts to life.</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By mastering linear regression, you're building a strong foundation in both theory and practice. It forms the basis for more complex models and is a critical part of data science and analytics workflows.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Linear regression is the cornerstone of statistical modeling. It helps quantify the strength and direction of a relationship. In the real world, it's used for forecasting sales, predicting trends, and understanding influences on target outcomes. Knowing how it works is crucial before moving to more complex models like random forests or neural networks.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Each term in the equation plays a critical role. The intercept provides a baseline prediction, the coefficient quantifies the influence of X on Y, and the error term reflects all the noise or unmeasured effects. In practice, we estimate β₀ and β₁ using least squares minimization.</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Assumptions are often overlooked but are vital for valid inferences. Violation of these can lead to biased or inefficient estimates. Diagnostic plots like Q-Q plots, residual scatter plots, and VIF (variance inflation factor) help assess them.</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Linear regression is incredibly versatile. Its applications span almost every domain because it's interpretable and explainable. In many cases, it forms the basis for more sophisticated regression techniques.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Coding linear regression teaches not just how to model, but how to think about data preprocessing, feature engineering, and evaluation. Use sklearn’s train_test_split for reliable evaluation. Model fit is done with .fit(), predictions with .predict(), and evaluation with r2_score and mean_squared_error.</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Visualization is a powerful tool for model diagnostics. A well-fitted model should show residuals with constant spread around zero and normal distribution. These plots help validate assumptions and reveal areas where model performance may break down.</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metrics give us different views of how our model performs. R² tells us the strength of the fit, while MSE and MAE quantify error magnitude. Adjusted R² is especially important in multiple regression to guard against overfitting.</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Understanding when **not** to use linear regression is just as important. For non-linear relationships, consider polynomial regression or tree-based models. Always visualize your data before fitting models and explore residuals thoroughly.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58EDD9-0685-44E6-9B72-108BB10E1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5084" y="640081"/>
            <a:ext cx="4921697" cy="3849244"/>
          </a:xfrm>
          <a:noFill/>
        </p:spPr>
        <p:txBody>
          <a:bodyPr>
            <a:normAutofit/>
          </a:bodyPr>
          <a:lstStyle/>
          <a:p>
            <a:pPr algn="r"/>
            <a:r>
              <a:t>Introduction to Linear Regression</a:t>
            </a:r>
            <a:endParaRPr lang="en-US"/>
          </a:p>
        </p:txBody>
      </p:sp>
      <p:sp>
        <p:nvSpPr>
          <p:cNvPr id="3" name="Subtitle 2"/>
          <p:cNvSpPr>
            <a:spLocks noGrp="1"/>
          </p:cNvSpPr>
          <p:nvPr>
            <p:ph type="subTitle" idx="1"/>
          </p:nvPr>
        </p:nvSpPr>
        <p:spPr>
          <a:xfrm>
            <a:off x="475084" y="4627755"/>
            <a:ext cx="4921697" cy="1590165"/>
          </a:xfrm>
          <a:noFill/>
        </p:spPr>
        <p:txBody>
          <a:bodyPr>
            <a:normAutofit/>
          </a:bodyPr>
          <a:lstStyle/>
          <a:p>
            <a:pPr algn="r"/>
            <a:r>
              <a:t>Comprehensive Theoretical and Practical Guide</a:t>
            </a:r>
            <a:endParaRPr lang="en-US"/>
          </a:p>
        </p:txBody>
      </p:sp>
      <p:pic>
        <p:nvPicPr>
          <p:cNvPr id="5" name="Picture 4" descr="Color pencils drawing curves on background">
            <a:extLst>
              <a:ext uri="{FF2B5EF4-FFF2-40B4-BE49-F238E27FC236}">
                <a16:creationId xmlns:a16="http://schemas.microsoft.com/office/drawing/2014/main" id="{45ABD0E7-F0EC-2B2C-03C0-929132875225}"/>
              </a:ext>
            </a:extLst>
          </p:cNvPr>
          <p:cNvPicPr>
            <a:picLocks noChangeAspect="1"/>
          </p:cNvPicPr>
          <p:nvPr/>
        </p:nvPicPr>
        <p:blipFill>
          <a:blip r:embed="rId3"/>
          <a:srcRect l="64329" r="1828" b="-1"/>
          <a:stretch/>
        </p:blipFill>
        <p:spPr>
          <a:xfrm>
            <a:off x="5664708" y="10"/>
            <a:ext cx="3477006"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graphicFrame>
        <p:nvGraphicFramePr>
          <p:cNvPr id="5" name="Content Placeholder 2">
            <a:extLst>
              <a:ext uri="{FF2B5EF4-FFF2-40B4-BE49-F238E27FC236}">
                <a16:creationId xmlns:a16="http://schemas.microsoft.com/office/drawing/2014/main" id="{1A1DEB87-26B4-3C0A-E6A1-0970836C8E6C}"/>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What is Linear Regression?</a:t>
            </a:r>
          </a:p>
        </p:txBody>
      </p:sp>
      <p:graphicFrame>
        <p:nvGraphicFramePr>
          <p:cNvPr id="5" name="Content Placeholder 2">
            <a:extLst>
              <a:ext uri="{FF2B5EF4-FFF2-40B4-BE49-F238E27FC236}">
                <a16:creationId xmlns:a16="http://schemas.microsoft.com/office/drawing/2014/main" id="{3A416F1F-A8D9-14F1-09DA-59FEAEC4C560}"/>
              </a:ext>
            </a:extLst>
          </p:cNvPr>
          <p:cNvGraphicFramePr>
            <a:graphicFrameLocks noGrp="1"/>
          </p:cNvGraphicFramePr>
          <p:nvPr>
            <p:ph idx="1"/>
            <p:extLst>
              <p:ext uri="{D42A27DB-BD31-4B8C-83A1-F6EECF244321}">
                <p14:modId xmlns:p14="http://schemas.microsoft.com/office/powerpoint/2010/main" val="343917270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Regression Equation Breakdown</a:t>
            </a:r>
          </a:p>
        </p:txBody>
      </p:sp>
      <p:graphicFrame>
        <p:nvGraphicFramePr>
          <p:cNvPr id="5" name="Content Placeholder 2">
            <a:extLst>
              <a:ext uri="{FF2B5EF4-FFF2-40B4-BE49-F238E27FC236}">
                <a16:creationId xmlns:a16="http://schemas.microsoft.com/office/drawing/2014/main" id="{4A6ECEE8-8ED8-806A-6870-F67A9EFFD6E0}"/>
              </a:ext>
            </a:extLst>
          </p:cNvPr>
          <p:cNvGraphicFramePr>
            <a:graphicFrameLocks noGrp="1"/>
          </p:cNvGraphicFramePr>
          <p:nvPr>
            <p:ph idx="1"/>
            <p:extLst>
              <p:ext uri="{D42A27DB-BD31-4B8C-83A1-F6EECF244321}">
                <p14:modId xmlns:p14="http://schemas.microsoft.com/office/powerpoint/2010/main" val="393442745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Assumptions in Depth</a:t>
            </a:r>
          </a:p>
        </p:txBody>
      </p:sp>
      <p:graphicFrame>
        <p:nvGraphicFramePr>
          <p:cNvPr id="5" name="Content Placeholder 2">
            <a:extLst>
              <a:ext uri="{FF2B5EF4-FFF2-40B4-BE49-F238E27FC236}">
                <a16:creationId xmlns:a16="http://schemas.microsoft.com/office/drawing/2014/main" id="{A02A4265-FED6-2F40-60A5-25A1CF550C8D}"/>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Applications of Linear Regression</a:t>
            </a:r>
          </a:p>
        </p:txBody>
      </p:sp>
      <p:graphicFrame>
        <p:nvGraphicFramePr>
          <p:cNvPr id="5" name="Content Placeholder 2">
            <a:extLst>
              <a:ext uri="{FF2B5EF4-FFF2-40B4-BE49-F238E27FC236}">
                <a16:creationId xmlns:a16="http://schemas.microsoft.com/office/drawing/2014/main" id="{6971E924-60F7-95AC-6A73-7674552AC005}"/>
              </a:ext>
            </a:extLst>
          </p:cNvPr>
          <p:cNvGraphicFramePr>
            <a:graphicFrameLocks noGrp="1"/>
          </p:cNvGraphicFramePr>
          <p:nvPr>
            <p:ph idx="1"/>
            <p:extLst>
              <p:ext uri="{D42A27DB-BD31-4B8C-83A1-F6EECF244321}">
                <p14:modId xmlns:p14="http://schemas.microsoft.com/office/powerpoint/2010/main" val="273658049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Implementing Linear Regression in Python</a:t>
            </a:r>
          </a:p>
        </p:txBody>
      </p:sp>
      <p:graphicFrame>
        <p:nvGraphicFramePr>
          <p:cNvPr id="7" name="Content Placeholder 2">
            <a:extLst>
              <a:ext uri="{FF2B5EF4-FFF2-40B4-BE49-F238E27FC236}">
                <a16:creationId xmlns:a16="http://schemas.microsoft.com/office/drawing/2014/main" id="{2933572D-4237-3A86-6D95-CE3BAD4D0906}"/>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Visualizing Model Results</a:t>
            </a:r>
          </a:p>
        </p:txBody>
      </p:sp>
      <p:graphicFrame>
        <p:nvGraphicFramePr>
          <p:cNvPr id="5" name="Content Placeholder 2">
            <a:extLst>
              <a:ext uri="{FF2B5EF4-FFF2-40B4-BE49-F238E27FC236}">
                <a16:creationId xmlns:a16="http://schemas.microsoft.com/office/drawing/2014/main" id="{650C00CE-A909-9792-32FE-0224411E51C6}"/>
              </a:ext>
            </a:extLst>
          </p:cNvPr>
          <p:cNvGraphicFramePr>
            <a:graphicFrameLocks noGrp="1"/>
          </p:cNvGraphicFramePr>
          <p:nvPr>
            <p:ph idx="1"/>
            <p:extLst>
              <p:ext uri="{D42A27DB-BD31-4B8C-83A1-F6EECF244321}">
                <p14:modId xmlns:p14="http://schemas.microsoft.com/office/powerpoint/2010/main" val="207545335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Evaluating Model Performance</a:t>
            </a:r>
          </a:p>
        </p:txBody>
      </p:sp>
      <p:graphicFrame>
        <p:nvGraphicFramePr>
          <p:cNvPr id="5" name="Content Placeholder 2">
            <a:extLst>
              <a:ext uri="{FF2B5EF4-FFF2-40B4-BE49-F238E27FC236}">
                <a16:creationId xmlns:a16="http://schemas.microsoft.com/office/drawing/2014/main" id="{844DBAD8-4ADE-FC65-12E6-75846D8C6FA2}"/>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 of Linear Regression</a:t>
            </a:r>
          </a:p>
        </p:txBody>
      </p:sp>
      <p:graphicFrame>
        <p:nvGraphicFramePr>
          <p:cNvPr id="5" name="Content Placeholder 2">
            <a:extLst>
              <a:ext uri="{FF2B5EF4-FFF2-40B4-BE49-F238E27FC236}">
                <a16:creationId xmlns:a16="http://schemas.microsoft.com/office/drawing/2014/main" id="{42611D54-FB58-7E7B-F4B3-CD185389C4A9}"/>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TotalTime>
  <Words>915</Words>
  <Application>Microsoft Macintosh PowerPoint</Application>
  <PresentationFormat>On-screen Show (4:3)</PresentationFormat>
  <Paragraphs>62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Introduction to Linear Regression</vt:lpstr>
      <vt:lpstr>What is Linear Regression?</vt:lpstr>
      <vt:lpstr>Regression Equation Breakdown</vt:lpstr>
      <vt:lpstr>Assumptions in Depth</vt:lpstr>
      <vt:lpstr>Applications of Linear Regression</vt:lpstr>
      <vt:lpstr>Implementing Linear Regression in Python</vt:lpstr>
      <vt:lpstr>Visualizing Model Results</vt:lpstr>
      <vt:lpstr>Evaluating Model Performance</vt:lpstr>
      <vt:lpstr>Limitations of Linear Regression</vt:lpstr>
      <vt:lpstr>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alia kasem</cp:lastModifiedBy>
  <cp:revision>2</cp:revision>
  <dcterms:created xsi:type="dcterms:W3CDTF">2013-01-27T09:14:16Z</dcterms:created>
  <dcterms:modified xsi:type="dcterms:W3CDTF">2025-04-10T20:11:03Z</dcterms:modified>
  <cp:category/>
</cp:coreProperties>
</file>