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2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49;p13" descr=""/>
          <p:cNvPicPr/>
          <p:nvPr/>
        </p:nvPicPr>
        <p:blipFill>
          <a:blip r:embed="rId2"/>
          <a:stretch/>
        </p:blipFill>
        <p:spPr>
          <a:xfrm rot="10800000">
            <a:off x="108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2;p3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34;p8" descr=""/>
          <p:cNvPicPr/>
          <p:nvPr/>
        </p:nvPicPr>
        <p:blipFill>
          <a:blip r:embed="rId2"/>
          <a:stretch/>
        </p:blipFill>
        <p:spPr>
          <a:xfrm rot="10800000">
            <a:off x="108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6;p4" descr=""/>
          <p:cNvPicPr/>
          <p:nvPr/>
        </p:nvPicPr>
        <p:blipFill>
          <a:blip r:embed="rId2"/>
          <a:stretch/>
        </p:blipFill>
        <p:spPr>
          <a:xfrm rot="10800000">
            <a:off x="108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30;p7" descr=""/>
          <p:cNvPicPr/>
          <p:nvPr/>
        </p:nvPicPr>
        <p:blipFill>
          <a:blip r:embed="rId2"/>
          <a:stretch/>
        </p:blipFill>
        <p:spPr>
          <a:xfrm rot="10800000">
            <a:off x="108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60;p14" descr=""/>
          <p:cNvPicPr/>
          <p:nvPr/>
        </p:nvPicPr>
        <p:blipFill>
          <a:blip r:embed="rId2"/>
          <a:stretch/>
        </p:blipFill>
        <p:spPr>
          <a:xfrm rot="10800000">
            <a:off x="108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64;p15" descr=""/>
          <p:cNvPicPr/>
          <p:nvPr/>
        </p:nvPicPr>
        <p:blipFill>
          <a:blip r:embed="rId2"/>
          <a:stretch/>
        </p:blipFill>
        <p:spPr>
          <a:xfrm rot="10800000">
            <a:off x="108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714960" y="534960"/>
            <a:ext cx="416592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هژمونی هوش مصنوعی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39" name="Google Shape;283;p 1"/>
          <p:cNvGrpSpPr/>
          <p:nvPr/>
        </p:nvGrpSpPr>
        <p:grpSpPr>
          <a:xfrm>
            <a:off x="5200200" y="729720"/>
            <a:ext cx="3304080" cy="3877920"/>
            <a:chOff x="5200200" y="729720"/>
            <a:chExt cx="3304080" cy="3877920"/>
          </a:xfrm>
        </p:grpSpPr>
        <p:grpSp>
          <p:nvGrpSpPr>
            <p:cNvPr id="740" name="Google Shape;284;p 1"/>
            <p:cNvGrpSpPr/>
            <p:nvPr/>
          </p:nvGrpSpPr>
          <p:grpSpPr>
            <a:xfrm>
              <a:off x="5200200" y="932400"/>
              <a:ext cx="1330200" cy="723600"/>
              <a:chOff x="5200200" y="932400"/>
              <a:chExt cx="1330200" cy="723600"/>
            </a:xfrm>
          </p:grpSpPr>
          <p:sp>
            <p:nvSpPr>
              <p:cNvPr id="741" name="Google Shape;285;p 1"/>
              <p:cNvSpPr/>
              <p:nvPr/>
            </p:nvSpPr>
            <p:spPr>
              <a:xfrm flipH="1">
                <a:off x="5199840" y="932400"/>
                <a:ext cx="1330200" cy="723600"/>
              </a:xfrm>
              <a:custGeom>
                <a:avLst/>
                <a:gdLst>
                  <a:gd name="textAreaLeft" fmla="*/ -720 w 1330200"/>
                  <a:gd name="textAreaRight" fmla="*/ 1330560 w 1330200"/>
                  <a:gd name="textAreaTop" fmla="*/ 0 h 723600"/>
                  <a:gd name="textAreaBottom" fmla="*/ 724680 h 723600"/>
                </a:gdLst>
                <a:ahLst/>
                <a:rect l="textAreaLeft" t="textAreaTop" r="textAreaRight" b="textAreaBottom"/>
                <a:pathLst>
                  <a:path w="30423" h="1656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42" name="Google Shape;286;p 1"/>
              <p:cNvSpPr/>
              <p:nvPr/>
            </p:nvSpPr>
            <p:spPr>
              <a:xfrm flipH="1">
                <a:off x="5262480" y="1065600"/>
                <a:ext cx="315360" cy="315360"/>
              </a:xfrm>
              <a:custGeom>
                <a:avLst/>
                <a:gdLst>
                  <a:gd name="textAreaLeft" fmla="*/ 720 w 315360"/>
                  <a:gd name="textAreaRight" fmla="*/ 317160 w 315360"/>
                  <a:gd name="textAreaTop" fmla="*/ 0 h 315360"/>
                  <a:gd name="textAreaBottom" fmla="*/ 316440 h 315360"/>
                </a:gdLst>
                <a:ahLst/>
                <a:rect l="textAreaLeft" t="textAreaTop" r="textAreaRight" b="textAreaBottom"/>
                <a:pathLst>
                  <a:path w="7234" h="7234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43" name="Google Shape;287;p 1"/>
              <p:cNvSpPr/>
              <p:nvPr/>
            </p:nvSpPr>
            <p:spPr>
              <a:xfrm flipH="1">
                <a:off x="5663160" y="1102680"/>
                <a:ext cx="799200" cy="24480"/>
              </a:xfrm>
              <a:custGeom>
                <a:avLst/>
                <a:gdLst>
                  <a:gd name="textAreaLeft" fmla="*/ 720 w 799200"/>
                  <a:gd name="textAreaRight" fmla="*/ 801000 w 799200"/>
                  <a:gd name="textAreaTop" fmla="*/ 0 h 24480"/>
                  <a:gd name="textAreaBottom" fmla="*/ 25560 h 24480"/>
                </a:gdLst>
                <a:ahLst/>
                <a:rect l="textAreaLeft" t="textAreaTop" r="textAreaRight" b="textAreaBottom"/>
                <a:pathLst>
                  <a:path w="18286" h="588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600" bIns="12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44" name="Google Shape;288;p 1"/>
              <p:cNvSpPr/>
              <p:nvPr/>
            </p:nvSpPr>
            <p:spPr>
              <a:xfrm flipH="1">
                <a:off x="5662440" y="1198080"/>
                <a:ext cx="297720" cy="24840"/>
              </a:xfrm>
              <a:custGeom>
                <a:avLst/>
                <a:gdLst>
                  <a:gd name="textAreaLeft" fmla="*/ -720 w 297720"/>
                  <a:gd name="textAreaRight" fmla="*/ 298080 w 297720"/>
                  <a:gd name="textAreaTop" fmla="*/ 0 h 24840"/>
                  <a:gd name="textAreaBottom" fmla="*/ 25920 h 24840"/>
                </a:gdLst>
                <a:ahLst/>
                <a:rect l="textAreaLeft" t="textAreaTop" r="textAreaRight" b="textAreaBottom"/>
                <a:pathLst>
                  <a:path w="6831" h="59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45" name="Google Shape;289;p 1"/>
              <p:cNvSpPr/>
              <p:nvPr/>
            </p:nvSpPr>
            <p:spPr>
              <a:xfrm flipH="1">
                <a:off x="6004800" y="1198080"/>
                <a:ext cx="463320" cy="24840"/>
              </a:xfrm>
              <a:custGeom>
                <a:avLst/>
                <a:gdLst>
                  <a:gd name="textAreaLeft" fmla="*/ -720 w 463320"/>
                  <a:gd name="textAreaRight" fmla="*/ 463680 w 463320"/>
                  <a:gd name="textAreaTop" fmla="*/ 0 h 24840"/>
                  <a:gd name="textAreaBottom" fmla="*/ 25920 h 24840"/>
                </a:gdLst>
                <a:ahLst/>
                <a:rect l="textAreaLeft" t="textAreaTop" r="textAreaRight" b="textAreaBottom"/>
                <a:pathLst>
                  <a:path w="10610" h="59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46" name="Google Shape;290;p 1"/>
              <p:cNvSpPr/>
              <p:nvPr/>
            </p:nvSpPr>
            <p:spPr>
              <a:xfrm flipH="1">
                <a:off x="5663160" y="1293120"/>
                <a:ext cx="799200" cy="24840"/>
              </a:xfrm>
              <a:custGeom>
                <a:avLst/>
                <a:gdLst>
                  <a:gd name="textAreaLeft" fmla="*/ 720 w 799200"/>
                  <a:gd name="textAreaRight" fmla="*/ 801000 w 799200"/>
                  <a:gd name="textAreaTop" fmla="*/ 0 h 24840"/>
                  <a:gd name="textAreaBottom" fmla="*/ 25920 h 24840"/>
                </a:gdLst>
                <a:ahLst/>
                <a:rect l="textAreaLeft" t="textAreaTop" r="textAreaRight" b="textAreaBottom"/>
                <a:pathLst>
                  <a:path w="18286" h="589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47" name="Google Shape;291;p 1"/>
              <p:cNvSpPr/>
              <p:nvPr/>
            </p:nvSpPr>
            <p:spPr>
              <a:xfrm flipH="1">
                <a:off x="5663160" y="1388160"/>
                <a:ext cx="243360" cy="24840"/>
              </a:xfrm>
              <a:custGeom>
                <a:avLst/>
                <a:gdLst>
                  <a:gd name="textAreaLeft" fmla="*/ 720 w 243360"/>
                  <a:gd name="textAreaRight" fmla="*/ 245160 w 243360"/>
                  <a:gd name="textAreaTop" fmla="*/ 0 h 24840"/>
                  <a:gd name="textAreaBottom" fmla="*/ 25920 h 24840"/>
                </a:gdLst>
                <a:ahLst/>
                <a:rect l="textAreaLeft" t="textAreaTop" r="textAreaRight" b="textAreaBottom"/>
                <a:pathLst>
                  <a:path w="5587" h="589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48" name="Google Shape;292;p 1"/>
              <p:cNvSpPr/>
              <p:nvPr/>
            </p:nvSpPr>
            <p:spPr>
              <a:xfrm flipH="1">
                <a:off x="5949000" y="1388160"/>
                <a:ext cx="324000" cy="24840"/>
              </a:xfrm>
              <a:custGeom>
                <a:avLst/>
                <a:gdLst>
                  <a:gd name="textAreaLeft" fmla="*/ 720 w 324000"/>
                  <a:gd name="textAreaRight" fmla="*/ 325800 w 324000"/>
                  <a:gd name="textAreaTop" fmla="*/ 0 h 24840"/>
                  <a:gd name="textAreaBottom" fmla="*/ 25920 h 24840"/>
                </a:gdLst>
                <a:ahLst/>
                <a:rect l="textAreaLeft" t="textAreaTop" r="textAreaRight" b="textAreaBottom"/>
                <a:pathLst>
                  <a:path w="7431" h="589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49" name="Google Shape;293;p 1"/>
              <p:cNvSpPr/>
              <p:nvPr/>
            </p:nvSpPr>
            <p:spPr>
              <a:xfrm flipH="1">
                <a:off x="5252760" y="1166760"/>
                <a:ext cx="329760" cy="113400"/>
              </a:xfrm>
              <a:custGeom>
                <a:avLst/>
                <a:gdLst>
                  <a:gd name="textAreaLeft" fmla="*/ 720 w 329760"/>
                  <a:gd name="textAreaRight" fmla="*/ 331560 w 329760"/>
                  <a:gd name="textAreaTop" fmla="*/ 0 h 113400"/>
                  <a:gd name="textAreaBottom" fmla="*/ 114480 h 113400"/>
                </a:gdLst>
                <a:ahLst/>
                <a:rect l="textAreaLeft" t="textAreaTop" r="textAreaRight" b="textAreaBottom"/>
                <a:pathLst>
                  <a:path w="7562" h="2617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240" bIns="572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50" name="Google Shape;294;p 1"/>
              <p:cNvSpPr/>
              <p:nvPr/>
            </p:nvSpPr>
            <p:spPr>
              <a:xfrm flipH="1">
                <a:off x="5263200" y="1177920"/>
                <a:ext cx="307800" cy="91440"/>
              </a:xfrm>
              <a:custGeom>
                <a:avLst/>
                <a:gdLst>
                  <a:gd name="textAreaLeft" fmla="*/ -720 w 307800"/>
                  <a:gd name="textAreaRight" fmla="*/ 308160 w 307800"/>
                  <a:gd name="textAreaTop" fmla="*/ 0 h 91440"/>
                  <a:gd name="textAreaBottom" fmla="*/ 92520 h 91440"/>
                </a:gdLst>
                <a:ahLst/>
                <a:rect l="textAreaLeft" t="textAreaTop" r="textAreaRight" b="textAreaBottom"/>
                <a:pathLst>
                  <a:path w="7060" h="2112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080" bIns="460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51" name="Google Shape;295;p 1"/>
              <p:cNvSpPr/>
              <p:nvPr/>
            </p:nvSpPr>
            <p:spPr>
              <a:xfrm flipH="1">
                <a:off x="5297760" y="1211760"/>
                <a:ext cx="78120" cy="30600"/>
              </a:xfrm>
              <a:custGeom>
                <a:avLst/>
                <a:gdLst>
                  <a:gd name="textAreaLeft" fmla="*/ -720 w 78120"/>
                  <a:gd name="textAreaRight" fmla="*/ 78480 w 78120"/>
                  <a:gd name="textAreaTop" fmla="*/ 0 h 30600"/>
                  <a:gd name="textAreaBottom" fmla="*/ 31680 h 30600"/>
                </a:gdLst>
                <a:ahLst/>
                <a:rect l="textAreaLeft" t="textAreaTop" r="textAreaRight" b="textAreaBottom"/>
                <a:pathLst>
                  <a:path w="1812" h="725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840" bIns="158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52" name="Google Shape;296;p 1"/>
              <p:cNvSpPr/>
              <p:nvPr/>
            </p:nvSpPr>
            <p:spPr>
              <a:xfrm flipH="1">
                <a:off x="5458320" y="1211760"/>
                <a:ext cx="78120" cy="30600"/>
              </a:xfrm>
              <a:custGeom>
                <a:avLst/>
                <a:gdLst>
                  <a:gd name="textAreaLeft" fmla="*/ -720 w 78120"/>
                  <a:gd name="textAreaRight" fmla="*/ 78480 w 78120"/>
                  <a:gd name="textAreaTop" fmla="*/ 0 h 30600"/>
                  <a:gd name="textAreaBottom" fmla="*/ 31680 h 30600"/>
                </a:gdLst>
                <a:ahLst/>
                <a:rect l="textAreaLeft" t="textAreaTop" r="textAreaRight" b="textAreaBottom"/>
                <a:pathLst>
                  <a:path w="1811" h="725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840" bIns="158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753" name="Google Shape;297;p 1"/>
            <p:cNvGrpSpPr/>
            <p:nvPr/>
          </p:nvGrpSpPr>
          <p:grpSpPr>
            <a:xfrm>
              <a:off x="5434560" y="1349640"/>
              <a:ext cx="3069720" cy="3258000"/>
              <a:chOff x="5434560" y="1349640"/>
              <a:chExt cx="3069720" cy="3258000"/>
            </a:xfrm>
          </p:grpSpPr>
          <p:sp>
            <p:nvSpPr>
              <p:cNvPr id="754" name="Google Shape;298;p 1"/>
              <p:cNvSpPr/>
              <p:nvPr/>
            </p:nvSpPr>
            <p:spPr>
              <a:xfrm>
                <a:off x="6070680" y="2724840"/>
                <a:ext cx="224640" cy="185400"/>
              </a:xfrm>
              <a:custGeom>
                <a:avLst/>
                <a:gdLst>
                  <a:gd name="textAreaLeft" fmla="*/ 0 w 224640"/>
                  <a:gd name="textAreaRight" fmla="*/ 225720 w 224640"/>
                  <a:gd name="textAreaTop" fmla="*/ 0 h 185400"/>
                  <a:gd name="textAreaBottom" fmla="*/ 186480 h 185400"/>
                </a:gdLst>
                <a:ahLst/>
                <a:rect l="textAreaLeft" t="textAreaTop" r="textAreaRight" b="textAreaBottom"/>
                <a:pathLst>
                  <a:path w="3347" h="2763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55" name="Google Shape;299;p 1"/>
              <p:cNvSpPr/>
              <p:nvPr/>
            </p:nvSpPr>
            <p:spPr>
              <a:xfrm>
                <a:off x="6096960" y="2724480"/>
                <a:ext cx="224640" cy="185040"/>
              </a:xfrm>
              <a:custGeom>
                <a:avLst/>
                <a:gdLst>
                  <a:gd name="textAreaLeft" fmla="*/ 0 w 224640"/>
                  <a:gd name="textAreaRight" fmla="*/ 225720 w 224640"/>
                  <a:gd name="textAreaTop" fmla="*/ 0 h 185040"/>
                  <a:gd name="textAreaBottom" fmla="*/ 186120 h 185040"/>
                </a:gdLst>
                <a:ahLst/>
                <a:rect l="textAreaLeft" t="textAreaTop" r="textAreaRight" b="textAreaBottom"/>
                <a:pathLst>
                  <a:path w="3345" h="2761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56" name="Google Shape;300;p 1"/>
              <p:cNvSpPr/>
              <p:nvPr/>
            </p:nvSpPr>
            <p:spPr>
              <a:xfrm>
                <a:off x="5922000" y="2882160"/>
                <a:ext cx="360720" cy="28800"/>
              </a:xfrm>
              <a:custGeom>
                <a:avLst/>
                <a:gdLst>
                  <a:gd name="textAreaLeft" fmla="*/ 0 w 360720"/>
                  <a:gd name="textAreaRight" fmla="*/ 361800 w 360720"/>
                  <a:gd name="textAreaTop" fmla="*/ 0 h 28800"/>
                  <a:gd name="textAreaBottom" fmla="*/ 29880 h 28800"/>
                </a:gdLst>
                <a:ahLst/>
                <a:rect l="textAreaLeft" t="textAreaTop" r="textAreaRight" b="textAreaBottom"/>
                <a:pathLst>
                  <a:path w="5363" h="445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4760" bIns="147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57" name="Google Shape;301;p 1"/>
              <p:cNvSpPr/>
              <p:nvPr/>
            </p:nvSpPr>
            <p:spPr>
              <a:xfrm>
                <a:off x="6050880" y="2881080"/>
                <a:ext cx="360720" cy="28800"/>
              </a:xfrm>
              <a:custGeom>
                <a:avLst/>
                <a:gdLst>
                  <a:gd name="textAreaLeft" fmla="*/ 0 w 360720"/>
                  <a:gd name="textAreaRight" fmla="*/ 361800 w 360720"/>
                  <a:gd name="textAreaTop" fmla="*/ 0 h 28800"/>
                  <a:gd name="textAreaBottom" fmla="*/ 29880 h 28800"/>
                </a:gdLst>
                <a:ahLst/>
                <a:rect l="textAreaLeft" t="textAreaTop" r="textAreaRight" b="textAreaBottom"/>
                <a:pathLst>
                  <a:path w="5363" h="445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4760" bIns="147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58" name="Google Shape;302;p 1"/>
              <p:cNvSpPr/>
              <p:nvPr/>
            </p:nvSpPr>
            <p:spPr>
              <a:xfrm>
                <a:off x="5475600" y="1987920"/>
                <a:ext cx="1294920" cy="741240"/>
              </a:xfrm>
              <a:custGeom>
                <a:avLst/>
                <a:gdLst>
                  <a:gd name="textAreaLeft" fmla="*/ 0 w 1294920"/>
                  <a:gd name="textAreaRight" fmla="*/ 1296000 w 1294920"/>
                  <a:gd name="textAreaTop" fmla="*/ 0 h 741240"/>
                  <a:gd name="textAreaBottom" fmla="*/ 742320 h 741240"/>
                </a:gdLst>
                <a:ahLst/>
                <a:rect l="textAreaLeft" t="textAreaTop" r="textAreaRight" b="textAreaBottom"/>
                <a:pathLst>
                  <a:path w="19216" h="11007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59" name="Google Shape;303;p 1"/>
              <p:cNvSpPr/>
              <p:nvPr/>
            </p:nvSpPr>
            <p:spPr>
              <a:xfrm>
                <a:off x="5503320" y="1987560"/>
                <a:ext cx="1294920" cy="740880"/>
              </a:xfrm>
              <a:custGeom>
                <a:avLst/>
                <a:gdLst>
                  <a:gd name="textAreaLeft" fmla="*/ 0 w 1294920"/>
                  <a:gd name="textAreaRight" fmla="*/ 1296000 w 1294920"/>
                  <a:gd name="textAreaTop" fmla="*/ 0 h 740880"/>
                  <a:gd name="textAreaBottom" fmla="*/ 741960 h 740880"/>
                </a:gdLst>
                <a:ahLst/>
                <a:rect l="textAreaLeft" t="textAreaTop" r="textAreaRight" b="textAreaBottom"/>
                <a:pathLst>
                  <a:path w="19217" h="11005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60" name="Google Shape;304;p 1"/>
              <p:cNvSpPr/>
              <p:nvPr/>
            </p:nvSpPr>
            <p:spPr>
              <a:xfrm>
                <a:off x="5542200" y="2019600"/>
                <a:ext cx="1217160" cy="676800"/>
              </a:xfrm>
              <a:custGeom>
                <a:avLst/>
                <a:gdLst>
                  <a:gd name="textAreaLeft" fmla="*/ 0 w 1217160"/>
                  <a:gd name="textAreaRight" fmla="*/ 1218240 w 1217160"/>
                  <a:gd name="textAreaTop" fmla="*/ 0 h 676800"/>
                  <a:gd name="textAreaBottom" fmla="*/ 677880 h 676800"/>
                </a:gdLst>
                <a:ahLst/>
                <a:rect l="textAreaLeft" t="textAreaTop" r="textAreaRight" b="textAreaBottom"/>
                <a:pathLst>
                  <a:path w="18067" h="10052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61" name="Google Shape;305;p 1"/>
              <p:cNvSpPr/>
              <p:nvPr/>
            </p:nvSpPr>
            <p:spPr>
              <a:xfrm>
                <a:off x="5662080" y="2103840"/>
                <a:ext cx="982800" cy="444960"/>
              </a:xfrm>
              <a:custGeom>
                <a:avLst/>
                <a:gdLst>
                  <a:gd name="textAreaLeft" fmla="*/ 0 w 982800"/>
                  <a:gd name="textAreaRight" fmla="*/ 983880 w 982800"/>
                  <a:gd name="textAreaTop" fmla="*/ 0 h 444960"/>
                  <a:gd name="textAreaBottom" fmla="*/ 446040 h 444960"/>
                </a:gdLst>
                <a:ahLst/>
                <a:rect l="textAreaLeft" t="textAreaTop" r="textAreaRight" b="textAreaBottom"/>
                <a:pathLst>
                  <a:path w="14588" h="6614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62" name="Google Shape;306;p 1"/>
              <p:cNvSpPr/>
              <p:nvPr/>
            </p:nvSpPr>
            <p:spPr>
              <a:xfrm>
                <a:off x="5857920" y="2278440"/>
                <a:ext cx="574920" cy="41040"/>
              </a:xfrm>
              <a:custGeom>
                <a:avLst/>
                <a:gdLst>
                  <a:gd name="textAreaLeft" fmla="*/ 0 w 574920"/>
                  <a:gd name="textAreaRight" fmla="*/ 576000 w 574920"/>
                  <a:gd name="textAreaTop" fmla="*/ 0 h 41040"/>
                  <a:gd name="textAreaBottom" fmla="*/ 42120 h 41040"/>
                </a:gdLst>
                <a:ahLst/>
                <a:rect l="textAreaLeft" t="textAreaTop" r="textAreaRight" b="textAreaBottom"/>
                <a:pathLst>
                  <a:path w="8542" h="627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0880" bIns="208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63" name="Google Shape;307;p 1"/>
              <p:cNvSpPr/>
              <p:nvPr/>
            </p:nvSpPr>
            <p:spPr>
              <a:xfrm>
                <a:off x="5791680" y="2396880"/>
                <a:ext cx="778320" cy="42840"/>
              </a:xfrm>
              <a:custGeom>
                <a:avLst/>
                <a:gdLst>
                  <a:gd name="textAreaLeft" fmla="*/ 0 w 778320"/>
                  <a:gd name="textAreaRight" fmla="*/ 779400 w 778320"/>
                  <a:gd name="textAreaTop" fmla="*/ 0 h 42840"/>
                  <a:gd name="textAreaBottom" fmla="*/ 43920 h 42840"/>
                </a:gdLst>
                <a:ahLst/>
                <a:rect l="textAreaLeft" t="textAreaTop" r="textAreaRight" b="textAreaBottom"/>
                <a:pathLst>
                  <a:path w="11557" h="651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64" name="Google Shape;308;p 1"/>
              <p:cNvSpPr/>
              <p:nvPr/>
            </p:nvSpPr>
            <p:spPr>
              <a:xfrm>
                <a:off x="6277320" y="2956680"/>
                <a:ext cx="63000" cy="1650960"/>
              </a:xfrm>
              <a:custGeom>
                <a:avLst/>
                <a:gdLst>
                  <a:gd name="textAreaLeft" fmla="*/ 0 w 63000"/>
                  <a:gd name="textAreaRight" fmla="*/ 64080 w 63000"/>
                  <a:gd name="textAreaTop" fmla="*/ 0 h 1650960"/>
                  <a:gd name="textAreaBottom" fmla="*/ 1652040 h 1650960"/>
                </a:gdLst>
                <a:ahLst/>
                <a:rect l="textAreaLeft" t="textAreaTop" r="textAreaRight" b="textAreaBottom"/>
                <a:pathLst>
                  <a:path w="951" h="24343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65" name="Google Shape;309;p 1"/>
              <p:cNvSpPr/>
              <p:nvPr/>
            </p:nvSpPr>
            <p:spPr>
              <a:xfrm>
                <a:off x="7770960" y="2943720"/>
                <a:ext cx="63000" cy="1663560"/>
              </a:xfrm>
              <a:custGeom>
                <a:avLst/>
                <a:gdLst>
                  <a:gd name="textAreaLeft" fmla="*/ 0 w 63000"/>
                  <a:gd name="textAreaRight" fmla="*/ 64080 w 63000"/>
                  <a:gd name="textAreaTop" fmla="*/ 0 h 1663560"/>
                  <a:gd name="textAreaBottom" fmla="*/ 1664640 h 1663560"/>
                </a:gdLst>
                <a:ahLst/>
                <a:rect l="textAreaLeft" t="textAreaTop" r="textAreaRight" b="textAreaBottom"/>
                <a:pathLst>
                  <a:path w="952" h="24341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66" name="Google Shape;310;p 1"/>
              <p:cNvSpPr/>
              <p:nvPr/>
            </p:nvSpPr>
            <p:spPr>
              <a:xfrm>
                <a:off x="6652440" y="2896560"/>
                <a:ext cx="1098720" cy="56160"/>
              </a:xfrm>
              <a:custGeom>
                <a:avLst/>
                <a:gdLst>
                  <a:gd name="textAreaLeft" fmla="*/ 0 w 1098720"/>
                  <a:gd name="textAreaRight" fmla="*/ 1099800 w 1098720"/>
                  <a:gd name="textAreaTop" fmla="*/ 0 h 56160"/>
                  <a:gd name="textAreaBottom" fmla="*/ 57240 h 56160"/>
                </a:gdLst>
                <a:ahLst/>
                <a:rect l="textAreaLeft" t="textAreaTop" r="textAreaRight" b="textAreaBottom"/>
                <a:pathLst>
                  <a:path w="16310" h="849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67" name="Google Shape;311;p 1"/>
              <p:cNvSpPr/>
              <p:nvPr/>
            </p:nvSpPr>
            <p:spPr>
              <a:xfrm>
                <a:off x="5434560" y="2901600"/>
                <a:ext cx="1723320" cy="61560"/>
              </a:xfrm>
              <a:custGeom>
                <a:avLst/>
                <a:gdLst>
                  <a:gd name="textAreaLeft" fmla="*/ 0 w 1723320"/>
                  <a:gd name="textAreaRight" fmla="*/ 1724400 w 1723320"/>
                  <a:gd name="textAreaTop" fmla="*/ 0 h 61560"/>
                  <a:gd name="textAreaBottom" fmla="*/ 62640 h 61560"/>
                </a:gdLst>
                <a:ahLst/>
                <a:rect l="textAreaLeft" t="textAreaTop" r="textAreaRight" b="textAreaBottom"/>
                <a:pathLst>
                  <a:path w="25571" h="928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1320" bIns="313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68" name="Google Shape;312;p 1"/>
              <p:cNvSpPr/>
              <p:nvPr/>
            </p:nvSpPr>
            <p:spPr>
              <a:xfrm>
                <a:off x="6154920" y="2864160"/>
                <a:ext cx="511920" cy="40680"/>
              </a:xfrm>
              <a:custGeom>
                <a:avLst/>
                <a:gdLst>
                  <a:gd name="textAreaLeft" fmla="*/ 0 w 511920"/>
                  <a:gd name="textAreaRight" fmla="*/ 513000 w 511920"/>
                  <a:gd name="textAreaTop" fmla="*/ 0 h 40680"/>
                  <a:gd name="textAreaBottom" fmla="*/ 41760 h 40680"/>
                </a:gdLst>
                <a:ahLst/>
                <a:rect l="textAreaLeft" t="textAreaTop" r="textAreaRight" b="textAreaBottom"/>
                <a:pathLst>
                  <a:path w="7605" h="619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0880" bIns="208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69" name="Google Shape;313;p 1"/>
              <p:cNvSpPr/>
              <p:nvPr/>
            </p:nvSpPr>
            <p:spPr>
              <a:xfrm>
                <a:off x="6141960" y="2868480"/>
                <a:ext cx="348840" cy="40680"/>
              </a:xfrm>
              <a:custGeom>
                <a:avLst/>
                <a:gdLst>
                  <a:gd name="textAreaLeft" fmla="*/ 0 w 348840"/>
                  <a:gd name="textAreaRight" fmla="*/ 349920 w 348840"/>
                  <a:gd name="textAreaTop" fmla="*/ 0 h 40680"/>
                  <a:gd name="textAreaBottom" fmla="*/ 41760 h 40680"/>
                </a:gdLst>
                <a:ahLst/>
                <a:rect l="textAreaLeft" t="textAreaTop" r="textAreaRight" b="textAreaBottom"/>
                <a:pathLst>
                  <a:path w="5190" h="621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0880" bIns="208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70" name="Google Shape;314;p 1"/>
              <p:cNvSpPr/>
              <p:nvPr/>
            </p:nvSpPr>
            <p:spPr>
              <a:xfrm>
                <a:off x="7141320" y="3461040"/>
                <a:ext cx="650160" cy="518400"/>
              </a:xfrm>
              <a:custGeom>
                <a:avLst/>
                <a:gdLst>
                  <a:gd name="textAreaLeft" fmla="*/ 0 w 650160"/>
                  <a:gd name="textAreaRight" fmla="*/ 651240 w 650160"/>
                  <a:gd name="textAreaTop" fmla="*/ 0 h 518400"/>
                  <a:gd name="textAreaBottom" fmla="*/ 519480 h 518400"/>
                </a:gdLst>
                <a:ahLst/>
                <a:rect l="textAreaLeft" t="textAreaTop" r="textAreaRight" b="textAreaBottom"/>
                <a:pathLst>
                  <a:path w="9656" h="7706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71" name="Google Shape;315;p 1"/>
              <p:cNvSpPr/>
              <p:nvPr/>
            </p:nvSpPr>
            <p:spPr>
              <a:xfrm>
                <a:off x="7180560" y="3501360"/>
                <a:ext cx="276480" cy="300960"/>
              </a:xfrm>
              <a:custGeom>
                <a:avLst/>
                <a:gdLst>
                  <a:gd name="textAreaLeft" fmla="*/ 0 w 276480"/>
                  <a:gd name="textAreaRight" fmla="*/ 277560 w 276480"/>
                  <a:gd name="textAreaTop" fmla="*/ 0 h 300960"/>
                  <a:gd name="textAreaBottom" fmla="*/ 302040 h 300960"/>
                </a:gdLst>
                <a:ahLst/>
                <a:rect l="textAreaLeft" t="textAreaTop" r="textAreaRight" b="textAreaBottom"/>
                <a:pathLst>
                  <a:path w="4115" h="4479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72" name="Google Shape;316;p 1"/>
              <p:cNvSpPr/>
              <p:nvPr/>
            </p:nvSpPr>
            <p:spPr>
              <a:xfrm>
                <a:off x="6069600" y="1349640"/>
                <a:ext cx="2137320" cy="3258000"/>
              </a:xfrm>
              <a:custGeom>
                <a:avLst/>
                <a:gdLst>
                  <a:gd name="textAreaLeft" fmla="*/ 0 w 2137320"/>
                  <a:gd name="textAreaRight" fmla="*/ 2138400 w 2137320"/>
                  <a:gd name="textAreaTop" fmla="*/ 0 h 3258000"/>
                  <a:gd name="textAreaBottom" fmla="*/ 3259080 h 3258000"/>
                </a:gdLst>
                <a:ahLst/>
                <a:rect l="textAreaLeft" t="textAreaTop" r="textAreaRight" b="textAreaBottom"/>
                <a:pathLst>
                  <a:path w="31711" h="48327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73" name="Google Shape;317;p 1"/>
              <p:cNvSpPr/>
              <p:nvPr/>
            </p:nvSpPr>
            <p:spPr>
              <a:xfrm>
                <a:off x="7170480" y="1350720"/>
                <a:ext cx="484920" cy="493560"/>
              </a:xfrm>
              <a:custGeom>
                <a:avLst/>
                <a:gdLst>
                  <a:gd name="textAreaLeft" fmla="*/ 0 w 484920"/>
                  <a:gd name="textAreaRight" fmla="*/ 486000 w 484920"/>
                  <a:gd name="textAreaTop" fmla="*/ 0 h 493560"/>
                  <a:gd name="textAreaBottom" fmla="*/ 494640 h 493560"/>
                </a:gdLst>
                <a:ahLst/>
                <a:rect l="textAreaLeft" t="textAreaTop" r="textAreaRight" b="textAreaBottom"/>
                <a:pathLst>
                  <a:path w="7207" h="7336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74" name="Google Shape;318;p 1"/>
              <p:cNvSpPr/>
              <p:nvPr/>
            </p:nvSpPr>
            <p:spPr>
              <a:xfrm>
                <a:off x="7170480" y="1350720"/>
                <a:ext cx="466200" cy="220680"/>
              </a:xfrm>
              <a:custGeom>
                <a:avLst/>
                <a:gdLst>
                  <a:gd name="textAreaLeft" fmla="*/ 0 w 466200"/>
                  <a:gd name="textAreaRight" fmla="*/ 467280 w 466200"/>
                  <a:gd name="textAreaTop" fmla="*/ 0 h 220680"/>
                  <a:gd name="textAreaBottom" fmla="*/ 221760 h 220680"/>
                </a:gdLst>
                <a:ahLst/>
                <a:rect l="textAreaLeft" t="textAreaTop" r="textAreaRight" b="textAreaBottom"/>
                <a:pathLst>
                  <a:path w="6929" h="3289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75" name="Google Shape;319;p 1"/>
              <p:cNvSpPr/>
              <p:nvPr/>
            </p:nvSpPr>
            <p:spPr>
              <a:xfrm>
                <a:off x="7386120" y="1652760"/>
                <a:ext cx="93960" cy="134280"/>
              </a:xfrm>
              <a:custGeom>
                <a:avLst/>
                <a:gdLst>
                  <a:gd name="textAreaLeft" fmla="*/ 0 w 93960"/>
                  <a:gd name="textAreaRight" fmla="*/ 95040 w 93960"/>
                  <a:gd name="textAreaTop" fmla="*/ 0 h 134280"/>
                  <a:gd name="textAreaBottom" fmla="*/ 135360 h 134280"/>
                </a:gdLst>
                <a:ahLst/>
                <a:rect l="textAreaLeft" t="textAreaTop" r="textAreaRight" b="textAreaBottom"/>
                <a:pathLst>
                  <a:path w="1411" h="2007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7680" bIns="676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76" name="Google Shape;320;p 1"/>
              <p:cNvSpPr/>
              <p:nvPr/>
            </p:nvSpPr>
            <p:spPr>
              <a:xfrm>
                <a:off x="7401600" y="1669680"/>
                <a:ext cx="43560" cy="108000"/>
              </a:xfrm>
              <a:custGeom>
                <a:avLst/>
                <a:gdLst>
                  <a:gd name="textAreaLeft" fmla="*/ 0 w 43560"/>
                  <a:gd name="textAreaRight" fmla="*/ 44640 w 43560"/>
                  <a:gd name="textAreaTop" fmla="*/ 0 h 108000"/>
                  <a:gd name="textAreaBottom" fmla="*/ 109080 h 108000"/>
                </a:gdLst>
                <a:ahLst/>
                <a:rect l="textAreaLeft" t="textAreaTop" r="textAreaRight" b="textAreaBottom"/>
                <a:pathLst>
                  <a:path w="663" h="162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4360" bIns="543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77" name="Google Shape;321;p 1"/>
              <p:cNvSpPr/>
              <p:nvPr/>
            </p:nvSpPr>
            <p:spPr>
              <a:xfrm>
                <a:off x="7192080" y="1639080"/>
                <a:ext cx="231120" cy="334800"/>
              </a:xfrm>
              <a:custGeom>
                <a:avLst/>
                <a:gdLst>
                  <a:gd name="textAreaLeft" fmla="*/ 0 w 231120"/>
                  <a:gd name="textAreaRight" fmla="*/ 232200 w 231120"/>
                  <a:gd name="textAreaTop" fmla="*/ 0 h 334800"/>
                  <a:gd name="textAreaBottom" fmla="*/ 335880 h 334800"/>
                </a:gdLst>
                <a:ahLst/>
                <a:rect l="textAreaLeft" t="textAreaTop" r="textAreaRight" b="textAreaBottom"/>
                <a:pathLst>
                  <a:path w="3444" h="4979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78" name="Google Shape;322;p 1"/>
              <p:cNvSpPr/>
              <p:nvPr/>
            </p:nvSpPr>
            <p:spPr>
              <a:xfrm>
                <a:off x="7547400" y="1567800"/>
                <a:ext cx="103680" cy="192240"/>
              </a:xfrm>
              <a:custGeom>
                <a:avLst/>
                <a:gdLst>
                  <a:gd name="textAreaLeft" fmla="*/ 0 w 103680"/>
                  <a:gd name="textAreaRight" fmla="*/ 104760 w 103680"/>
                  <a:gd name="textAreaTop" fmla="*/ 0 h 192240"/>
                  <a:gd name="textAreaBottom" fmla="*/ 193320 h 192240"/>
                </a:gdLst>
                <a:ahLst/>
                <a:rect l="textAreaLeft" t="textAreaTop" r="textAreaRight" b="textAreaBottom"/>
                <a:pathLst>
                  <a:path w="1553" h="2869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79" name="Google Shape;323;p 1"/>
              <p:cNvSpPr/>
              <p:nvPr/>
            </p:nvSpPr>
            <p:spPr>
              <a:xfrm>
                <a:off x="7390800" y="1368720"/>
                <a:ext cx="126360" cy="60120"/>
              </a:xfrm>
              <a:custGeom>
                <a:avLst/>
                <a:gdLst>
                  <a:gd name="textAreaLeft" fmla="*/ 0 w 126360"/>
                  <a:gd name="textAreaRight" fmla="*/ 127440 w 126360"/>
                  <a:gd name="textAreaTop" fmla="*/ 0 h 60120"/>
                  <a:gd name="textAreaBottom" fmla="*/ 61200 h 60120"/>
                </a:gdLst>
                <a:ahLst/>
                <a:rect l="textAreaLeft" t="textAreaTop" r="textAreaRight" b="textAreaBottom"/>
                <a:pathLst>
                  <a:path w="1889" h="908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0600" bIns="30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80" name="Google Shape;324;p 1"/>
              <p:cNvSpPr/>
              <p:nvPr/>
            </p:nvSpPr>
            <p:spPr>
              <a:xfrm>
                <a:off x="7215480" y="1684440"/>
                <a:ext cx="6840" cy="46440"/>
              </a:xfrm>
              <a:custGeom>
                <a:avLst/>
                <a:gdLst>
                  <a:gd name="textAreaLeft" fmla="*/ 0 w 6840"/>
                  <a:gd name="textAreaRight" fmla="*/ 7920 w 6840"/>
                  <a:gd name="textAreaTop" fmla="*/ 0 h 46440"/>
                  <a:gd name="textAreaBottom" fmla="*/ 47520 h 46440"/>
                </a:gdLst>
                <a:ahLst/>
                <a:rect l="textAreaLeft" t="textAreaTop" r="textAreaRight" b="textAreaBottom"/>
                <a:pathLst>
                  <a:path w="116" h="703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81" name="Google Shape;325;p 1"/>
              <p:cNvSpPr/>
              <p:nvPr/>
            </p:nvSpPr>
            <p:spPr>
              <a:xfrm>
                <a:off x="7242120" y="1877760"/>
                <a:ext cx="41400" cy="1440"/>
              </a:xfrm>
              <a:custGeom>
                <a:avLst/>
                <a:gdLst>
                  <a:gd name="textAreaLeft" fmla="*/ 0 w 41400"/>
                  <a:gd name="textAreaRight" fmla="*/ 42480 w 41400"/>
                  <a:gd name="textAreaTop" fmla="*/ 0 h 1440"/>
                  <a:gd name="textAreaBottom" fmla="*/ 2520 h 1440"/>
                </a:gdLst>
                <a:ahLst/>
                <a:rect l="textAreaLeft" t="textAreaTop" r="textAreaRight" b="textAreaBottom"/>
                <a:pathLst>
                  <a:path w="629" h="38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" bIns="10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82" name="Google Shape;326;p 1"/>
              <p:cNvSpPr/>
              <p:nvPr/>
            </p:nvSpPr>
            <p:spPr>
              <a:xfrm>
                <a:off x="7249680" y="1895400"/>
                <a:ext cx="14400" cy="50760"/>
              </a:xfrm>
              <a:custGeom>
                <a:avLst/>
                <a:gdLst>
                  <a:gd name="textAreaLeft" fmla="*/ 0 w 14400"/>
                  <a:gd name="textAreaRight" fmla="*/ 15480 w 14400"/>
                  <a:gd name="textAreaTop" fmla="*/ 0 h 50760"/>
                  <a:gd name="textAreaBottom" fmla="*/ 51840 h 50760"/>
                </a:gdLst>
                <a:ahLst/>
                <a:rect l="textAreaLeft" t="textAreaTop" r="textAreaRight" b="textAreaBottom"/>
                <a:pathLst>
                  <a:path w="232" h="771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83" name="Google Shape;327;p 1"/>
              <p:cNvSpPr/>
              <p:nvPr/>
            </p:nvSpPr>
            <p:spPr>
              <a:xfrm>
                <a:off x="7419960" y="1775520"/>
                <a:ext cx="272160" cy="201600"/>
              </a:xfrm>
              <a:custGeom>
                <a:avLst/>
                <a:gdLst>
                  <a:gd name="textAreaLeft" fmla="*/ 0 w 272160"/>
                  <a:gd name="textAreaRight" fmla="*/ 273240 w 272160"/>
                  <a:gd name="textAreaTop" fmla="*/ 0 h 201600"/>
                  <a:gd name="textAreaBottom" fmla="*/ 202680 h 201600"/>
                </a:gdLst>
                <a:ahLst/>
                <a:rect l="textAreaLeft" t="textAreaTop" r="textAreaRight" b="textAreaBottom"/>
                <a:pathLst>
                  <a:path w="4054" h="3006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84" name="Google Shape;328;p 1"/>
              <p:cNvSpPr/>
              <p:nvPr/>
            </p:nvSpPr>
            <p:spPr>
              <a:xfrm>
                <a:off x="7306560" y="1885320"/>
                <a:ext cx="131400" cy="88560"/>
              </a:xfrm>
              <a:custGeom>
                <a:avLst/>
                <a:gdLst>
                  <a:gd name="textAreaLeft" fmla="*/ 0 w 131400"/>
                  <a:gd name="textAreaRight" fmla="*/ 132480 w 131400"/>
                  <a:gd name="textAreaTop" fmla="*/ 0 h 88560"/>
                  <a:gd name="textAreaBottom" fmla="*/ 89640 h 88560"/>
                </a:gdLst>
                <a:ahLst/>
                <a:rect l="textAreaLeft" t="textAreaTop" r="textAreaRight" b="textAreaBottom"/>
                <a:pathLst>
                  <a:path w="1965" h="1329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640" bIns="446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85" name="Google Shape;329;p 1"/>
              <p:cNvSpPr/>
              <p:nvPr/>
            </p:nvSpPr>
            <p:spPr>
              <a:xfrm>
                <a:off x="7488000" y="1813320"/>
                <a:ext cx="199440" cy="76320"/>
              </a:xfrm>
              <a:custGeom>
                <a:avLst/>
                <a:gdLst>
                  <a:gd name="textAreaLeft" fmla="*/ 0 w 199440"/>
                  <a:gd name="textAreaRight" fmla="*/ 200520 w 199440"/>
                  <a:gd name="textAreaTop" fmla="*/ 0 h 76320"/>
                  <a:gd name="textAreaBottom" fmla="*/ 77400 h 76320"/>
                </a:gdLst>
                <a:ahLst/>
                <a:rect l="textAreaLeft" t="textAreaTop" r="textAreaRight" b="textAreaBottom"/>
                <a:pathLst>
                  <a:path w="2974" h="1148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8520" bIns="385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86" name="Google Shape;330;p 1"/>
              <p:cNvSpPr/>
              <p:nvPr/>
            </p:nvSpPr>
            <p:spPr>
              <a:xfrm>
                <a:off x="7434360" y="1846080"/>
                <a:ext cx="61200" cy="106920"/>
              </a:xfrm>
              <a:custGeom>
                <a:avLst/>
                <a:gdLst>
                  <a:gd name="textAreaLeft" fmla="*/ 0 w 61200"/>
                  <a:gd name="textAreaRight" fmla="*/ 62280 w 61200"/>
                  <a:gd name="textAreaTop" fmla="*/ 0 h 106920"/>
                  <a:gd name="textAreaBottom" fmla="*/ 108000 h 106920"/>
                </a:gdLst>
                <a:ahLst/>
                <a:rect l="textAreaLeft" t="textAreaTop" r="textAreaRight" b="textAreaBottom"/>
                <a:pathLst>
                  <a:path w="925" h="160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4000" bIns="540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87" name="Google Shape;331;p 1"/>
              <p:cNvSpPr/>
              <p:nvPr/>
            </p:nvSpPr>
            <p:spPr>
              <a:xfrm>
                <a:off x="7386120" y="1729440"/>
                <a:ext cx="37800" cy="150480"/>
              </a:xfrm>
              <a:custGeom>
                <a:avLst/>
                <a:gdLst>
                  <a:gd name="textAreaLeft" fmla="*/ 0 w 37800"/>
                  <a:gd name="textAreaRight" fmla="*/ 38880 w 37800"/>
                  <a:gd name="textAreaTop" fmla="*/ 0 h 150480"/>
                  <a:gd name="textAreaBottom" fmla="*/ 151560 h 150480"/>
                </a:gdLst>
                <a:ahLst/>
                <a:rect l="textAreaLeft" t="textAreaTop" r="textAreaRight" b="textAreaBottom"/>
                <a:pathLst>
                  <a:path w="575" h="2247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5600" bIns="75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88" name="Google Shape;332;p 1"/>
              <p:cNvSpPr/>
              <p:nvPr/>
            </p:nvSpPr>
            <p:spPr>
              <a:xfrm>
                <a:off x="7203600" y="1639080"/>
                <a:ext cx="184680" cy="110880"/>
              </a:xfrm>
              <a:custGeom>
                <a:avLst/>
                <a:gdLst>
                  <a:gd name="textAreaLeft" fmla="*/ 0 w 184680"/>
                  <a:gd name="textAreaRight" fmla="*/ 185760 w 184680"/>
                  <a:gd name="textAreaTop" fmla="*/ 0 h 110880"/>
                  <a:gd name="textAreaBottom" fmla="*/ 111960 h 110880"/>
                </a:gdLst>
                <a:ahLst/>
                <a:rect l="textAreaLeft" t="textAreaTop" r="textAreaRight" b="textAreaBottom"/>
                <a:pathLst>
                  <a:path w="2757" h="166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5800" bIns="558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89" name="Google Shape;333;p 1"/>
              <p:cNvSpPr/>
              <p:nvPr/>
            </p:nvSpPr>
            <p:spPr>
              <a:xfrm>
                <a:off x="7199640" y="1653840"/>
                <a:ext cx="58320" cy="22320"/>
              </a:xfrm>
              <a:custGeom>
                <a:avLst/>
                <a:gdLst>
                  <a:gd name="textAreaLeft" fmla="*/ 0 w 58320"/>
                  <a:gd name="textAreaRight" fmla="*/ 59400 w 58320"/>
                  <a:gd name="textAreaTop" fmla="*/ 0 h 22320"/>
                  <a:gd name="textAreaBottom" fmla="*/ 23400 h 22320"/>
                </a:gdLst>
                <a:ahLst/>
                <a:rect l="textAreaLeft" t="textAreaTop" r="textAreaRight" b="textAreaBottom"/>
                <a:pathLst>
                  <a:path w="881" h="347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1520" bIns="115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90" name="Google Shape;334;p 1"/>
              <p:cNvSpPr/>
              <p:nvPr/>
            </p:nvSpPr>
            <p:spPr>
              <a:xfrm>
                <a:off x="7212600" y="1792800"/>
                <a:ext cx="5400" cy="31680"/>
              </a:xfrm>
              <a:custGeom>
                <a:avLst/>
                <a:gdLst>
                  <a:gd name="textAreaLeft" fmla="*/ 0 w 5400"/>
                  <a:gd name="textAreaRight" fmla="*/ 6480 w 5400"/>
                  <a:gd name="textAreaTop" fmla="*/ 0 h 31680"/>
                  <a:gd name="textAreaBottom" fmla="*/ 32760 h 31680"/>
                </a:gdLst>
                <a:ahLst/>
                <a:rect l="textAreaLeft" t="textAreaTop" r="textAreaRight" b="textAreaBottom"/>
                <a:pathLst>
                  <a:path w="94" h="484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200" bIns="162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91" name="Google Shape;335;p 1"/>
              <p:cNvSpPr/>
              <p:nvPr/>
            </p:nvSpPr>
            <p:spPr>
              <a:xfrm>
                <a:off x="7385760" y="1652400"/>
                <a:ext cx="91080" cy="135360"/>
              </a:xfrm>
              <a:custGeom>
                <a:avLst/>
                <a:gdLst>
                  <a:gd name="textAreaLeft" fmla="*/ 0 w 91080"/>
                  <a:gd name="textAreaRight" fmla="*/ 92160 w 91080"/>
                  <a:gd name="textAreaTop" fmla="*/ 0 h 135360"/>
                  <a:gd name="textAreaBottom" fmla="*/ 136440 h 135360"/>
                </a:gdLst>
                <a:ahLst/>
                <a:rect l="textAreaLeft" t="textAreaTop" r="textAreaRight" b="textAreaBottom"/>
                <a:pathLst>
                  <a:path w="1367" h="2024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040" bIns="680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92" name="Google Shape;336;p 1"/>
              <p:cNvSpPr/>
              <p:nvPr/>
            </p:nvSpPr>
            <p:spPr>
              <a:xfrm>
                <a:off x="7264440" y="1415160"/>
                <a:ext cx="271800" cy="111600"/>
              </a:xfrm>
              <a:custGeom>
                <a:avLst/>
                <a:gdLst>
                  <a:gd name="textAreaLeft" fmla="*/ 0 w 271800"/>
                  <a:gd name="textAreaRight" fmla="*/ 272880 w 271800"/>
                  <a:gd name="textAreaTop" fmla="*/ 0 h 111600"/>
                  <a:gd name="textAreaBottom" fmla="*/ 112680 h 111600"/>
                </a:gdLst>
                <a:ahLst/>
                <a:rect l="textAreaLeft" t="textAreaTop" r="textAreaRight" b="textAreaBottom"/>
                <a:pathLst>
                  <a:path w="4047" h="1671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6160" bIns="561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93" name="Google Shape;337;p 1"/>
              <p:cNvSpPr/>
              <p:nvPr/>
            </p:nvSpPr>
            <p:spPr>
              <a:xfrm>
                <a:off x="7302600" y="1787400"/>
                <a:ext cx="120960" cy="187200"/>
              </a:xfrm>
              <a:custGeom>
                <a:avLst/>
                <a:gdLst>
                  <a:gd name="textAreaLeft" fmla="*/ 0 w 120960"/>
                  <a:gd name="textAreaRight" fmla="*/ 122040 w 120960"/>
                  <a:gd name="textAreaTop" fmla="*/ 0 h 187200"/>
                  <a:gd name="textAreaBottom" fmla="*/ 188280 h 187200"/>
                </a:gdLst>
                <a:ahLst/>
                <a:rect l="textAreaLeft" t="textAreaTop" r="textAreaRight" b="textAreaBottom"/>
                <a:pathLst>
                  <a:path w="1811" h="279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94" name="Google Shape;338;p 1"/>
              <p:cNvSpPr/>
              <p:nvPr/>
            </p:nvSpPr>
            <p:spPr>
              <a:xfrm>
                <a:off x="6482160" y="3613680"/>
                <a:ext cx="736920" cy="866160"/>
              </a:xfrm>
              <a:custGeom>
                <a:avLst/>
                <a:gdLst>
                  <a:gd name="textAreaLeft" fmla="*/ 0 w 736920"/>
                  <a:gd name="textAreaRight" fmla="*/ 738000 w 736920"/>
                  <a:gd name="textAreaTop" fmla="*/ 0 h 866160"/>
                  <a:gd name="textAreaBottom" fmla="*/ 867240 h 866160"/>
                </a:gdLst>
                <a:ahLst/>
                <a:rect l="textAreaLeft" t="textAreaTop" r="textAreaRight" b="textAreaBottom"/>
                <a:pathLst>
                  <a:path w="10943" h="12861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95" name="Google Shape;339;p 1"/>
              <p:cNvSpPr/>
              <p:nvPr/>
            </p:nvSpPr>
            <p:spPr>
              <a:xfrm>
                <a:off x="6681240" y="3021480"/>
                <a:ext cx="1526760" cy="1225080"/>
              </a:xfrm>
              <a:custGeom>
                <a:avLst/>
                <a:gdLst>
                  <a:gd name="textAreaLeft" fmla="*/ 0 w 1526760"/>
                  <a:gd name="textAreaRight" fmla="*/ 1527840 w 1526760"/>
                  <a:gd name="textAreaTop" fmla="*/ 0 h 1225080"/>
                  <a:gd name="textAreaBottom" fmla="*/ 1226160 h 1225080"/>
                </a:gdLst>
                <a:ahLst/>
                <a:rect l="textAreaLeft" t="textAreaTop" r="textAreaRight" b="textAreaBottom"/>
                <a:pathLst>
                  <a:path w="22657" h="18182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96" name="Google Shape;340;p 1"/>
              <p:cNvSpPr/>
              <p:nvPr/>
            </p:nvSpPr>
            <p:spPr>
              <a:xfrm>
                <a:off x="6878520" y="3031560"/>
                <a:ext cx="1329480" cy="1200600"/>
              </a:xfrm>
              <a:custGeom>
                <a:avLst/>
                <a:gdLst>
                  <a:gd name="textAreaLeft" fmla="*/ 0 w 1329480"/>
                  <a:gd name="textAreaRight" fmla="*/ 1330560 w 1329480"/>
                  <a:gd name="textAreaTop" fmla="*/ 0 h 1200600"/>
                  <a:gd name="textAreaBottom" fmla="*/ 1201680 h 1200600"/>
                </a:gdLst>
                <a:ahLst/>
                <a:rect l="textAreaLeft" t="textAreaTop" r="textAreaRight" b="textAreaBottom"/>
                <a:pathLst>
                  <a:path w="19732" h="17822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97" name="Google Shape;341;p 1"/>
              <p:cNvSpPr/>
              <p:nvPr/>
            </p:nvSpPr>
            <p:spPr>
              <a:xfrm>
                <a:off x="6459480" y="4341240"/>
                <a:ext cx="109800" cy="119520"/>
              </a:xfrm>
              <a:custGeom>
                <a:avLst/>
                <a:gdLst>
                  <a:gd name="textAreaLeft" fmla="*/ 0 w 109800"/>
                  <a:gd name="textAreaRight" fmla="*/ 110880 w 109800"/>
                  <a:gd name="textAreaTop" fmla="*/ 0 h 119520"/>
                  <a:gd name="textAreaBottom" fmla="*/ 120600 h 119520"/>
                </a:gdLst>
                <a:ahLst/>
                <a:rect l="textAreaLeft" t="textAreaTop" r="textAreaRight" b="textAreaBottom"/>
                <a:pathLst>
                  <a:path w="1646" h="1791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0120" bIns="601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98" name="Google Shape;342;p 1"/>
              <p:cNvSpPr/>
              <p:nvPr/>
            </p:nvSpPr>
            <p:spPr>
              <a:xfrm>
                <a:off x="6482880" y="4341240"/>
                <a:ext cx="86760" cy="112320"/>
              </a:xfrm>
              <a:custGeom>
                <a:avLst/>
                <a:gdLst>
                  <a:gd name="textAreaLeft" fmla="*/ 0 w 86760"/>
                  <a:gd name="textAreaRight" fmla="*/ 87840 w 86760"/>
                  <a:gd name="textAreaTop" fmla="*/ 0 h 112320"/>
                  <a:gd name="textAreaBottom" fmla="*/ 113400 h 112320"/>
                </a:gdLst>
                <a:ahLst/>
                <a:rect l="textAreaLeft" t="textAreaTop" r="textAreaRight" b="textAreaBottom"/>
                <a:pathLst>
                  <a:path w="1301" h="1682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6520" bIns="565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99" name="Google Shape;343;p 1"/>
              <p:cNvSpPr/>
              <p:nvPr/>
            </p:nvSpPr>
            <p:spPr>
              <a:xfrm>
                <a:off x="6900120" y="2506320"/>
                <a:ext cx="786240" cy="396000"/>
              </a:xfrm>
              <a:custGeom>
                <a:avLst/>
                <a:gdLst>
                  <a:gd name="textAreaLeft" fmla="*/ 0 w 786240"/>
                  <a:gd name="textAreaRight" fmla="*/ 787320 w 786240"/>
                  <a:gd name="textAreaTop" fmla="*/ 0 h 396000"/>
                  <a:gd name="textAreaBottom" fmla="*/ 397080 h 396000"/>
                </a:gdLst>
                <a:ahLst/>
                <a:rect l="textAreaLeft" t="textAreaTop" r="textAreaRight" b="textAreaBottom"/>
                <a:pathLst>
                  <a:path w="11674" h="5891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00" name="Google Shape;344;p 1"/>
              <p:cNvSpPr/>
              <p:nvPr/>
            </p:nvSpPr>
            <p:spPr>
              <a:xfrm>
                <a:off x="6645960" y="2746800"/>
                <a:ext cx="276120" cy="156240"/>
              </a:xfrm>
              <a:custGeom>
                <a:avLst/>
                <a:gdLst>
                  <a:gd name="textAreaLeft" fmla="*/ 0 w 276120"/>
                  <a:gd name="textAreaRight" fmla="*/ 277200 w 276120"/>
                  <a:gd name="textAreaTop" fmla="*/ 0 h 156240"/>
                  <a:gd name="textAreaBottom" fmla="*/ 157320 h 156240"/>
                </a:gdLst>
                <a:ahLst/>
                <a:rect l="textAreaLeft" t="textAreaTop" r="textAreaRight" b="textAreaBottom"/>
                <a:pathLst>
                  <a:path w="4110" h="2331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8480" bIns="784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01" name="Google Shape;345;p 1"/>
              <p:cNvSpPr/>
              <p:nvPr/>
            </p:nvSpPr>
            <p:spPr>
              <a:xfrm>
                <a:off x="7171200" y="1920240"/>
                <a:ext cx="1006560" cy="1173600"/>
              </a:xfrm>
              <a:custGeom>
                <a:avLst/>
                <a:gdLst>
                  <a:gd name="textAreaLeft" fmla="*/ 0 w 1006560"/>
                  <a:gd name="textAreaRight" fmla="*/ 1007640 w 1006560"/>
                  <a:gd name="textAreaTop" fmla="*/ 0 h 1173600"/>
                  <a:gd name="textAreaBottom" fmla="*/ 1174680 h 1173600"/>
                </a:gdLst>
                <a:ahLst/>
                <a:rect l="textAreaLeft" t="textAreaTop" r="textAreaRight" b="textAreaBottom"/>
                <a:pathLst>
                  <a:path w="14944" h="17421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02" name="Google Shape;346;p 1"/>
              <p:cNvSpPr/>
              <p:nvPr/>
            </p:nvSpPr>
            <p:spPr>
              <a:xfrm>
                <a:off x="7534800" y="1922400"/>
                <a:ext cx="642960" cy="1171440"/>
              </a:xfrm>
              <a:custGeom>
                <a:avLst/>
                <a:gdLst>
                  <a:gd name="textAreaLeft" fmla="*/ 0 w 642960"/>
                  <a:gd name="textAreaRight" fmla="*/ 644040 w 642960"/>
                  <a:gd name="textAreaTop" fmla="*/ 0 h 1171440"/>
                  <a:gd name="textAreaBottom" fmla="*/ 1172520 h 1171440"/>
                </a:gdLst>
                <a:ahLst/>
                <a:rect l="textAreaLeft" t="textAreaTop" r="textAreaRight" b="textAreaBottom"/>
                <a:pathLst>
                  <a:path w="9551" h="17388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03" name="Google Shape;347;p 1"/>
              <p:cNvSpPr/>
              <p:nvPr/>
            </p:nvSpPr>
            <p:spPr>
              <a:xfrm>
                <a:off x="7435800" y="1887120"/>
                <a:ext cx="297360" cy="145080"/>
              </a:xfrm>
              <a:custGeom>
                <a:avLst/>
                <a:gdLst>
                  <a:gd name="textAreaLeft" fmla="*/ 0 w 297360"/>
                  <a:gd name="textAreaRight" fmla="*/ 298440 w 297360"/>
                  <a:gd name="textAreaTop" fmla="*/ 0 h 145080"/>
                  <a:gd name="textAreaBottom" fmla="*/ 146160 h 145080"/>
                </a:gdLst>
                <a:ahLst/>
                <a:rect l="textAreaLeft" t="textAreaTop" r="textAreaRight" b="textAreaBottom"/>
                <a:pathLst>
                  <a:path w="4424" h="2166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3080" bIns="730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04" name="Google Shape;348;p 1"/>
              <p:cNvSpPr/>
              <p:nvPr/>
            </p:nvSpPr>
            <p:spPr>
              <a:xfrm>
                <a:off x="7499880" y="2361240"/>
                <a:ext cx="8280" cy="25920"/>
              </a:xfrm>
              <a:custGeom>
                <a:avLst/>
                <a:gdLst>
                  <a:gd name="textAreaLeft" fmla="*/ 0 w 8280"/>
                  <a:gd name="textAreaRight" fmla="*/ 9360 w 8280"/>
                  <a:gd name="textAreaTop" fmla="*/ 0 h 25920"/>
                  <a:gd name="textAreaBottom" fmla="*/ 27000 h 25920"/>
                </a:gdLst>
                <a:ahLst/>
                <a:rect l="textAreaLeft" t="textAreaTop" r="textAreaRight" b="textAreaBottom"/>
                <a:pathLst>
                  <a:path w="140" h="398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320" bIns="133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05" name="Google Shape;349;p 1"/>
              <p:cNvSpPr/>
              <p:nvPr/>
            </p:nvSpPr>
            <p:spPr>
              <a:xfrm>
                <a:off x="7376040" y="2125440"/>
                <a:ext cx="95400" cy="159480"/>
              </a:xfrm>
              <a:custGeom>
                <a:avLst/>
                <a:gdLst>
                  <a:gd name="textAreaLeft" fmla="*/ 0 w 95400"/>
                  <a:gd name="textAreaRight" fmla="*/ 96480 w 95400"/>
                  <a:gd name="textAreaTop" fmla="*/ 0 h 159480"/>
                  <a:gd name="textAreaBottom" fmla="*/ 160560 h 159480"/>
                </a:gdLst>
                <a:ahLst/>
                <a:rect l="textAreaLeft" t="textAreaTop" r="textAreaRight" b="textAreaBottom"/>
                <a:pathLst>
                  <a:path w="1431" h="2382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0280" bIns="80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06" name="Google Shape;350;p 1"/>
              <p:cNvSpPr/>
              <p:nvPr/>
            </p:nvSpPr>
            <p:spPr>
              <a:xfrm>
                <a:off x="7234200" y="2349720"/>
                <a:ext cx="165600" cy="148320"/>
              </a:xfrm>
              <a:custGeom>
                <a:avLst/>
                <a:gdLst>
                  <a:gd name="textAreaLeft" fmla="*/ 0 w 165600"/>
                  <a:gd name="textAreaRight" fmla="*/ 166680 w 165600"/>
                  <a:gd name="textAreaTop" fmla="*/ 0 h 148320"/>
                  <a:gd name="textAreaBottom" fmla="*/ 149400 h 148320"/>
                </a:gdLst>
                <a:ahLst/>
                <a:rect l="textAreaLeft" t="textAreaTop" r="textAreaRight" b="textAreaBottom"/>
                <a:pathLst>
                  <a:path w="2472" h="2213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4520" bIns="745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07" name="Google Shape;351;p 1"/>
              <p:cNvSpPr/>
              <p:nvPr/>
            </p:nvSpPr>
            <p:spPr>
              <a:xfrm>
                <a:off x="7396200" y="2392920"/>
                <a:ext cx="11880" cy="19080"/>
              </a:xfrm>
              <a:custGeom>
                <a:avLst/>
                <a:gdLst>
                  <a:gd name="textAreaLeft" fmla="*/ 0 w 11880"/>
                  <a:gd name="textAreaRight" fmla="*/ 12960 w 11880"/>
                  <a:gd name="textAreaTop" fmla="*/ 0 h 19080"/>
                  <a:gd name="textAreaBottom" fmla="*/ 20160 h 19080"/>
                </a:gdLst>
                <a:ahLst/>
                <a:rect l="textAreaLeft" t="textAreaTop" r="textAreaRight" b="textAreaBottom"/>
                <a:pathLst>
                  <a:path w="193" h="298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080" bIns="100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08" name="Google Shape;352;p 1"/>
              <p:cNvSpPr/>
              <p:nvPr/>
            </p:nvSpPr>
            <p:spPr>
              <a:xfrm>
                <a:off x="7285320" y="2450880"/>
                <a:ext cx="86400" cy="133200"/>
              </a:xfrm>
              <a:custGeom>
                <a:avLst/>
                <a:gdLst>
                  <a:gd name="textAreaLeft" fmla="*/ 0 w 86400"/>
                  <a:gd name="textAreaRight" fmla="*/ 87480 w 86400"/>
                  <a:gd name="textAreaTop" fmla="*/ 0 h 133200"/>
                  <a:gd name="textAreaBottom" fmla="*/ 134280 h 133200"/>
                </a:gdLst>
                <a:ahLst/>
                <a:rect l="textAreaLeft" t="textAreaTop" r="textAreaRight" b="textAreaBottom"/>
                <a:pathLst>
                  <a:path w="1297" h="1989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09" name="Google Shape;353;p 1"/>
              <p:cNvSpPr/>
              <p:nvPr/>
            </p:nvSpPr>
            <p:spPr>
              <a:xfrm>
                <a:off x="7164360" y="2494800"/>
                <a:ext cx="38160" cy="53640"/>
              </a:xfrm>
              <a:custGeom>
                <a:avLst/>
                <a:gdLst>
                  <a:gd name="textAreaLeft" fmla="*/ 0 w 38160"/>
                  <a:gd name="textAreaRight" fmla="*/ 39240 w 38160"/>
                  <a:gd name="textAreaTop" fmla="*/ 0 h 53640"/>
                  <a:gd name="textAreaBottom" fmla="*/ 54720 h 53640"/>
                </a:gdLst>
                <a:ahLst/>
                <a:rect l="textAreaLeft" t="textAreaTop" r="textAreaRight" b="textAreaBottom"/>
                <a:pathLst>
                  <a:path w="584" h="811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10" name="Google Shape;354;p 1"/>
              <p:cNvSpPr/>
              <p:nvPr/>
            </p:nvSpPr>
            <p:spPr>
              <a:xfrm>
                <a:off x="7315200" y="2667600"/>
                <a:ext cx="49680" cy="55080"/>
              </a:xfrm>
              <a:custGeom>
                <a:avLst/>
                <a:gdLst>
                  <a:gd name="textAreaLeft" fmla="*/ 0 w 49680"/>
                  <a:gd name="textAreaRight" fmla="*/ 50760 w 49680"/>
                  <a:gd name="textAreaTop" fmla="*/ 0 h 55080"/>
                  <a:gd name="textAreaBottom" fmla="*/ 56160 h 55080"/>
                </a:gdLst>
                <a:ahLst/>
                <a:rect l="textAreaLeft" t="textAreaTop" r="textAreaRight" b="textAreaBottom"/>
                <a:pathLst>
                  <a:path w="754" h="831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080" bIns="280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11" name="Google Shape;355;p 1"/>
              <p:cNvSpPr/>
              <p:nvPr/>
            </p:nvSpPr>
            <p:spPr>
              <a:xfrm>
                <a:off x="7634520" y="2189880"/>
                <a:ext cx="342000" cy="276120"/>
              </a:xfrm>
              <a:custGeom>
                <a:avLst/>
                <a:gdLst>
                  <a:gd name="textAreaLeft" fmla="*/ 0 w 342000"/>
                  <a:gd name="textAreaRight" fmla="*/ 343080 w 342000"/>
                  <a:gd name="textAreaTop" fmla="*/ 0 h 276120"/>
                  <a:gd name="textAreaBottom" fmla="*/ 277200 h 276120"/>
                </a:gdLst>
                <a:ahLst/>
                <a:rect l="textAreaLeft" t="textAreaTop" r="textAreaRight" b="textAreaBottom"/>
                <a:pathLst>
                  <a:path w="5085" h="4112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12" name="Google Shape;356;p 1"/>
              <p:cNvSpPr/>
              <p:nvPr/>
            </p:nvSpPr>
            <p:spPr>
              <a:xfrm>
                <a:off x="7770600" y="2219400"/>
                <a:ext cx="210240" cy="339840"/>
              </a:xfrm>
              <a:custGeom>
                <a:avLst/>
                <a:gdLst>
                  <a:gd name="textAreaLeft" fmla="*/ 0 w 210240"/>
                  <a:gd name="textAreaRight" fmla="*/ 211320 w 210240"/>
                  <a:gd name="textAreaTop" fmla="*/ 0 h 339840"/>
                  <a:gd name="textAreaBottom" fmla="*/ 340920 h 339840"/>
                </a:gdLst>
                <a:ahLst/>
                <a:rect l="textAreaLeft" t="textAreaTop" r="textAreaRight" b="textAreaBottom"/>
                <a:pathLst>
                  <a:path w="3131" h="5053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13" name="Google Shape;357;p 1"/>
              <p:cNvSpPr/>
              <p:nvPr/>
            </p:nvSpPr>
            <p:spPr>
              <a:xfrm>
                <a:off x="7696440" y="1949760"/>
                <a:ext cx="309600" cy="1052640"/>
              </a:xfrm>
              <a:custGeom>
                <a:avLst/>
                <a:gdLst>
                  <a:gd name="textAreaLeft" fmla="*/ 0 w 309600"/>
                  <a:gd name="textAreaRight" fmla="*/ 310680 w 309600"/>
                  <a:gd name="textAreaTop" fmla="*/ 0 h 1052640"/>
                  <a:gd name="textAreaBottom" fmla="*/ 1053720 h 1052640"/>
                </a:gdLst>
                <a:ahLst/>
                <a:rect l="textAreaLeft" t="textAreaTop" r="textAreaRight" b="textAreaBottom"/>
                <a:pathLst>
                  <a:path w="4609" h="15624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14" name="Google Shape;358;p 1"/>
              <p:cNvSpPr/>
              <p:nvPr/>
            </p:nvSpPr>
            <p:spPr>
              <a:xfrm>
                <a:off x="7536960" y="2870280"/>
                <a:ext cx="89640" cy="167400"/>
              </a:xfrm>
              <a:custGeom>
                <a:avLst/>
                <a:gdLst>
                  <a:gd name="textAreaLeft" fmla="*/ 0 w 89640"/>
                  <a:gd name="textAreaRight" fmla="*/ 90720 w 89640"/>
                  <a:gd name="textAreaTop" fmla="*/ 0 h 167400"/>
                  <a:gd name="textAreaBottom" fmla="*/ 168480 h 167400"/>
                </a:gdLst>
                <a:ahLst/>
                <a:rect l="textAreaLeft" t="textAreaTop" r="textAreaRight" b="textAreaBottom"/>
                <a:pathLst>
                  <a:path w="1345" h="2498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4240" bIns="842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15" name="Google Shape;359;p 1"/>
              <p:cNvSpPr/>
              <p:nvPr/>
            </p:nvSpPr>
            <p:spPr>
              <a:xfrm>
                <a:off x="7572960" y="3017880"/>
                <a:ext cx="586800" cy="64080"/>
              </a:xfrm>
              <a:custGeom>
                <a:avLst/>
                <a:gdLst>
                  <a:gd name="textAreaLeft" fmla="*/ 0 w 586800"/>
                  <a:gd name="textAreaRight" fmla="*/ 587880 w 586800"/>
                  <a:gd name="textAreaTop" fmla="*/ 0 h 64080"/>
                  <a:gd name="textAreaBottom" fmla="*/ 65160 h 64080"/>
                </a:gdLst>
                <a:ahLst/>
                <a:rect l="textAreaLeft" t="textAreaTop" r="textAreaRight" b="textAreaBottom"/>
                <a:pathLst>
                  <a:path w="8720" h="966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400" bIns="324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16" name="Google Shape;360;p 1"/>
              <p:cNvSpPr/>
              <p:nvPr/>
            </p:nvSpPr>
            <p:spPr>
              <a:xfrm>
                <a:off x="7670520" y="3027240"/>
                <a:ext cx="20160" cy="46440"/>
              </a:xfrm>
              <a:custGeom>
                <a:avLst/>
                <a:gdLst>
                  <a:gd name="textAreaLeft" fmla="*/ 0 w 20160"/>
                  <a:gd name="textAreaRight" fmla="*/ 21240 w 20160"/>
                  <a:gd name="textAreaTop" fmla="*/ 0 h 46440"/>
                  <a:gd name="textAreaBottom" fmla="*/ 47520 h 46440"/>
                </a:gdLst>
                <a:ahLst/>
                <a:rect l="textAreaLeft" t="textAreaTop" r="textAreaRight" b="textAreaBottom"/>
                <a:pathLst>
                  <a:path w="313" h="706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17" name="Google Shape;361;p 1"/>
              <p:cNvSpPr/>
              <p:nvPr/>
            </p:nvSpPr>
            <p:spPr>
              <a:xfrm>
                <a:off x="8069400" y="3022920"/>
                <a:ext cx="18720" cy="32760"/>
              </a:xfrm>
              <a:custGeom>
                <a:avLst/>
                <a:gdLst>
                  <a:gd name="textAreaLeft" fmla="*/ 0 w 18720"/>
                  <a:gd name="textAreaRight" fmla="*/ 19800 w 18720"/>
                  <a:gd name="textAreaTop" fmla="*/ 0 h 32760"/>
                  <a:gd name="textAreaBottom" fmla="*/ 33840 h 32760"/>
                </a:gdLst>
                <a:ahLst/>
                <a:rect l="textAreaLeft" t="textAreaTop" r="textAreaRight" b="textAreaBottom"/>
                <a:pathLst>
                  <a:path w="293" h="501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920" bIns="169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18" name="Google Shape;362;p 1"/>
              <p:cNvSpPr/>
              <p:nvPr/>
            </p:nvSpPr>
            <p:spPr>
              <a:xfrm>
                <a:off x="7502400" y="3094200"/>
                <a:ext cx="59040" cy="272520"/>
              </a:xfrm>
              <a:custGeom>
                <a:avLst/>
                <a:gdLst>
                  <a:gd name="textAreaLeft" fmla="*/ 0 w 59040"/>
                  <a:gd name="textAreaRight" fmla="*/ 60120 w 59040"/>
                  <a:gd name="textAreaTop" fmla="*/ 0 h 272520"/>
                  <a:gd name="textAreaBottom" fmla="*/ 273600 h 272520"/>
                </a:gdLst>
                <a:ahLst/>
                <a:rect l="textAreaLeft" t="textAreaTop" r="textAreaRight" b="textAreaBottom"/>
                <a:pathLst>
                  <a:path w="890" h="4058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19" name="Google Shape;363;p 1"/>
              <p:cNvSpPr/>
              <p:nvPr/>
            </p:nvSpPr>
            <p:spPr>
              <a:xfrm>
                <a:off x="7565760" y="3112200"/>
                <a:ext cx="38880" cy="181080"/>
              </a:xfrm>
              <a:custGeom>
                <a:avLst/>
                <a:gdLst>
                  <a:gd name="textAreaLeft" fmla="*/ 0 w 38880"/>
                  <a:gd name="textAreaRight" fmla="*/ 39960 w 38880"/>
                  <a:gd name="textAreaTop" fmla="*/ 0 h 181080"/>
                  <a:gd name="textAreaBottom" fmla="*/ 182160 h 181080"/>
                </a:gdLst>
                <a:ahLst/>
                <a:rect l="textAreaLeft" t="textAreaTop" r="textAreaRight" b="textAreaBottom"/>
                <a:pathLst>
                  <a:path w="593" h="2699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0" name="Google Shape;364;p 1"/>
              <p:cNvSpPr/>
              <p:nvPr/>
            </p:nvSpPr>
            <p:spPr>
              <a:xfrm>
                <a:off x="6996960" y="3461400"/>
                <a:ext cx="794880" cy="17280"/>
              </a:xfrm>
              <a:custGeom>
                <a:avLst/>
                <a:gdLst>
                  <a:gd name="textAreaLeft" fmla="*/ 0 w 794880"/>
                  <a:gd name="textAreaRight" fmla="*/ 795960 w 794880"/>
                  <a:gd name="textAreaTop" fmla="*/ 0 h 17280"/>
                  <a:gd name="textAreaBottom" fmla="*/ 18360 h 17280"/>
                </a:gdLst>
                <a:ahLst/>
                <a:rect l="textAreaLeft" t="textAreaTop" r="textAreaRight" b="textAreaBottom"/>
                <a:pathLst>
                  <a:path w="11803" h="27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1" name="Google Shape;365;p 1"/>
              <p:cNvSpPr/>
              <p:nvPr/>
            </p:nvSpPr>
            <p:spPr>
              <a:xfrm>
                <a:off x="6996240" y="3474360"/>
                <a:ext cx="111240" cy="209880"/>
              </a:xfrm>
              <a:custGeom>
                <a:avLst/>
                <a:gdLst>
                  <a:gd name="textAreaLeft" fmla="*/ 0 w 111240"/>
                  <a:gd name="textAreaRight" fmla="*/ 112320 w 111240"/>
                  <a:gd name="textAreaTop" fmla="*/ 0 h 209880"/>
                  <a:gd name="textAreaBottom" fmla="*/ 210960 h 209880"/>
                </a:gdLst>
                <a:ahLst/>
                <a:rect l="textAreaLeft" t="textAreaTop" r="textAreaRight" b="textAreaBottom"/>
                <a:pathLst>
                  <a:path w="1664" h="3128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2" name="Google Shape;366;p 1"/>
              <p:cNvSpPr/>
              <p:nvPr/>
            </p:nvSpPr>
            <p:spPr>
              <a:xfrm>
                <a:off x="7111800" y="3830400"/>
                <a:ext cx="131400" cy="365040"/>
              </a:xfrm>
              <a:custGeom>
                <a:avLst/>
                <a:gdLst>
                  <a:gd name="textAreaLeft" fmla="*/ 0 w 131400"/>
                  <a:gd name="textAreaRight" fmla="*/ 132480 w 131400"/>
                  <a:gd name="textAreaTop" fmla="*/ 0 h 365040"/>
                  <a:gd name="textAreaBottom" fmla="*/ 366120 h 365040"/>
                </a:gdLst>
                <a:ahLst/>
                <a:rect l="textAreaLeft" t="textAreaTop" r="textAreaRight" b="textAreaBottom"/>
                <a:pathLst>
                  <a:path w="1967" h="5429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3" name="Google Shape;367;p 1"/>
              <p:cNvSpPr/>
              <p:nvPr/>
            </p:nvSpPr>
            <p:spPr>
              <a:xfrm>
                <a:off x="6803640" y="4324320"/>
                <a:ext cx="539280" cy="264240"/>
              </a:xfrm>
              <a:custGeom>
                <a:avLst/>
                <a:gdLst>
                  <a:gd name="textAreaLeft" fmla="*/ 0 w 539280"/>
                  <a:gd name="textAreaRight" fmla="*/ 540360 w 539280"/>
                  <a:gd name="textAreaTop" fmla="*/ 0 h 264240"/>
                  <a:gd name="textAreaBottom" fmla="*/ 265320 h 264240"/>
                </a:gdLst>
                <a:ahLst/>
                <a:rect l="textAreaLeft" t="textAreaTop" r="textAreaRight" b="textAreaBottom"/>
                <a:pathLst>
                  <a:path w="8011" h="3935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4" name="Google Shape;368;p 1"/>
              <p:cNvSpPr/>
              <p:nvPr/>
            </p:nvSpPr>
            <p:spPr>
              <a:xfrm>
                <a:off x="7096320" y="4212720"/>
                <a:ext cx="174600" cy="150120"/>
              </a:xfrm>
              <a:custGeom>
                <a:avLst/>
                <a:gdLst>
                  <a:gd name="textAreaLeft" fmla="*/ 0 w 174600"/>
                  <a:gd name="textAreaRight" fmla="*/ 175680 w 174600"/>
                  <a:gd name="textAreaTop" fmla="*/ 0 h 150120"/>
                  <a:gd name="textAreaBottom" fmla="*/ 151200 h 150120"/>
                </a:gdLst>
                <a:ahLst/>
                <a:rect l="textAreaLeft" t="textAreaTop" r="textAreaRight" b="textAreaBottom"/>
                <a:pathLst>
                  <a:path w="2604" h="2241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5600" bIns="756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5" name="Google Shape;369;p 1"/>
              <p:cNvSpPr/>
              <p:nvPr/>
            </p:nvSpPr>
            <p:spPr>
              <a:xfrm>
                <a:off x="7110360" y="4212720"/>
                <a:ext cx="135360" cy="32760"/>
              </a:xfrm>
              <a:custGeom>
                <a:avLst/>
                <a:gdLst>
                  <a:gd name="textAreaLeft" fmla="*/ 0 w 135360"/>
                  <a:gd name="textAreaRight" fmla="*/ 136440 w 135360"/>
                  <a:gd name="textAreaTop" fmla="*/ 0 h 32760"/>
                  <a:gd name="textAreaBottom" fmla="*/ 33840 h 32760"/>
                </a:gdLst>
                <a:ahLst/>
                <a:rect l="textAreaLeft" t="textAreaTop" r="textAreaRight" b="textAreaBottom"/>
                <a:pathLst>
                  <a:path w="2022" h="50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920" bIns="169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6" name="Google Shape;370;p 1"/>
              <p:cNvSpPr/>
              <p:nvPr/>
            </p:nvSpPr>
            <p:spPr>
              <a:xfrm>
                <a:off x="6812640" y="4508280"/>
                <a:ext cx="530280" cy="80640"/>
              </a:xfrm>
              <a:custGeom>
                <a:avLst/>
                <a:gdLst>
                  <a:gd name="textAreaLeft" fmla="*/ 0 w 530280"/>
                  <a:gd name="textAreaRight" fmla="*/ 531360 w 530280"/>
                  <a:gd name="textAreaTop" fmla="*/ 0 h 80640"/>
                  <a:gd name="textAreaBottom" fmla="*/ 81720 h 80640"/>
                </a:gdLst>
                <a:ahLst/>
                <a:rect l="textAreaLeft" t="textAreaTop" r="textAreaRight" b="textAreaBottom"/>
                <a:pathLst>
                  <a:path w="7879" h="1211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0680" bIns="406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7" name="Google Shape;371;p 1"/>
              <p:cNvSpPr/>
              <p:nvPr/>
            </p:nvSpPr>
            <p:spPr>
              <a:xfrm>
                <a:off x="7265160" y="3800520"/>
                <a:ext cx="144360" cy="51840"/>
              </a:xfrm>
              <a:custGeom>
                <a:avLst/>
                <a:gdLst>
                  <a:gd name="textAreaLeft" fmla="*/ 0 w 144360"/>
                  <a:gd name="textAreaRight" fmla="*/ 145440 w 144360"/>
                  <a:gd name="textAreaTop" fmla="*/ 0 h 51840"/>
                  <a:gd name="textAreaBottom" fmla="*/ 52920 h 51840"/>
                </a:gdLst>
                <a:ahLst/>
                <a:rect l="textAreaLeft" t="textAreaTop" r="textAreaRight" b="textAreaBottom"/>
                <a:pathLst>
                  <a:path w="2154" h="784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6280" bIns="26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8" name="Google Shape;372;p 1"/>
              <p:cNvSpPr/>
              <p:nvPr/>
            </p:nvSpPr>
            <p:spPr>
              <a:xfrm>
                <a:off x="6587280" y="4046400"/>
                <a:ext cx="327600" cy="322200"/>
              </a:xfrm>
              <a:custGeom>
                <a:avLst/>
                <a:gdLst>
                  <a:gd name="textAreaLeft" fmla="*/ 0 w 327600"/>
                  <a:gd name="textAreaRight" fmla="*/ 328680 w 327600"/>
                  <a:gd name="textAreaTop" fmla="*/ 0 h 322200"/>
                  <a:gd name="textAreaBottom" fmla="*/ 323280 h 322200"/>
                </a:gdLst>
                <a:ahLst/>
                <a:rect l="textAreaLeft" t="textAreaTop" r="textAreaRight" b="textAreaBottom"/>
                <a:pathLst>
                  <a:path w="4875" h="4796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29" name="Google Shape;373;p 1"/>
              <p:cNvSpPr/>
              <p:nvPr/>
            </p:nvSpPr>
            <p:spPr>
              <a:xfrm>
                <a:off x="6070320" y="4325400"/>
                <a:ext cx="465120" cy="280800"/>
              </a:xfrm>
              <a:custGeom>
                <a:avLst/>
                <a:gdLst>
                  <a:gd name="textAreaLeft" fmla="*/ 0 w 465120"/>
                  <a:gd name="textAreaRight" fmla="*/ 466200 w 465120"/>
                  <a:gd name="textAreaTop" fmla="*/ 0 h 280800"/>
                  <a:gd name="textAreaBottom" fmla="*/ 281880 h 280800"/>
                </a:gdLst>
                <a:ahLst/>
                <a:rect l="textAreaLeft" t="textAreaTop" r="textAreaRight" b="textAreaBottom"/>
                <a:pathLst>
                  <a:path w="6912" h="418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30" name="Google Shape;374;p 1"/>
              <p:cNvSpPr/>
              <p:nvPr/>
            </p:nvSpPr>
            <p:spPr>
              <a:xfrm>
                <a:off x="6552720" y="2509560"/>
                <a:ext cx="786240" cy="396000"/>
              </a:xfrm>
              <a:custGeom>
                <a:avLst/>
                <a:gdLst>
                  <a:gd name="textAreaLeft" fmla="*/ 0 w 786240"/>
                  <a:gd name="textAreaRight" fmla="*/ 787320 w 786240"/>
                  <a:gd name="textAreaTop" fmla="*/ 0 h 396000"/>
                  <a:gd name="textAreaBottom" fmla="*/ 397080 h 396000"/>
                </a:gdLst>
                <a:ahLst/>
                <a:rect l="textAreaLeft" t="textAreaTop" r="textAreaRight" b="textAreaBottom"/>
                <a:pathLst>
                  <a:path w="11674" h="5891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31" name="Google Shape;375;p 1"/>
              <p:cNvSpPr/>
              <p:nvPr/>
            </p:nvSpPr>
            <p:spPr>
              <a:xfrm>
                <a:off x="7047000" y="2707200"/>
                <a:ext cx="51120" cy="80640"/>
              </a:xfrm>
              <a:custGeom>
                <a:avLst/>
                <a:gdLst>
                  <a:gd name="textAreaLeft" fmla="*/ 0 w 51120"/>
                  <a:gd name="textAreaRight" fmla="*/ 52200 w 51120"/>
                  <a:gd name="textAreaTop" fmla="*/ 0 h 80640"/>
                  <a:gd name="textAreaBottom" fmla="*/ 81720 h 80640"/>
                </a:gdLst>
                <a:ahLst/>
                <a:rect l="textAreaLeft" t="textAreaTop" r="textAreaRight" b="textAreaBottom"/>
                <a:pathLst>
                  <a:path w="772" h="1213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0680" bIns="406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32" name="Google Shape;376;p 1"/>
              <p:cNvSpPr/>
              <p:nvPr/>
            </p:nvSpPr>
            <p:spPr>
              <a:xfrm>
                <a:off x="7059600" y="2800440"/>
                <a:ext cx="167040" cy="92520"/>
              </a:xfrm>
              <a:custGeom>
                <a:avLst/>
                <a:gdLst>
                  <a:gd name="textAreaLeft" fmla="*/ 0 w 167040"/>
                  <a:gd name="textAreaRight" fmla="*/ 168120 w 167040"/>
                  <a:gd name="textAreaTop" fmla="*/ 0 h 92520"/>
                  <a:gd name="textAreaBottom" fmla="*/ 93600 h 92520"/>
                </a:gdLst>
                <a:ahLst/>
                <a:rect l="textAreaLeft" t="textAreaTop" r="textAreaRight" b="textAreaBottom"/>
                <a:pathLst>
                  <a:path w="2495" h="1389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33" name="Google Shape;377;p 1"/>
              <p:cNvSpPr/>
              <p:nvPr/>
            </p:nvSpPr>
            <p:spPr>
              <a:xfrm>
                <a:off x="6298200" y="2749680"/>
                <a:ext cx="276120" cy="155880"/>
              </a:xfrm>
              <a:custGeom>
                <a:avLst/>
                <a:gdLst>
                  <a:gd name="textAreaLeft" fmla="*/ 0 w 276120"/>
                  <a:gd name="textAreaRight" fmla="*/ 277200 w 276120"/>
                  <a:gd name="textAreaTop" fmla="*/ 0 h 155880"/>
                  <a:gd name="textAreaBottom" fmla="*/ 156960 h 155880"/>
                </a:gdLst>
                <a:ahLst/>
                <a:rect l="textAreaLeft" t="textAreaTop" r="textAreaRight" b="textAreaBottom"/>
                <a:pathLst>
                  <a:path w="4110" h="233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8480" bIns="784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34" name="Google Shape;378;p 1"/>
              <p:cNvSpPr/>
              <p:nvPr/>
            </p:nvSpPr>
            <p:spPr>
              <a:xfrm>
                <a:off x="6303240" y="2782800"/>
                <a:ext cx="141120" cy="52560"/>
              </a:xfrm>
              <a:custGeom>
                <a:avLst/>
                <a:gdLst>
                  <a:gd name="textAreaLeft" fmla="*/ 0 w 141120"/>
                  <a:gd name="textAreaRight" fmla="*/ 142200 w 141120"/>
                  <a:gd name="textAreaTop" fmla="*/ 0 h 52560"/>
                  <a:gd name="textAreaBottom" fmla="*/ 53640 h 52560"/>
                </a:gdLst>
                <a:ahLst/>
                <a:rect l="textAreaLeft" t="textAreaTop" r="textAreaRight" b="textAreaBottom"/>
                <a:pathLst>
                  <a:path w="2109" h="794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6640" bIns="266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35" name="Google Shape;379;p 1"/>
              <p:cNvSpPr/>
              <p:nvPr/>
            </p:nvSpPr>
            <p:spPr>
              <a:xfrm>
                <a:off x="6320520" y="2822400"/>
                <a:ext cx="116280" cy="35640"/>
              </a:xfrm>
              <a:custGeom>
                <a:avLst/>
                <a:gdLst>
                  <a:gd name="textAreaLeft" fmla="*/ 0 w 116280"/>
                  <a:gd name="textAreaRight" fmla="*/ 117360 w 116280"/>
                  <a:gd name="textAreaTop" fmla="*/ 0 h 35640"/>
                  <a:gd name="textAreaBottom" fmla="*/ 36720 h 35640"/>
                </a:gdLst>
                <a:ahLst/>
                <a:rect l="textAreaLeft" t="textAreaTop" r="textAreaRight" b="textAreaBottom"/>
                <a:pathLst>
                  <a:path w="1738" h="542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360" bIns="183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36" name="Google Shape;380;p 1"/>
              <p:cNvSpPr/>
              <p:nvPr/>
            </p:nvSpPr>
            <p:spPr>
              <a:xfrm>
                <a:off x="6337440" y="2850480"/>
                <a:ext cx="105120" cy="26280"/>
              </a:xfrm>
              <a:custGeom>
                <a:avLst/>
                <a:gdLst>
                  <a:gd name="textAreaLeft" fmla="*/ 0 w 105120"/>
                  <a:gd name="textAreaRight" fmla="*/ 106200 w 105120"/>
                  <a:gd name="textAreaTop" fmla="*/ 0 h 26280"/>
                  <a:gd name="textAreaBottom" fmla="*/ 27360 h 26280"/>
                </a:gdLst>
                <a:ahLst/>
                <a:rect l="textAreaLeft" t="textAreaTop" r="textAreaRight" b="textAreaBottom"/>
                <a:pathLst>
                  <a:path w="1576" h="404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37" name="Google Shape;381;p 1"/>
              <p:cNvSpPr/>
              <p:nvPr/>
            </p:nvSpPr>
            <p:spPr>
              <a:xfrm>
                <a:off x="7332840" y="2479320"/>
                <a:ext cx="243000" cy="354600"/>
              </a:xfrm>
              <a:custGeom>
                <a:avLst/>
                <a:gdLst>
                  <a:gd name="textAreaLeft" fmla="*/ 0 w 243000"/>
                  <a:gd name="textAreaRight" fmla="*/ 244080 w 243000"/>
                  <a:gd name="textAreaTop" fmla="*/ 0 h 354600"/>
                  <a:gd name="textAreaBottom" fmla="*/ 355680 h 354600"/>
                </a:gdLst>
                <a:ahLst/>
                <a:rect l="textAreaLeft" t="textAreaTop" r="textAreaRight" b="textAreaBottom"/>
                <a:pathLst>
                  <a:path w="3620" h="5272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38" name="Google Shape;382;p 1"/>
              <p:cNvSpPr/>
              <p:nvPr/>
            </p:nvSpPr>
            <p:spPr>
              <a:xfrm>
                <a:off x="7386480" y="2724480"/>
                <a:ext cx="46080" cy="70920"/>
              </a:xfrm>
              <a:custGeom>
                <a:avLst/>
                <a:gdLst>
                  <a:gd name="textAreaLeft" fmla="*/ 0 w 46080"/>
                  <a:gd name="textAreaRight" fmla="*/ 47160 w 46080"/>
                  <a:gd name="textAreaTop" fmla="*/ 0 h 70920"/>
                  <a:gd name="textAreaBottom" fmla="*/ 72000 h 70920"/>
                </a:gdLst>
                <a:ahLst/>
                <a:rect l="textAreaLeft" t="textAreaTop" r="textAreaRight" b="textAreaBottom"/>
                <a:pathLst>
                  <a:path w="701" h="1068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000" bIns="360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39" name="Google Shape;383;p 1"/>
              <p:cNvSpPr/>
              <p:nvPr/>
            </p:nvSpPr>
            <p:spPr>
              <a:xfrm>
                <a:off x="7385760" y="2724120"/>
                <a:ext cx="47520" cy="72000"/>
              </a:xfrm>
              <a:custGeom>
                <a:avLst/>
                <a:gdLst>
                  <a:gd name="textAreaLeft" fmla="*/ 0 w 47520"/>
                  <a:gd name="textAreaRight" fmla="*/ 48600 w 47520"/>
                  <a:gd name="textAreaTop" fmla="*/ 0 h 72000"/>
                  <a:gd name="textAreaBottom" fmla="*/ 73080 h 72000"/>
                </a:gdLst>
                <a:ahLst/>
                <a:rect l="textAreaLeft" t="textAreaTop" r="textAreaRight" b="textAreaBottom"/>
                <a:pathLst>
                  <a:path w="719" h="1082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0" name="Google Shape;384;p 1"/>
              <p:cNvSpPr/>
              <p:nvPr/>
            </p:nvSpPr>
            <p:spPr>
              <a:xfrm>
                <a:off x="7958880" y="3022200"/>
                <a:ext cx="131040" cy="13320"/>
              </a:xfrm>
              <a:custGeom>
                <a:avLst/>
                <a:gdLst>
                  <a:gd name="textAreaLeft" fmla="*/ 0 w 131040"/>
                  <a:gd name="textAreaRight" fmla="*/ 132120 w 131040"/>
                  <a:gd name="textAreaTop" fmla="*/ 0 h 13320"/>
                  <a:gd name="textAreaBottom" fmla="*/ 14400 h 13320"/>
                </a:gdLst>
                <a:ahLst/>
                <a:rect l="textAreaLeft" t="textAreaTop" r="textAreaRight" b="textAreaBottom"/>
                <a:pathLst>
                  <a:path w="1958" h="214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0" bIns="72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1" name="Google Shape;385;p 1"/>
              <p:cNvSpPr/>
              <p:nvPr/>
            </p:nvSpPr>
            <p:spPr>
              <a:xfrm>
                <a:off x="6070320" y="4368960"/>
                <a:ext cx="442440" cy="237240"/>
              </a:xfrm>
              <a:custGeom>
                <a:avLst/>
                <a:gdLst>
                  <a:gd name="textAreaLeft" fmla="*/ 0 w 442440"/>
                  <a:gd name="textAreaRight" fmla="*/ 443520 w 442440"/>
                  <a:gd name="textAreaTop" fmla="*/ 0 h 237240"/>
                  <a:gd name="textAreaBottom" fmla="*/ 238320 h 237240"/>
                </a:gdLst>
                <a:ahLst/>
                <a:rect l="textAreaLeft" t="textAreaTop" r="textAreaRight" b="textAreaBottom"/>
                <a:pathLst>
                  <a:path w="6579" h="3536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2" name="Google Shape;386;p 1"/>
              <p:cNvSpPr/>
              <p:nvPr/>
            </p:nvSpPr>
            <p:spPr>
              <a:xfrm>
                <a:off x="7812000" y="2977920"/>
                <a:ext cx="37800" cy="73440"/>
              </a:xfrm>
              <a:custGeom>
                <a:avLst/>
                <a:gdLst>
                  <a:gd name="textAreaLeft" fmla="*/ 0 w 37800"/>
                  <a:gd name="textAreaRight" fmla="*/ 38880 w 37800"/>
                  <a:gd name="textAreaTop" fmla="*/ 0 h 73440"/>
                  <a:gd name="textAreaBottom" fmla="*/ 74520 h 73440"/>
                </a:gdLst>
                <a:ahLst/>
                <a:rect l="textAreaLeft" t="textAreaTop" r="textAreaRight" b="textAreaBottom"/>
                <a:pathLst>
                  <a:path w="578" h="1104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080" bIns="370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3" name="Google Shape;387;p 1"/>
              <p:cNvSpPr/>
              <p:nvPr/>
            </p:nvSpPr>
            <p:spPr>
              <a:xfrm>
                <a:off x="7840080" y="3001680"/>
                <a:ext cx="111240" cy="28440"/>
              </a:xfrm>
              <a:custGeom>
                <a:avLst/>
                <a:gdLst>
                  <a:gd name="textAreaLeft" fmla="*/ 0 w 111240"/>
                  <a:gd name="textAreaRight" fmla="*/ 112320 w 111240"/>
                  <a:gd name="textAreaTop" fmla="*/ 0 h 28440"/>
                  <a:gd name="textAreaBottom" fmla="*/ 29520 h 28440"/>
                </a:gdLst>
                <a:ahLst/>
                <a:rect l="textAreaLeft" t="textAreaTop" r="textAreaRight" b="textAreaBottom"/>
                <a:pathLst>
                  <a:path w="1663" h="437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4760" bIns="147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4" name="Google Shape;388;p 1"/>
              <p:cNvSpPr/>
              <p:nvPr/>
            </p:nvSpPr>
            <p:spPr>
              <a:xfrm>
                <a:off x="7197840" y="2509560"/>
                <a:ext cx="141120" cy="194040"/>
              </a:xfrm>
              <a:custGeom>
                <a:avLst/>
                <a:gdLst>
                  <a:gd name="textAreaLeft" fmla="*/ 0 w 141120"/>
                  <a:gd name="textAreaRight" fmla="*/ 142200 w 141120"/>
                  <a:gd name="textAreaTop" fmla="*/ 0 h 194040"/>
                  <a:gd name="textAreaBottom" fmla="*/ 195120 h 194040"/>
                </a:gdLst>
                <a:ahLst/>
                <a:rect l="textAreaLeft" t="textAreaTop" r="textAreaRight" b="textAreaBottom"/>
                <a:pathLst>
                  <a:path w="2110" h="2893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5" name="Google Shape;389;p 1"/>
              <p:cNvSpPr/>
              <p:nvPr/>
            </p:nvSpPr>
            <p:spPr>
              <a:xfrm>
                <a:off x="7365240" y="2541960"/>
                <a:ext cx="167040" cy="181080"/>
              </a:xfrm>
              <a:custGeom>
                <a:avLst/>
                <a:gdLst>
                  <a:gd name="textAreaLeft" fmla="*/ 0 w 167040"/>
                  <a:gd name="textAreaRight" fmla="*/ 168120 w 167040"/>
                  <a:gd name="textAreaTop" fmla="*/ 0 h 181080"/>
                  <a:gd name="textAreaBottom" fmla="*/ 182160 h 181080"/>
                </a:gdLst>
                <a:ahLst/>
                <a:rect l="textAreaLeft" t="textAreaTop" r="textAreaRight" b="textAreaBottom"/>
                <a:pathLst>
                  <a:path w="2495" h="2701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6" name="Google Shape;390;p 1"/>
              <p:cNvSpPr/>
              <p:nvPr/>
            </p:nvSpPr>
            <p:spPr>
              <a:xfrm>
                <a:off x="7170840" y="2494080"/>
                <a:ext cx="194760" cy="228960"/>
              </a:xfrm>
              <a:custGeom>
                <a:avLst/>
                <a:gdLst>
                  <a:gd name="textAreaLeft" fmla="*/ 0 w 194760"/>
                  <a:gd name="textAreaRight" fmla="*/ 195840 w 194760"/>
                  <a:gd name="textAreaTop" fmla="*/ 0 h 228960"/>
                  <a:gd name="textAreaBottom" fmla="*/ 230040 h 228960"/>
                </a:gdLst>
                <a:ahLst/>
                <a:rect l="textAreaLeft" t="textAreaTop" r="textAreaRight" b="textAreaBottom"/>
                <a:pathLst>
                  <a:path w="2904" h="3411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7" name="Google Shape;391;p 1"/>
              <p:cNvSpPr/>
              <p:nvPr/>
            </p:nvSpPr>
            <p:spPr>
              <a:xfrm>
                <a:off x="7434360" y="1919880"/>
                <a:ext cx="326880" cy="123480"/>
              </a:xfrm>
              <a:custGeom>
                <a:avLst/>
                <a:gdLst>
                  <a:gd name="textAreaLeft" fmla="*/ 0 w 326880"/>
                  <a:gd name="textAreaRight" fmla="*/ 327960 w 326880"/>
                  <a:gd name="textAreaTop" fmla="*/ 0 h 123480"/>
                  <a:gd name="textAreaBottom" fmla="*/ 124560 h 123480"/>
                </a:gdLst>
                <a:ahLst/>
                <a:rect l="textAreaLeft" t="textAreaTop" r="textAreaRight" b="textAreaBottom"/>
                <a:pathLst>
                  <a:path w="4862" h="1846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2280" bIns="62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8" name="Google Shape;392;p 1"/>
              <p:cNvSpPr/>
              <p:nvPr/>
            </p:nvSpPr>
            <p:spPr>
              <a:xfrm>
                <a:off x="7572240" y="3054960"/>
                <a:ext cx="588240" cy="27360"/>
              </a:xfrm>
              <a:custGeom>
                <a:avLst/>
                <a:gdLst>
                  <a:gd name="textAreaLeft" fmla="*/ 0 w 588240"/>
                  <a:gd name="textAreaRight" fmla="*/ 589320 w 588240"/>
                  <a:gd name="textAreaTop" fmla="*/ 0 h 27360"/>
                  <a:gd name="textAreaBottom" fmla="*/ 28440 h 27360"/>
                </a:gdLst>
                <a:ahLst/>
                <a:rect l="textAreaLeft" t="textAreaTop" r="textAreaRight" b="textAreaBottom"/>
                <a:pathLst>
                  <a:path w="8738" h="421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4040" bIns="140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9" name="Google Shape;393;p 1"/>
              <p:cNvSpPr/>
              <p:nvPr/>
            </p:nvSpPr>
            <p:spPr>
              <a:xfrm>
                <a:off x="7561080" y="3017160"/>
                <a:ext cx="583200" cy="77040"/>
              </a:xfrm>
              <a:custGeom>
                <a:avLst/>
                <a:gdLst>
                  <a:gd name="textAreaLeft" fmla="*/ 0 w 583200"/>
                  <a:gd name="textAreaRight" fmla="*/ 584280 w 583200"/>
                  <a:gd name="textAreaTop" fmla="*/ 0 h 77040"/>
                  <a:gd name="textAreaBottom" fmla="*/ 78120 h 77040"/>
                </a:gdLst>
                <a:ahLst/>
                <a:rect l="textAreaLeft" t="textAreaTop" r="textAreaRight" b="textAreaBottom"/>
                <a:pathLst>
                  <a:path w="8662" h="1161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8880" bIns="388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0" name="Google Shape;394;p 1"/>
              <p:cNvSpPr/>
              <p:nvPr/>
            </p:nvSpPr>
            <p:spPr>
              <a:xfrm>
                <a:off x="6489720" y="4340520"/>
                <a:ext cx="80280" cy="91080"/>
              </a:xfrm>
              <a:custGeom>
                <a:avLst/>
                <a:gdLst>
                  <a:gd name="textAreaLeft" fmla="*/ 0 w 80280"/>
                  <a:gd name="textAreaRight" fmla="*/ 81360 w 80280"/>
                  <a:gd name="textAreaTop" fmla="*/ 0 h 91080"/>
                  <a:gd name="textAreaBottom" fmla="*/ 92160 h 91080"/>
                </a:gdLst>
                <a:ahLst/>
                <a:rect l="textAreaLeft" t="textAreaTop" r="textAreaRight" b="textAreaBottom"/>
                <a:pathLst>
                  <a:path w="1206" h="1366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080" bIns="460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1" name="Google Shape;395;p 1"/>
              <p:cNvSpPr/>
              <p:nvPr/>
            </p:nvSpPr>
            <p:spPr>
              <a:xfrm>
                <a:off x="7095600" y="4212360"/>
                <a:ext cx="143640" cy="32760"/>
              </a:xfrm>
              <a:custGeom>
                <a:avLst/>
                <a:gdLst>
                  <a:gd name="textAreaLeft" fmla="*/ 0 w 143640"/>
                  <a:gd name="textAreaRight" fmla="*/ 144720 w 143640"/>
                  <a:gd name="textAreaTop" fmla="*/ 0 h 32760"/>
                  <a:gd name="textAreaBottom" fmla="*/ 33840 h 32760"/>
                </a:gdLst>
                <a:ahLst/>
                <a:rect l="textAreaLeft" t="textAreaTop" r="textAreaRight" b="textAreaBottom"/>
                <a:pathLst>
                  <a:path w="2145" h="504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920" bIns="169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2" name="Google Shape;396;p 1"/>
              <p:cNvSpPr/>
              <p:nvPr/>
            </p:nvSpPr>
            <p:spPr>
              <a:xfrm>
                <a:off x="7130160" y="4329000"/>
                <a:ext cx="141120" cy="34560"/>
              </a:xfrm>
              <a:custGeom>
                <a:avLst/>
                <a:gdLst>
                  <a:gd name="textAreaLeft" fmla="*/ 0 w 141120"/>
                  <a:gd name="textAreaRight" fmla="*/ 142200 w 141120"/>
                  <a:gd name="textAreaTop" fmla="*/ 0 h 34560"/>
                  <a:gd name="textAreaBottom" fmla="*/ 35640 h 34560"/>
                </a:gdLst>
                <a:ahLst/>
                <a:rect l="textAreaLeft" t="textAreaTop" r="textAreaRight" b="textAreaBottom"/>
                <a:pathLst>
                  <a:path w="2111" h="531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3" name="Google Shape;397;p 1"/>
              <p:cNvSpPr/>
              <p:nvPr/>
            </p:nvSpPr>
            <p:spPr>
              <a:xfrm>
                <a:off x="6459120" y="4368600"/>
                <a:ext cx="69120" cy="92880"/>
              </a:xfrm>
              <a:custGeom>
                <a:avLst/>
                <a:gdLst>
                  <a:gd name="textAreaLeft" fmla="*/ 0 w 69120"/>
                  <a:gd name="textAreaRight" fmla="*/ 70200 w 69120"/>
                  <a:gd name="textAreaTop" fmla="*/ 0 h 92880"/>
                  <a:gd name="textAreaBottom" fmla="*/ 93960 h 92880"/>
                </a:gdLst>
                <a:ahLst/>
                <a:rect l="textAreaLeft" t="textAreaTop" r="textAreaRight" b="textAreaBottom"/>
                <a:pathLst>
                  <a:path w="1041" h="1392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4" name="Google Shape;398;p 1"/>
              <p:cNvSpPr/>
              <p:nvPr/>
            </p:nvSpPr>
            <p:spPr>
              <a:xfrm>
                <a:off x="7435080" y="1886400"/>
                <a:ext cx="275040" cy="104400"/>
              </a:xfrm>
              <a:custGeom>
                <a:avLst/>
                <a:gdLst>
                  <a:gd name="textAreaLeft" fmla="*/ 0 w 275040"/>
                  <a:gd name="textAreaRight" fmla="*/ 276120 w 275040"/>
                  <a:gd name="textAreaTop" fmla="*/ 0 h 104400"/>
                  <a:gd name="textAreaBottom" fmla="*/ 105480 h 104400"/>
                </a:gdLst>
                <a:ahLst/>
                <a:rect l="textAreaLeft" t="textAreaTop" r="textAreaRight" b="textAreaBottom"/>
                <a:pathLst>
                  <a:path w="4095" h="1562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2560" bIns="525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5" name="Google Shape;399;p 1"/>
              <p:cNvSpPr/>
              <p:nvPr/>
            </p:nvSpPr>
            <p:spPr>
              <a:xfrm>
                <a:off x="7525080" y="2449440"/>
                <a:ext cx="37800" cy="264240"/>
              </a:xfrm>
              <a:custGeom>
                <a:avLst/>
                <a:gdLst>
                  <a:gd name="textAreaLeft" fmla="*/ 0 w 37800"/>
                  <a:gd name="textAreaRight" fmla="*/ 38880 w 37800"/>
                  <a:gd name="textAreaTop" fmla="*/ 0 h 264240"/>
                  <a:gd name="textAreaBottom" fmla="*/ 265320 h 264240"/>
                </a:gdLst>
                <a:ahLst/>
                <a:rect l="textAreaLeft" t="textAreaTop" r="textAreaRight" b="textAreaBottom"/>
                <a:pathLst>
                  <a:path w="578" h="3934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6" name="Google Shape;400;p 1"/>
              <p:cNvSpPr/>
              <p:nvPr/>
            </p:nvSpPr>
            <p:spPr>
              <a:xfrm>
                <a:off x="6877440" y="3893400"/>
                <a:ext cx="127080" cy="312120"/>
              </a:xfrm>
              <a:custGeom>
                <a:avLst/>
                <a:gdLst>
                  <a:gd name="textAreaLeft" fmla="*/ 0 w 127080"/>
                  <a:gd name="textAreaRight" fmla="*/ 128160 w 127080"/>
                  <a:gd name="textAreaTop" fmla="*/ 0 h 312120"/>
                  <a:gd name="textAreaBottom" fmla="*/ 313200 h 312120"/>
                </a:gdLst>
                <a:ahLst/>
                <a:rect l="textAreaLeft" t="textAreaTop" r="textAreaRight" b="textAreaBottom"/>
                <a:pathLst>
                  <a:path w="1902" h="4642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7" name="Google Shape;401;p 1"/>
              <p:cNvSpPr/>
              <p:nvPr/>
            </p:nvSpPr>
            <p:spPr>
              <a:xfrm>
                <a:off x="7140960" y="3612960"/>
                <a:ext cx="78840" cy="367200"/>
              </a:xfrm>
              <a:custGeom>
                <a:avLst/>
                <a:gdLst>
                  <a:gd name="textAreaLeft" fmla="*/ 0 w 78840"/>
                  <a:gd name="textAreaRight" fmla="*/ 79920 w 78840"/>
                  <a:gd name="textAreaTop" fmla="*/ 0 h 367200"/>
                  <a:gd name="textAreaBottom" fmla="*/ 368280 h 367200"/>
                </a:gdLst>
                <a:ahLst/>
                <a:rect l="textAreaLeft" t="textAreaTop" r="textAreaRight" b="textAreaBottom"/>
                <a:pathLst>
                  <a:path w="1184" h="5459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8" name="Google Shape;402;p 1"/>
              <p:cNvSpPr/>
              <p:nvPr/>
            </p:nvSpPr>
            <p:spPr>
              <a:xfrm>
                <a:off x="5484960" y="2963520"/>
                <a:ext cx="63000" cy="1640520"/>
              </a:xfrm>
              <a:custGeom>
                <a:avLst/>
                <a:gdLst>
                  <a:gd name="textAreaLeft" fmla="*/ 0 w 63000"/>
                  <a:gd name="textAreaRight" fmla="*/ 64080 w 63000"/>
                  <a:gd name="textAreaTop" fmla="*/ 0 h 1640520"/>
                  <a:gd name="textAreaBottom" fmla="*/ 1641600 h 1640520"/>
                </a:gdLst>
                <a:ahLst/>
                <a:rect l="textAreaLeft" t="textAreaTop" r="textAreaRight" b="textAreaBottom"/>
                <a:pathLst>
                  <a:path w="951" h="24343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9" name="Google Shape;403;p 1"/>
              <p:cNvSpPr/>
              <p:nvPr/>
            </p:nvSpPr>
            <p:spPr>
              <a:xfrm>
                <a:off x="6978240" y="2950560"/>
                <a:ext cx="63000" cy="1655640"/>
              </a:xfrm>
              <a:custGeom>
                <a:avLst/>
                <a:gdLst>
                  <a:gd name="textAreaLeft" fmla="*/ 0 w 63000"/>
                  <a:gd name="textAreaRight" fmla="*/ 64080 w 63000"/>
                  <a:gd name="textAreaTop" fmla="*/ 0 h 1655640"/>
                  <a:gd name="textAreaBottom" fmla="*/ 1656720 h 1655640"/>
                </a:gdLst>
                <a:ahLst/>
                <a:rect l="textAreaLeft" t="textAreaTop" r="textAreaRight" b="textAreaBottom"/>
                <a:pathLst>
                  <a:path w="951" h="24342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0" name="Google Shape;404;p 1"/>
              <p:cNvSpPr/>
              <p:nvPr/>
            </p:nvSpPr>
            <p:spPr>
              <a:xfrm>
                <a:off x="7464600" y="4470120"/>
                <a:ext cx="116640" cy="116280"/>
              </a:xfrm>
              <a:custGeom>
                <a:avLst/>
                <a:gdLst>
                  <a:gd name="textAreaLeft" fmla="*/ 0 w 116640"/>
                  <a:gd name="textAreaRight" fmla="*/ 117720 w 116640"/>
                  <a:gd name="textAreaTop" fmla="*/ 0 h 116280"/>
                  <a:gd name="textAreaBottom" fmla="*/ 117360 h 116280"/>
                </a:gdLst>
                <a:ahLst/>
                <a:rect l="textAreaLeft" t="textAreaTop" r="textAreaRight" b="textAreaBottom"/>
                <a:pathLst>
                  <a:path w="1746" h="1738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8680" bIns="586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1" name="Google Shape;405;p 1"/>
              <p:cNvSpPr/>
              <p:nvPr/>
            </p:nvSpPr>
            <p:spPr>
              <a:xfrm>
                <a:off x="7490160" y="4495320"/>
                <a:ext cx="65880" cy="65520"/>
              </a:xfrm>
              <a:custGeom>
                <a:avLst/>
                <a:gdLst>
                  <a:gd name="textAreaLeft" fmla="*/ 0 w 65880"/>
                  <a:gd name="textAreaRight" fmla="*/ 66960 w 65880"/>
                  <a:gd name="textAreaTop" fmla="*/ 0 h 65520"/>
                  <a:gd name="textAreaBottom" fmla="*/ 66600 h 65520"/>
                </a:gdLst>
                <a:ahLst/>
                <a:rect l="textAreaLeft" t="textAreaTop" r="textAreaRight" b="textAreaBottom"/>
                <a:pathLst>
                  <a:path w="993" h="989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120" bIns="331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2" name="Google Shape;406;p 1"/>
              <p:cNvSpPr/>
              <p:nvPr/>
            </p:nvSpPr>
            <p:spPr>
              <a:xfrm>
                <a:off x="7828920" y="3875040"/>
                <a:ext cx="72360" cy="564840"/>
              </a:xfrm>
              <a:custGeom>
                <a:avLst/>
                <a:gdLst>
                  <a:gd name="textAreaLeft" fmla="*/ 0 w 72360"/>
                  <a:gd name="textAreaRight" fmla="*/ 73440 w 72360"/>
                  <a:gd name="textAreaTop" fmla="*/ 0 h 564840"/>
                  <a:gd name="textAreaBottom" fmla="*/ 565920 h 564840"/>
                </a:gdLst>
                <a:ahLst/>
                <a:rect l="textAreaLeft" t="textAreaTop" r="textAreaRight" b="textAreaBottom"/>
                <a:pathLst>
                  <a:path w="1088" h="8391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3" name="Google Shape;407;p 1"/>
              <p:cNvSpPr/>
              <p:nvPr/>
            </p:nvSpPr>
            <p:spPr>
              <a:xfrm>
                <a:off x="7770240" y="3568320"/>
                <a:ext cx="179280" cy="306360"/>
              </a:xfrm>
              <a:custGeom>
                <a:avLst/>
                <a:gdLst>
                  <a:gd name="textAreaLeft" fmla="*/ 0 w 179280"/>
                  <a:gd name="textAreaRight" fmla="*/ 180360 w 179280"/>
                  <a:gd name="textAreaTop" fmla="*/ 0 h 306360"/>
                  <a:gd name="textAreaBottom" fmla="*/ 307440 h 306360"/>
                </a:gdLst>
                <a:ahLst/>
                <a:rect l="textAreaLeft" t="textAreaTop" r="textAreaRight" b="textAreaBottom"/>
                <a:pathLst>
                  <a:path w="2677" h="4558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4" name="Google Shape;408;p 1"/>
              <p:cNvSpPr/>
              <p:nvPr/>
            </p:nvSpPr>
            <p:spPr>
              <a:xfrm>
                <a:off x="7770240" y="3568320"/>
                <a:ext cx="179280" cy="23760"/>
              </a:xfrm>
              <a:custGeom>
                <a:avLst/>
                <a:gdLst>
                  <a:gd name="textAreaLeft" fmla="*/ 0 w 179280"/>
                  <a:gd name="textAreaRight" fmla="*/ 180360 w 179280"/>
                  <a:gd name="textAreaTop" fmla="*/ 0 h 23760"/>
                  <a:gd name="textAreaBottom" fmla="*/ 24840 h 23760"/>
                </a:gdLst>
                <a:ahLst/>
                <a:rect l="textAreaLeft" t="textAreaTop" r="textAreaRight" b="textAreaBottom"/>
                <a:pathLst>
                  <a:path w="2677" h="369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240" bIns="122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5" name="Google Shape;409;p 1"/>
              <p:cNvSpPr/>
              <p:nvPr/>
            </p:nvSpPr>
            <p:spPr>
              <a:xfrm>
                <a:off x="7497720" y="4407480"/>
                <a:ext cx="740520" cy="119520"/>
              </a:xfrm>
              <a:custGeom>
                <a:avLst/>
                <a:gdLst>
                  <a:gd name="textAreaLeft" fmla="*/ 0 w 740520"/>
                  <a:gd name="textAreaRight" fmla="*/ 741600 w 740520"/>
                  <a:gd name="textAreaTop" fmla="*/ 0 h 119520"/>
                  <a:gd name="textAreaBottom" fmla="*/ 120600 h 119520"/>
                </a:gdLst>
                <a:ahLst/>
                <a:rect l="textAreaLeft" t="textAreaTop" r="textAreaRight" b="textAreaBottom"/>
                <a:pathLst>
                  <a:path w="10999" h="1786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0120" bIns="601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6" name="Google Shape;410;p 1"/>
              <p:cNvSpPr/>
              <p:nvPr/>
            </p:nvSpPr>
            <p:spPr>
              <a:xfrm>
                <a:off x="8152200" y="4464360"/>
                <a:ext cx="116640" cy="116280"/>
              </a:xfrm>
              <a:custGeom>
                <a:avLst/>
                <a:gdLst>
                  <a:gd name="textAreaLeft" fmla="*/ 0 w 116640"/>
                  <a:gd name="textAreaRight" fmla="*/ 117720 w 116640"/>
                  <a:gd name="textAreaTop" fmla="*/ 0 h 116280"/>
                  <a:gd name="textAreaBottom" fmla="*/ 117360 h 116280"/>
                </a:gdLst>
                <a:ahLst/>
                <a:rect l="textAreaLeft" t="textAreaTop" r="textAreaRight" b="textAreaBottom"/>
                <a:pathLst>
                  <a:path w="1746" h="1738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8680" bIns="586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7" name="Google Shape;411;p 1"/>
              <p:cNvSpPr/>
              <p:nvPr/>
            </p:nvSpPr>
            <p:spPr>
              <a:xfrm>
                <a:off x="8177400" y="4489560"/>
                <a:ext cx="65880" cy="65520"/>
              </a:xfrm>
              <a:custGeom>
                <a:avLst/>
                <a:gdLst>
                  <a:gd name="textAreaLeft" fmla="*/ 0 w 65880"/>
                  <a:gd name="textAreaRight" fmla="*/ 66960 w 65880"/>
                  <a:gd name="textAreaTop" fmla="*/ 0 h 65520"/>
                  <a:gd name="textAreaBottom" fmla="*/ 66600 h 65520"/>
                </a:gdLst>
                <a:ahLst/>
                <a:rect l="textAreaLeft" t="textAreaTop" r="textAreaRight" b="textAreaBottom"/>
                <a:pathLst>
                  <a:path w="995" h="989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120" bIns="331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8" name="Google Shape;412;p 1"/>
              <p:cNvSpPr/>
              <p:nvPr/>
            </p:nvSpPr>
            <p:spPr>
              <a:xfrm>
                <a:off x="7910280" y="3555720"/>
                <a:ext cx="258840" cy="90000"/>
              </a:xfrm>
              <a:custGeom>
                <a:avLst/>
                <a:gdLst>
                  <a:gd name="textAreaLeft" fmla="*/ 0 w 258840"/>
                  <a:gd name="textAreaRight" fmla="*/ 259920 w 258840"/>
                  <a:gd name="textAreaTop" fmla="*/ 0 h 90000"/>
                  <a:gd name="textAreaBottom" fmla="*/ 91080 h 90000"/>
                </a:gdLst>
                <a:ahLst/>
                <a:rect l="textAreaLeft" t="textAreaTop" r="textAreaRight" b="textAreaBottom"/>
                <a:pathLst>
                  <a:path w="3852" h="1348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360" bIns="453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9" name="Google Shape;413;p 1"/>
              <p:cNvSpPr/>
              <p:nvPr/>
            </p:nvSpPr>
            <p:spPr>
              <a:xfrm>
                <a:off x="8151120" y="3631320"/>
                <a:ext cx="50040" cy="17640"/>
              </a:xfrm>
              <a:custGeom>
                <a:avLst/>
                <a:gdLst>
                  <a:gd name="textAreaLeft" fmla="*/ 0 w 50040"/>
                  <a:gd name="textAreaRight" fmla="*/ 51120 w 50040"/>
                  <a:gd name="textAreaTop" fmla="*/ 0 h 17640"/>
                  <a:gd name="textAreaBottom" fmla="*/ 18720 h 17640"/>
                </a:gdLst>
                <a:ahLst/>
                <a:rect l="textAreaLeft" t="textAreaTop" r="textAreaRight" b="textAreaBottom"/>
                <a:pathLst>
                  <a:path w="757" h="278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" bIns="93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0" name="Google Shape;414;p 1"/>
              <p:cNvSpPr/>
              <p:nvPr/>
            </p:nvSpPr>
            <p:spPr>
              <a:xfrm>
                <a:off x="7430040" y="3455280"/>
                <a:ext cx="859320" cy="116280"/>
              </a:xfrm>
              <a:custGeom>
                <a:avLst/>
                <a:gdLst>
                  <a:gd name="textAreaLeft" fmla="*/ 0 w 859320"/>
                  <a:gd name="textAreaRight" fmla="*/ 860400 w 859320"/>
                  <a:gd name="textAreaTop" fmla="*/ 0 h 116280"/>
                  <a:gd name="textAreaBottom" fmla="*/ 117360 h 116280"/>
                </a:gdLst>
                <a:ahLst/>
                <a:rect l="textAreaLeft" t="textAreaTop" r="textAreaRight" b="textAreaBottom"/>
                <a:pathLst>
                  <a:path w="12759" h="1741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8680" bIns="586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1" name="Google Shape;415;p 1"/>
              <p:cNvSpPr/>
              <p:nvPr/>
            </p:nvSpPr>
            <p:spPr>
              <a:xfrm>
                <a:off x="7432920" y="3455280"/>
                <a:ext cx="852480" cy="24840"/>
              </a:xfrm>
              <a:custGeom>
                <a:avLst/>
                <a:gdLst>
                  <a:gd name="textAreaLeft" fmla="*/ 0 w 852480"/>
                  <a:gd name="textAreaRight" fmla="*/ 853560 w 852480"/>
                  <a:gd name="textAreaTop" fmla="*/ 0 h 24840"/>
                  <a:gd name="textAreaBottom" fmla="*/ 25920 h 24840"/>
                </a:gdLst>
                <a:ahLst/>
                <a:rect l="textAreaLeft" t="textAreaTop" r="textAreaRight" b="textAreaBottom"/>
                <a:pathLst>
                  <a:path w="12655" h="383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2" name="Google Shape;416;p 1"/>
              <p:cNvSpPr/>
              <p:nvPr/>
            </p:nvSpPr>
            <p:spPr>
              <a:xfrm>
                <a:off x="7824960" y="4239000"/>
                <a:ext cx="83880" cy="139680"/>
              </a:xfrm>
              <a:custGeom>
                <a:avLst/>
                <a:gdLst>
                  <a:gd name="textAreaLeft" fmla="*/ 0 w 83880"/>
                  <a:gd name="textAreaRight" fmla="*/ 84960 w 83880"/>
                  <a:gd name="textAreaTop" fmla="*/ 0 h 139680"/>
                  <a:gd name="textAreaBottom" fmla="*/ 140760 h 139680"/>
                </a:gdLst>
                <a:ahLst/>
                <a:rect l="textAreaLeft" t="textAreaTop" r="textAreaRight" b="textAreaBottom"/>
                <a:pathLst>
                  <a:path w="1261" h="209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0200" bIns="7020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3" name="Google Shape;417;p 1"/>
              <p:cNvSpPr/>
              <p:nvPr/>
            </p:nvSpPr>
            <p:spPr>
              <a:xfrm>
                <a:off x="7813800" y="4379040"/>
                <a:ext cx="106200" cy="3024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30240"/>
                  <a:gd name="textAreaBottom" fmla="*/ 31320 h 30240"/>
                </a:gdLst>
                <a:ahLst/>
                <a:rect l="textAreaLeft" t="textAreaTop" r="textAreaRight" b="textAreaBottom"/>
                <a:pathLst>
                  <a:path w="1592" h="463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480" bIns="154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4" name="Google Shape;418;p 1"/>
              <p:cNvSpPr/>
              <p:nvPr/>
            </p:nvSpPr>
            <p:spPr>
              <a:xfrm>
                <a:off x="7761240" y="2499120"/>
                <a:ext cx="685800" cy="473400"/>
              </a:xfrm>
              <a:custGeom>
                <a:avLst/>
                <a:gdLst>
                  <a:gd name="textAreaLeft" fmla="*/ 0 w 685800"/>
                  <a:gd name="textAreaRight" fmla="*/ 686880 w 685800"/>
                  <a:gd name="textAreaTop" fmla="*/ 0 h 473400"/>
                  <a:gd name="textAreaBottom" fmla="*/ 474480 h 473400"/>
                </a:gdLst>
                <a:ahLst/>
                <a:rect l="textAreaLeft" t="textAreaTop" r="textAreaRight" b="textAreaBottom"/>
                <a:pathLst>
                  <a:path w="10186" h="7037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5" name="Google Shape;419;p 1"/>
              <p:cNvSpPr/>
              <p:nvPr/>
            </p:nvSpPr>
            <p:spPr>
              <a:xfrm>
                <a:off x="7817760" y="2498760"/>
                <a:ext cx="685800" cy="473400"/>
              </a:xfrm>
              <a:custGeom>
                <a:avLst/>
                <a:gdLst>
                  <a:gd name="textAreaLeft" fmla="*/ 0 w 685800"/>
                  <a:gd name="textAreaRight" fmla="*/ 686880 w 685800"/>
                  <a:gd name="textAreaTop" fmla="*/ 0 h 473400"/>
                  <a:gd name="textAreaBottom" fmla="*/ 474480 h 473400"/>
                </a:gdLst>
                <a:ahLst/>
                <a:rect l="textAreaLeft" t="textAreaTop" r="textAreaRight" b="textAreaBottom"/>
                <a:pathLst>
                  <a:path w="10186" h="7037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6" name="Google Shape;420;p 1"/>
              <p:cNvSpPr/>
              <p:nvPr/>
            </p:nvSpPr>
            <p:spPr>
              <a:xfrm>
                <a:off x="7817400" y="2498040"/>
                <a:ext cx="686880" cy="474480"/>
              </a:xfrm>
              <a:custGeom>
                <a:avLst/>
                <a:gdLst>
                  <a:gd name="textAreaLeft" fmla="*/ 0 w 686880"/>
                  <a:gd name="textAreaRight" fmla="*/ 687960 w 686880"/>
                  <a:gd name="textAreaTop" fmla="*/ 0 h 474480"/>
                  <a:gd name="textAreaBottom" fmla="*/ 475560 h 474480"/>
                </a:gdLst>
                <a:ahLst/>
                <a:rect l="textAreaLeft" t="textAreaTop" r="textAreaRight" b="textAreaBottom"/>
                <a:pathLst>
                  <a:path w="10201" h="7053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7" name="Google Shape;421;p 1"/>
              <p:cNvSpPr/>
              <p:nvPr/>
            </p:nvSpPr>
            <p:spPr>
              <a:xfrm>
                <a:off x="8039520" y="2724480"/>
                <a:ext cx="164880" cy="796680"/>
              </a:xfrm>
              <a:custGeom>
                <a:avLst/>
                <a:gdLst>
                  <a:gd name="textAreaLeft" fmla="*/ 0 w 164880"/>
                  <a:gd name="textAreaRight" fmla="*/ 165960 w 164880"/>
                  <a:gd name="textAreaTop" fmla="*/ 0 h 796680"/>
                  <a:gd name="textAreaBottom" fmla="*/ 797760 h 796680"/>
                </a:gdLst>
                <a:ahLst/>
                <a:rect l="textAreaLeft" t="textAreaTop" r="textAreaRight" b="textAreaBottom"/>
                <a:pathLst>
                  <a:path w="2461" h="11832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8" name="Google Shape;422;p 1"/>
              <p:cNvSpPr/>
              <p:nvPr/>
            </p:nvSpPr>
            <p:spPr>
              <a:xfrm>
                <a:off x="8066880" y="2724120"/>
                <a:ext cx="202680" cy="797040"/>
              </a:xfrm>
              <a:custGeom>
                <a:avLst/>
                <a:gdLst>
                  <a:gd name="textAreaLeft" fmla="*/ 0 w 202680"/>
                  <a:gd name="textAreaRight" fmla="*/ 203760 w 202680"/>
                  <a:gd name="textAreaTop" fmla="*/ 0 h 797040"/>
                  <a:gd name="textAreaBottom" fmla="*/ 798120 h 797040"/>
                </a:gdLst>
                <a:ahLst/>
                <a:rect l="textAreaLeft" t="textAreaTop" r="textAreaRight" b="textAreaBottom"/>
                <a:pathLst>
                  <a:path w="3022" h="11834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9" name="Google Shape;423;p 1"/>
              <p:cNvSpPr/>
              <p:nvPr/>
            </p:nvSpPr>
            <p:spPr>
              <a:xfrm>
                <a:off x="8038800" y="2723760"/>
                <a:ext cx="231120" cy="798120"/>
              </a:xfrm>
              <a:custGeom>
                <a:avLst/>
                <a:gdLst>
                  <a:gd name="textAreaLeft" fmla="*/ 0 w 231120"/>
                  <a:gd name="textAreaRight" fmla="*/ 232200 w 231120"/>
                  <a:gd name="textAreaTop" fmla="*/ 0 h 798120"/>
                  <a:gd name="textAreaBottom" fmla="*/ 799200 h 798120"/>
                </a:gdLst>
                <a:ahLst/>
                <a:rect l="textAreaLeft" t="textAreaTop" r="textAreaRight" b="textAreaBottom"/>
                <a:pathLst>
                  <a:path w="3442" h="11851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80" name="Google Shape;424;p 1"/>
              <p:cNvSpPr/>
              <p:nvPr/>
            </p:nvSpPr>
            <p:spPr>
              <a:xfrm>
                <a:off x="8169120" y="2747880"/>
                <a:ext cx="63720" cy="86400"/>
              </a:xfrm>
              <a:custGeom>
                <a:avLst/>
                <a:gdLst>
                  <a:gd name="textAreaLeft" fmla="*/ 0 w 63720"/>
                  <a:gd name="textAreaRight" fmla="*/ 64800 w 63720"/>
                  <a:gd name="textAreaTop" fmla="*/ 0 h 86400"/>
                  <a:gd name="textAreaBottom" fmla="*/ 87480 h 86400"/>
                </a:gdLst>
                <a:ahLst/>
                <a:rect l="textAreaLeft" t="textAreaTop" r="textAreaRight" b="textAreaBottom"/>
                <a:pathLst>
                  <a:path w="963" h="1299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560" bIns="435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81" name="Google Shape;425;p 1"/>
              <p:cNvSpPr/>
              <p:nvPr/>
            </p:nvSpPr>
            <p:spPr>
              <a:xfrm>
                <a:off x="8191440" y="2747880"/>
                <a:ext cx="64080" cy="86400"/>
              </a:xfrm>
              <a:custGeom>
                <a:avLst/>
                <a:gdLst>
                  <a:gd name="textAreaLeft" fmla="*/ 0 w 64080"/>
                  <a:gd name="textAreaRight" fmla="*/ 65160 w 64080"/>
                  <a:gd name="textAreaTop" fmla="*/ 0 h 86400"/>
                  <a:gd name="textAreaBottom" fmla="*/ 87480 h 86400"/>
                </a:gdLst>
                <a:ahLst/>
                <a:rect l="textAreaLeft" t="textAreaTop" r="textAreaRight" b="textAreaBottom"/>
                <a:pathLst>
                  <a:path w="964" h="1297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560" bIns="4356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82" name="Google Shape;426;p 1"/>
              <p:cNvSpPr/>
              <p:nvPr/>
            </p:nvSpPr>
            <p:spPr>
              <a:xfrm>
                <a:off x="8168400" y="2747160"/>
                <a:ext cx="87480" cy="87840"/>
              </a:xfrm>
              <a:custGeom>
                <a:avLst/>
                <a:gdLst>
                  <a:gd name="textAreaLeft" fmla="*/ 0 w 87480"/>
                  <a:gd name="textAreaRight" fmla="*/ 88560 w 87480"/>
                  <a:gd name="textAreaTop" fmla="*/ 0 h 87840"/>
                  <a:gd name="textAreaBottom" fmla="*/ 88920 h 87840"/>
                </a:gdLst>
                <a:ahLst/>
                <a:rect l="textAreaLeft" t="textAreaTop" r="textAreaRight" b="textAreaBottom"/>
                <a:pathLst>
                  <a:path w="1313" h="1316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83" name="Google Shape;427;p 1"/>
              <p:cNvSpPr/>
              <p:nvPr/>
            </p:nvSpPr>
            <p:spPr>
              <a:xfrm>
                <a:off x="7828920" y="3875040"/>
                <a:ext cx="70560" cy="362880"/>
              </a:xfrm>
              <a:custGeom>
                <a:avLst/>
                <a:gdLst>
                  <a:gd name="textAreaLeft" fmla="*/ 0 w 70560"/>
                  <a:gd name="textAreaRight" fmla="*/ 71640 w 70560"/>
                  <a:gd name="textAreaTop" fmla="*/ 0 h 362880"/>
                  <a:gd name="textAreaBottom" fmla="*/ 363960 h 362880"/>
                </a:gdLst>
                <a:ahLst/>
                <a:rect l="textAreaLeft" t="textAreaTop" r="textAreaRight" b="textAreaBottom"/>
                <a:pathLst>
                  <a:path w="1063" h="5399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84" name="Google Shape;428;p 1"/>
              <p:cNvSpPr/>
              <p:nvPr/>
            </p:nvSpPr>
            <p:spPr>
              <a:xfrm>
                <a:off x="7429320" y="2498040"/>
                <a:ext cx="1074960" cy="2088720"/>
              </a:xfrm>
              <a:custGeom>
                <a:avLst/>
                <a:gdLst>
                  <a:gd name="textAreaLeft" fmla="*/ 0 w 1074960"/>
                  <a:gd name="textAreaRight" fmla="*/ 1076040 w 1074960"/>
                  <a:gd name="textAreaTop" fmla="*/ 0 h 2088720"/>
                  <a:gd name="textAreaBottom" fmla="*/ 2089800 h 2088720"/>
                </a:gdLst>
                <a:ahLst/>
                <a:rect l="textAreaLeft" t="textAreaTop" r="textAreaRight" b="textAreaBottom"/>
                <a:pathLst>
                  <a:path w="15956" h="30989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85" name="Google Shape;429;p 1"/>
              <p:cNvSpPr/>
              <p:nvPr/>
            </p:nvSpPr>
            <p:spPr>
              <a:xfrm>
                <a:off x="7828560" y="3874320"/>
                <a:ext cx="68400" cy="720"/>
              </a:xfrm>
              <a:custGeom>
                <a:avLst/>
                <a:gdLst>
                  <a:gd name="textAreaLeft" fmla="*/ 0 w 68400"/>
                  <a:gd name="textAreaRight" fmla="*/ 69480 w 68400"/>
                  <a:gd name="textAreaTop" fmla="*/ 0 h 720"/>
                  <a:gd name="textAreaBottom" fmla="*/ 1800 h 720"/>
                </a:gdLst>
                <a:ahLst/>
                <a:rect l="textAreaLeft" t="textAreaTop" r="textAreaRight" b="textAreaBottom"/>
                <a:pathLst>
                  <a:path w="1032" h="27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" bIns="7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86" name="Google Shape;430;p 1"/>
              <p:cNvSpPr/>
              <p:nvPr/>
            </p:nvSpPr>
            <p:spPr>
              <a:xfrm>
                <a:off x="7831440" y="4238280"/>
                <a:ext cx="68400" cy="720"/>
              </a:xfrm>
              <a:custGeom>
                <a:avLst/>
                <a:gdLst>
                  <a:gd name="textAreaLeft" fmla="*/ 0 w 68400"/>
                  <a:gd name="textAreaRight" fmla="*/ 69480 w 68400"/>
                  <a:gd name="textAreaTop" fmla="*/ 0 h 720"/>
                  <a:gd name="textAreaBottom" fmla="*/ 1800 h 720"/>
                </a:gdLst>
                <a:ahLst/>
                <a:rect l="textAreaLeft" t="textAreaTop" r="textAreaRight" b="textAreaBottom"/>
                <a:pathLst>
                  <a:path w="1031" h="26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" bIns="7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87" name="Google Shape;431;p 1"/>
              <p:cNvSpPr/>
              <p:nvPr/>
            </p:nvSpPr>
            <p:spPr>
              <a:xfrm>
                <a:off x="7824600" y="4378320"/>
                <a:ext cx="84960" cy="720"/>
              </a:xfrm>
              <a:custGeom>
                <a:avLst/>
                <a:gdLst>
                  <a:gd name="textAreaLeft" fmla="*/ 0 w 84960"/>
                  <a:gd name="textAreaRight" fmla="*/ 86040 w 84960"/>
                  <a:gd name="textAreaTop" fmla="*/ 0 h 720"/>
                  <a:gd name="textAreaBottom" fmla="*/ 1800 h 720"/>
                </a:gdLst>
                <a:ahLst/>
                <a:rect l="textAreaLeft" t="textAreaTop" r="textAreaRight" b="textAreaBottom"/>
                <a:pathLst>
                  <a:path w="1277" h="26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" bIns="72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88" name="Google Shape;432;p 1"/>
              <p:cNvSpPr/>
              <p:nvPr/>
            </p:nvSpPr>
            <p:spPr>
              <a:xfrm>
                <a:off x="7813800" y="4408560"/>
                <a:ext cx="107280" cy="1080"/>
              </a:xfrm>
              <a:custGeom>
                <a:avLst/>
                <a:gdLst>
                  <a:gd name="textAreaLeft" fmla="*/ 0 w 107280"/>
                  <a:gd name="textAreaRight" fmla="*/ 108360 w 107280"/>
                  <a:gd name="textAreaTop" fmla="*/ 0 h 1080"/>
                  <a:gd name="textAreaBottom" fmla="*/ 2160 h 1080"/>
                </a:gdLst>
                <a:ahLst/>
                <a:rect l="textAreaLeft" t="textAreaTop" r="textAreaRight" b="textAreaBottom"/>
                <a:pathLst>
                  <a:path w="1605" h="31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" bIns="10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889" name="Google Shape;433;p 1"/>
            <p:cNvGrpSpPr/>
            <p:nvPr/>
          </p:nvGrpSpPr>
          <p:grpSpPr>
            <a:xfrm>
              <a:off x="6351120" y="729720"/>
              <a:ext cx="574920" cy="318960"/>
              <a:chOff x="6351120" y="729720"/>
              <a:chExt cx="574920" cy="318960"/>
            </a:xfrm>
          </p:grpSpPr>
          <p:sp>
            <p:nvSpPr>
              <p:cNvPr id="890" name="Google Shape;434;p 1"/>
              <p:cNvSpPr/>
              <p:nvPr/>
            </p:nvSpPr>
            <p:spPr>
              <a:xfrm>
                <a:off x="6351120" y="729720"/>
                <a:ext cx="554040" cy="318960"/>
              </a:xfrm>
              <a:custGeom>
                <a:avLst/>
                <a:gdLst>
                  <a:gd name="textAreaLeft" fmla="*/ 0 w 554040"/>
                  <a:gd name="textAreaRight" fmla="*/ 555120 w 554040"/>
                  <a:gd name="textAreaTop" fmla="*/ 0 h 318960"/>
                  <a:gd name="textAreaBottom" fmla="*/ 320040 h 318960"/>
                </a:gdLst>
                <a:ahLst/>
                <a:rect l="textAreaLeft" t="textAreaTop" r="textAreaRight" b="textAreaBottom"/>
                <a:pathLst>
                  <a:path w="25367" h="14627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91" name="Google Shape;435;p 1"/>
              <p:cNvSpPr/>
              <p:nvPr/>
            </p:nvSpPr>
            <p:spPr>
              <a:xfrm>
                <a:off x="6841080" y="989640"/>
                <a:ext cx="84960" cy="59040"/>
              </a:xfrm>
              <a:custGeom>
                <a:avLst/>
                <a:gdLst>
                  <a:gd name="textAreaLeft" fmla="*/ 0 w 84960"/>
                  <a:gd name="textAreaRight" fmla="*/ 86040 w 84960"/>
                  <a:gd name="textAreaTop" fmla="*/ 0 h 59040"/>
                  <a:gd name="textAreaBottom" fmla="*/ 60120 h 59040"/>
                </a:gdLst>
                <a:ahLst/>
                <a:rect l="textAreaLeft" t="textAreaTop" r="textAreaRight" b="textAreaBottom"/>
                <a:pathLst>
                  <a:path w="3933" h="2755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880" bIns="2988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92" name="Google Shape;436;p 1"/>
              <p:cNvSpPr/>
              <p:nvPr/>
            </p:nvSpPr>
            <p:spPr>
              <a:xfrm>
                <a:off x="6372000" y="729720"/>
                <a:ext cx="554040" cy="318960"/>
              </a:xfrm>
              <a:custGeom>
                <a:avLst/>
                <a:gdLst>
                  <a:gd name="textAreaLeft" fmla="*/ 0 w 554040"/>
                  <a:gd name="textAreaRight" fmla="*/ 555120 w 554040"/>
                  <a:gd name="textAreaTop" fmla="*/ 0 h 318960"/>
                  <a:gd name="textAreaBottom" fmla="*/ 320040 h 318960"/>
                </a:gdLst>
                <a:ahLst/>
                <a:rect l="textAreaLeft" t="textAreaTop" r="textAreaRight" b="textAreaBottom"/>
                <a:pathLst>
                  <a:path w="25366" h="14627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93" name="Google Shape;437;p 1"/>
              <p:cNvSpPr/>
              <p:nvPr/>
            </p:nvSpPr>
            <p:spPr>
              <a:xfrm>
                <a:off x="6769080" y="828720"/>
                <a:ext cx="63360" cy="63360"/>
              </a:xfrm>
              <a:custGeom>
                <a:avLst/>
                <a:gdLst>
                  <a:gd name="textAreaLeft" fmla="*/ 0 w 63360"/>
                  <a:gd name="textAreaRight" fmla="*/ 64440 w 63360"/>
                  <a:gd name="textAreaTop" fmla="*/ 0 h 63360"/>
                  <a:gd name="textAreaBottom" fmla="*/ 64440 h 63360"/>
                </a:gdLst>
                <a:ahLst/>
                <a:rect l="textAreaLeft" t="textAreaTop" r="textAreaRight" b="textAreaBottom"/>
                <a:pathLst>
                  <a:path w="2949" h="2948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040" bIns="320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94" name="Google Shape;438;p 1"/>
              <p:cNvSpPr/>
              <p:nvPr/>
            </p:nvSpPr>
            <p:spPr>
              <a:xfrm>
                <a:off x="6617520" y="828720"/>
                <a:ext cx="63360" cy="63360"/>
              </a:xfrm>
              <a:custGeom>
                <a:avLst/>
                <a:gdLst>
                  <a:gd name="textAreaLeft" fmla="*/ 0 w 63360"/>
                  <a:gd name="textAreaRight" fmla="*/ 64440 w 63360"/>
                  <a:gd name="textAreaTop" fmla="*/ 0 h 63360"/>
                  <a:gd name="textAreaBottom" fmla="*/ 64440 h 63360"/>
                </a:gdLst>
                <a:ahLst/>
                <a:rect l="textAreaLeft" t="textAreaTop" r="textAreaRight" b="textAreaBottom"/>
                <a:pathLst>
                  <a:path w="2947" h="2948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040" bIns="320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95" name="Google Shape;439;p 1"/>
              <p:cNvSpPr/>
              <p:nvPr/>
            </p:nvSpPr>
            <p:spPr>
              <a:xfrm>
                <a:off x="6465600" y="828720"/>
                <a:ext cx="63360" cy="63360"/>
              </a:xfrm>
              <a:custGeom>
                <a:avLst/>
                <a:gdLst>
                  <a:gd name="textAreaLeft" fmla="*/ 0 w 63360"/>
                  <a:gd name="textAreaRight" fmla="*/ 64440 w 63360"/>
                  <a:gd name="textAreaTop" fmla="*/ 0 h 63360"/>
                  <a:gd name="textAreaBottom" fmla="*/ 64440 h 63360"/>
                </a:gdLst>
                <a:ahLst/>
                <a:rect l="textAreaLeft" t="textAreaTop" r="textAreaRight" b="textAreaBottom"/>
                <a:pathLst>
                  <a:path w="2947" h="2948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040" bIns="32040" anchor="ctr">
                <a:noAutofit/>
              </a:bodyPr>
              <a:p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cxnSp>
        <p:nvCxnSpPr>
          <p:cNvPr id="896" name="Google Shape;440;p 1"/>
          <p:cNvCxnSpPr/>
          <p:nvPr/>
        </p:nvCxnSpPr>
        <p:spPr>
          <a:xfrm>
            <a:off x="5110200" y="4608360"/>
            <a:ext cx="4456800" cy="1080"/>
          </a:xfrm>
          <a:prstGeom prst="straightConnector1">
            <a:avLst/>
          </a:prstGeom>
          <a:ln w="9525">
            <a:solidFill>
              <a:srgbClr val="333746"/>
            </a:solidFill>
            <a:round/>
          </a:ln>
        </p:spPr>
      </p:cxnSp>
      <p:sp>
        <p:nvSpPr>
          <p:cNvPr id="897" name=""/>
          <p:cNvSpPr/>
          <p:nvPr/>
        </p:nvSpPr>
        <p:spPr>
          <a:xfrm>
            <a:off x="1980000" y="3600000"/>
            <a:ext cx="1080000" cy="720000"/>
          </a:xfrm>
          <a:prstGeom prst="wedgeEllipseCallout">
            <a:avLst>
              <a:gd name="adj1" fmla="val -27013"/>
              <a:gd name="adj2" fmla="val 128518"/>
            </a:avLst>
          </a:prstGeom>
          <a:solidFill>
            <a:schemeClr val="accent1"/>
          </a:solidFill>
          <a:ln w="0">
            <a:solidFill>
              <a:srgbClr val="0c09a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fa-IR" sz="1800" spc="-1" strike="noStrike">
                <a:solidFill>
                  <a:srgbClr val="000000"/>
                </a:solidFill>
                <a:latin typeface="Arial"/>
              </a:rPr>
              <a:t>سخت افزار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1080000" y="1440000"/>
            <a:ext cx="1080000" cy="1080000"/>
          </a:xfrm>
          <a:prstGeom prst="wedgeEllipseCallout">
            <a:avLst>
              <a:gd name="adj1" fmla="val -27013"/>
              <a:gd name="adj2" fmla="val 128518"/>
            </a:avLst>
          </a:prstGeom>
          <a:solidFill>
            <a:schemeClr val="accent1"/>
          </a:solidFill>
          <a:ln w="0">
            <a:solidFill>
              <a:srgbClr val="0c09a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fa-IR" sz="1800" spc="-1" strike="noStrike">
                <a:solidFill>
                  <a:srgbClr val="000000"/>
                </a:solidFill>
                <a:latin typeface="Arial"/>
              </a:rPr>
              <a:t>داده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"/>
          <p:cNvSpPr/>
          <p:nvPr/>
        </p:nvSpPr>
        <p:spPr>
          <a:xfrm>
            <a:off x="3240000" y="1620000"/>
            <a:ext cx="1080000" cy="900000"/>
          </a:xfrm>
          <a:prstGeom prst="wedgeEllipseCallout">
            <a:avLst>
              <a:gd name="adj1" fmla="val -27013"/>
              <a:gd name="adj2" fmla="val 128518"/>
            </a:avLst>
          </a:prstGeom>
          <a:solidFill>
            <a:schemeClr val="accent1"/>
          </a:solidFill>
          <a:ln w="0">
            <a:solidFill>
              <a:srgbClr val="0c09a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fa-IR" sz="1800" spc="-1" strike="noStrike">
                <a:solidFill>
                  <a:srgbClr val="000000"/>
                </a:solidFill>
                <a:latin typeface="Arial"/>
              </a:rPr>
              <a:t>مدل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714960" y="642960"/>
            <a:ext cx="7713000" cy="70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ج</a:t>
            </a: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د</a:t>
            </a: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ا </a:t>
            </a: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س</a:t>
            </a: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ا</a:t>
            </a: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ز</a:t>
            </a: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ی</a:t>
            </a:r>
            <a:r>
              <a:rPr b="0" lang="en-US" sz="3000" spc="-1" strike="noStrike">
                <a:solidFill>
                  <a:schemeClr val="dk1"/>
                </a:solidFill>
                <a:latin typeface="Arial"/>
                <a:ea typeface="B Titr"/>
              </a:rPr>
              <a:t> </a:t>
            </a: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ح</a:t>
            </a: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اف</a:t>
            </a: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ظ</a:t>
            </a: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ه </a:t>
            </a: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م</a:t>
            </a: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د</a:t>
            </a: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ل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714960" y="1242360"/>
            <a:ext cx="7713000" cy="336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r" rtl="1">
              <a:lnSpc>
                <a:spcPct val="115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fa-IR" sz="1400" spc="-1" strike="noStrike">
                <a:solidFill>
                  <a:schemeClr val="dk1"/>
                </a:solidFill>
                <a:latin typeface="Shabnam"/>
                <a:cs typeface="Shabnam"/>
              </a:rPr>
              <a:t>در تحقیقات صورت گرفته در مدل بالفعل این اتفاق نشان داده شد که میتوان حافظه را از مدل بیرون </a:t>
            </a:r>
            <a:r>
              <a:rPr b="0" lang="fa-IR" sz="1400" spc="-1" strike="noStrike">
                <a:solidFill>
                  <a:schemeClr val="dk1"/>
                </a:solidFill>
                <a:latin typeface="Shabnam"/>
                <a:cs typeface="Shabnam"/>
              </a:rPr>
              <a:t>کشید و فقط کار پردازش را به وی داد.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r" rtl="1">
              <a:lnSpc>
                <a:spcPct val="115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r" rtl="1">
              <a:lnSpc>
                <a:spcPct val="115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fa-IR" sz="1400" spc="-1" strike="noStrike">
                <a:solidFill>
                  <a:schemeClr val="dk1"/>
                </a:solidFill>
                <a:latin typeface="Shabnam"/>
                <a:cs typeface="Shabnam"/>
              </a:rPr>
              <a:t>سیستم های مشابهی همچون رگ نیز گویای این حقیقت هستند.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r" rtl="1">
              <a:lnSpc>
                <a:spcPct val="115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r" rtl="1">
              <a:lnSpc>
                <a:spcPct val="115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fa-IR" sz="1400" spc="-1" strike="noStrike">
                <a:solidFill>
                  <a:schemeClr val="dk1"/>
                </a:solidFill>
                <a:latin typeface="Shabnam"/>
                <a:cs typeface="Shabnam"/>
              </a:rPr>
              <a:t>آیا میتوان بجای دانشمند کردن مدل او را ترکیب گر خوش حجمی کرد؟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714960" y="642960"/>
            <a:ext cx="7713000" cy="70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توزیع فرایند استنتاج</a:t>
            </a:r>
            <a:r>
              <a:rPr b="0" lang="en-US" sz="3000" spc="-1" strike="noStrike">
                <a:solidFill>
                  <a:schemeClr val="dk1"/>
                </a:solidFill>
                <a:latin typeface="Arial"/>
                <a:ea typeface="B Titr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714960" y="1242360"/>
            <a:ext cx="7713000" cy="336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r" rtl="1">
              <a:lnSpc>
                <a:spcPct val="115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fa-IR" sz="1400" spc="-1" strike="noStrike">
                <a:solidFill>
                  <a:schemeClr val="dk1"/>
                </a:solidFill>
                <a:latin typeface="Shabnam"/>
                <a:cs typeface="Shabnam"/>
              </a:rPr>
              <a:t>در این تحقیق نشان داه شد با استفاده از ایده </a:t>
            </a:r>
            <a:r>
              <a:rPr b="0" lang="en" sz="1400" spc="-1" strike="noStrike">
                <a:solidFill>
                  <a:schemeClr val="dk1"/>
                </a:solidFill>
                <a:latin typeface="Shabnam"/>
                <a:ea typeface="Golos Text Medium"/>
              </a:rPr>
              <a:t>RAG</a:t>
            </a:r>
            <a:r>
              <a:rPr b="0" lang="en" sz="1400" spc="-1" strike="noStrike">
                <a:solidFill>
                  <a:schemeClr val="dk1"/>
                </a:solidFill>
                <a:latin typeface="Shabnam"/>
                <a:ea typeface="Golos Text Medium"/>
              </a:rPr>
              <a:t> میتوان فرایند استنتاج را بر روی دوش اعضایی گذاشت که هر یک در حد توان خود بتوانند در فرایند استنتاج مدل دخیل باشند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r" rtl="1">
              <a:lnSpc>
                <a:spcPct val="115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habnam"/>
                <a:ea typeface="Golos Text Medium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4" name="" descr=""/>
          <p:cNvPicPr/>
          <p:nvPr/>
        </p:nvPicPr>
        <p:blipFill>
          <a:blip r:embed="rId1"/>
          <a:stretch/>
        </p:blipFill>
        <p:spPr>
          <a:xfrm>
            <a:off x="1980000" y="2468520"/>
            <a:ext cx="4500000" cy="2571480"/>
          </a:xfrm>
          <a:prstGeom prst="rect">
            <a:avLst/>
          </a:prstGeom>
          <a:ln w="0">
            <a:noFill/>
          </a:ln>
        </p:spPr>
      </p:pic>
    </p:spTree>
  </p:cSld>
  <p:transition spd="slow">
    <p:push dir="l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714960" y="1926000"/>
            <a:ext cx="7713000" cy="183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a-IR" sz="4700" spc="-1" strike="noStrike">
                <a:solidFill>
                  <a:schemeClr val="dk1"/>
                </a:solidFill>
                <a:latin typeface="Arial"/>
                <a:cs typeface="B Titr"/>
              </a:rPr>
              <a:t>نتایج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Google Shape;204;p23"/>
          <p:cNvSpPr/>
          <p:nvPr/>
        </p:nvSpPr>
        <p:spPr>
          <a:xfrm>
            <a:off x="1828800" y="4199400"/>
            <a:ext cx="442800" cy="365040"/>
          </a:xfrm>
          <a:prstGeom prst="rect">
            <a:avLst/>
          </a:prstGeom>
          <a:solidFill>
            <a:schemeClr val="lt1"/>
          </a:solidFill>
          <a:ln w="38100">
            <a:solidFill>
              <a:srgbClr val="5b62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chemeClr val="accent4"/>
                </a:solidFill>
                <a:latin typeface="Arial"/>
                <a:ea typeface="Arial"/>
              </a:rPr>
              <a:t>(AI)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Google Shape;202;p23"/>
          <p:cNvSpPr/>
          <p:nvPr/>
        </p:nvSpPr>
        <p:spPr>
          <a:xfrm flipH="1">
            <a:off x="6976440" y="769320"/>
            <a:ext cx="1157760" cy="10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 rtl="1">
              <a:lnSpc>
                <a:spcPct val="115000"/>
              </a:lnSpc>
            </a:pPr>
            <a:r>
              <a:rPr b="0" lang="en-US" sz="5000" spc="-1" strike="noStrike">
                <a:solidFill>
                  <a:schemeClr val="accent3"/>
                </a:solidFill>
                <a:latin typeface="Arial"/>
                <a:ea typeface="B Titr"/>
              </a:rPr>
              <a:t>04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08" name="Google Shape;203;p23"/>
          <p:cNvCxnSpPr/>
          <p:nvPr/>
        </p:nvCxnSpPr>
        <p:spPr>
          <a:xfrm flipH="1">
            <a:off x="6404400" y="1304640"/>
            <a:ext cx="553680" cy="1080"/>
          </a:xfrm>
          <a:prstGeom prst="straightConnector1">
            <a:avLst/>
          </a:prstGeom>
          <a:ln w="19050">
            <a:solidFill>
              <a:srgbClr val="333746"/>
            </a:solidFill>
            <a:round/>
            <a:tailEnd len="med" type="stealth" w="med"/>
          </a:ln>
        </p:spPr>
      </p:cxnSp>
    </p:spTree>
  </p:cSld>
  <p:transition spd="slow">
    <p:push dir="l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714960" y="534960"/>
            <a:ext cx="7713000" cy="70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نتایج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/>
          </p:nvPr>
        </p:nvSpPr>
        <p:spPr>
          <a:xfrm>
            <a:off x="714960" y="1242360"/>
            <a:ext cx="7713000" cy="336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accent3"/>
                </a:solidFill>
                <a:latin typeface="Arial"/>
                <a:ea typeface="Golos Text Medium"/>
              </a:rPr>
              <a:t>(+)</a:t>
            </a:r>
            <a:r>
              <a:rPr b="0" lang="en" sz="2000" spc="-1" strike="noStrike">
                <a:solidFill>
                  <a:schemeClr val="dk1"/>
                </a:solidFill>
                <a:latin typeface="Arial"/>
                <a:ea typeface="Golos Text Medium"/>
              </a:rPr>
              <a:t>  اتوماسیون وظایف تکراری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a-IR" sz="1400" spc="-1" strike="noStrike">
                <a:solidFill>
                  <a:schemeClr val="dk1"/>
                </a:solidFill>
                <a:latin typeface="Shabnam"/>
                <a:cs typeface="Shabnam"/>
              </a:rPr>
              <a:t>هوش مصنوعی زندگی روزمره ما را بسیار اسان تر می کند، زیرا ماشین ها می توانند وظایفی را انجام دهند که برای ما به طور خودکار دشوار است.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accent3"/>
                </a:solidFill>
                <a:latin typeface="Arial"/>
                <a:ea typeface="Golos Text Medium"/>
              </a:rPr>
              <a:t>(+)  </a:t>
            </a: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خطای انسانی را کاهش می دهد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a-IR" sz="1400" spc="-1" strike="noStrike">
                <a:solidFill>
                  <a:schemeClr val="dk1"/>
                </a:solidFill>
                <a:latin typeface="Shabnam"/>
                <a:cs typeface="Shabnam"/>
              </a:rPr>
              <a:t>خطاهای کمتر، از انجا که دخالت انسانی کمی وجود دارد و وظایف به طور خودکار انجام می شود، احتمال خطا به شدت کاهش می یابد.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accent3"/>
                </a:solidFill>
                <a:latin typeface="Arial"/>
                <a:ea typeface="Golos Text Medium"/>
              </a:rPr>
              <a:t>(+)  </a:t>
            </a: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فضای بیشتر برای خلاقیت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a-IR" sz="1400" spc="-1" strike="noStrike">
                <a:solidFill>
                  <a:schemeClr val="dk1"/>
                </a:solidFill>
                <a:latin typeface="Shabnam"/>
                <a:cs typeface="Shabnam"/>
              </a:rPr>
              <a:t>این به نفع فرایند خلاقانه انسان است، زیرا ما زمان بیشتری برای فکر کردن ازادانه در مورد وظایف اینده یا اقدامات کاری داریم.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1" name="Google Shape;504;p33"/>
          <p:cNvCxnSpPr/>
          <p:nvPr/>
        </p:nvCxnSpPr>
        <p:spPr>
          <a:xfrm flipH="1">
            <a:off x="4718520" y="1503000"/>
            <a:ext cx="553680" cy="1080"/>
          </a:xfrm>
          <a:prstGeom prst="straightConnector1">
            <a:avLst/>
          </a:prstGeom>
          <a:ln w="19050">
            <a:solidFill>
              <a:srgbClr val="333746"/>
            </a:solidFill>
            <a:round/>
            <a:tailEnd len="med" type="stealth" w="med"/>
          </a:ln>
        </p:spPr>
      </p:cxnSp>
      <p:cxnSp>
        <p:nvCxnSpPr>
          <p:cNvPr id="912" name="Google Shape;505;p33"/>
          <p:cNvCxnSpPr/>
          <p:nvPr/>
        </p:nvCxnSpPr>
        <p:spPr>
          <a:xfrm flipH="1">
            <a:off x="4130640" y="2603160"/>
            <a:ext cx="553680" cy="1080"/>
          </a:xfrm>
          <a:prstGeom prst="straightConnector1">
            <a:avLst/>
          </a:prstGeom>
          <a:ln w="19050">
            <a:solidFill>
              <a:srgbClr val="333746"/>
            </a:solidFill>
            <a:round/>
            <a:tailEnd len="med" type="stealth" w="med"/>
          </a:ln>
        </p:spPr>
      </p:cxnSp>
      <p:cxnSp>
        <p:nvCxnSpPr>
          <p:cNvPr id="913" name="Google Shape;506;p33"/>
          <p:cNvCxnSpPr/>
          <p:nvPr/>
        </p:nvCxnSpPr>
        <p:spPr>
          <a:xfrm flipH="1">
            <a:off x="4792320" y="3686400"/>
            <a:ext cx="553680" cy="1080"/>
          </a:xfrm>
          <a:prstGeom prst="straightConnector1">
            <a:avLst/>
          </a:prstGeom>
          <a:ln w="19050">
            <a:solidFill>
              <a:srgbClr val="333746"/>
            </a:solidFill>
            <a:round/>
            <a:tailEnd len="med" type="stealth" w="med"/>
          </a:ln>
        </p:spPr>
      </p:cxnSp>
    </p:spTree>
  </p:cSld>
  <p:transition spd="slow">
    <p:push dir="l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79200" y="641880"/>
            <a:ext cx="4491720" cy="105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a-IR" sz="4800" spc="-1" strike="noStrike">
                <a:solidFill>
                  <a:schemeClr val="dk1"/>
                </a:solidFill>
                <a:latin typeface="Arial"/>
                <a:cs typeface="B Titr"/>
              </a:rPr>
              <a:t>با</a:t>
            </a:r>
            <a:r>
              <a:rPr b="0" lang="en-US" sz="4800" spc="-1" strike="noStrike">
                <a:solidFill>
                  <a:schemeClr val="dk1"/>
                </a:solidFill>
                <a:latin typeface="Arial"/>
                <a:ea typeface="Golos Text Medium"/>
              </a:rPr>
              <a:t> تشکر از توجه شما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2"/>
          <p:cNvSpPr>
            <a:spLocks noGrp="1"/>
          </p:cNvSpPr>
          <p:nvPr>
            <p:ph type="subTitle"/>
          </p:nvPr>
        </p:nvSpPr>
        <p:spPr>
          <a:xfrm>
            <a:off x="714960" y="1548360"/>
            <a:ext cx="3855600" cy="1420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a-IR" sz="1600" spc="-1" strike="noStrike">
                <a:solidFill>
                  <a:schemeClr val="dk1"/>
                </a:solidFill>
                <a:latin typeface="Shabnam"/>
                <a:cs typeface="Shabnam"/>
              </a:rPr>
              <a:t>سوالی هست؟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rtl="1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Shabnam"/>
                <a:ea typeface="Golos Text"/>
              </a:rPr>
              <a:t>siavash.bigdeli@gmail .com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rtl="1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Shabnam"/>
                <a:ea typeface="Golos Text"/>
              </a:rPr>
              <a:t>sociai.ir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Google Shape;602;p37"/>
          <p:cNvSpPr/>
          <p:nvPr/>
        </p:nvSpPr>
        <p:spPr>
          <a:xfrm>
            <a:off x="714960" y="3927960"/>
            <a:ext cx="38556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 rtl="1">
              <a:lnSpc>
                <a:spcPct val="100000"/>
              </a:lnSpc>
            </a:pPr>
            <a:r>
              <a:rPr b="1" lang="fa-IR" sz="1400" spc="-1" strike="noStrike">
                <a:solidFill>
                  <a:schemeClr val="dk1"/>
                </a:solidFill>
                <a:latin typeface="Shabnam"/>
                <a:cs typeface="Shabnam"/>
              </a:rPr>
              <a:t>آینده‌ای برای انسان خلاق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7" name="Google Shape;603;p37"/>
          <p:cNvGrpSpPr/>
          <p:nvPr/>
        </p:nvGrpSpPr>
        <p:grpSpPr>
          <a:xfrm>
            <a:off x="2903040" y="3379320"/>
            <a:ext cx="294840" cy="290880"/>
            <a:chOff x="2903040" y="3379320"/>
            <a:chExt cx="294840" cy="290880"/>
          </a:xfrm>
        </p:grpSpPr>
        <p:grpSp>
          <p:nvGrpSpPr>
            <p:cNvPr id="918" name="Google Shape;604;p37"/>
            <p:cNvGrpSpPr/>
            <p:nvPr/>
          </p:nvGrpSpPr>
          <p:grpSpPr>
            <a:xfrm>
              <a:off x="2903040" y="3379320"/>
              <a:ext cx="289800" cy="290880"/>
              <a:chOff x="2903040" y="3379320"/>
              <a:chExt cx="289800" cy="290880"/>
            </a:xfrm>
          </p:grpSpPr>
          <p:sp>
            <p:nvSpPr>
              <p:cNvPr id="919" name="Google Shape;605;p37"/>
              <p:cNvSpPr/>
              <p:nvPr/>
            </p:nvSpPr>
            <p:spPr>
              <a:xfrm>
                <a:off x="2903040" y="3379320"/>
                <a:ext cx="289800" cy="290880"/>
              </a:xfrm>
              <a:custGeom>
                <a:avLst/>
                <a:gdLst>
                  <a:gd name="textAreaLeft" fmla="*/ 0 w 289800"/>
                  <a:gd name="textAreaRight" fmla="*/ 290880 w 289800"/>
                  <a:gd name="textAreaTop" fmla="*/ 0 h 290880"/>
                  <a:gd name="textAreaBottom" fmla="*/ 291960 h 290880"/>
                </a:gdLst>
                <a:ahLst/>
                <a:rect l="textAreaLeft" t="textAreaTop" r="textAreaRight" b="textAreaBottom"/>
                <a:pathLst>
                  <a:path w="208483" h="208483">
                    <a:moveTo>
                      <a:pt x="104241" y="0"/>
                    </a:moveTo>
                    <a:cubicBezTo>
                      <a:pt x="46667" y="0"/>
                      <a:pt x="0" y="46667"/>
                      <a:pt x="0" y="104241"/>
                    </a:cubicBezTo>
                    <a:cubicBezTo>
                      <a:pt x="0" y="161816"/>
                      <a:pt x="46667" y="208483"/>
                      <a:pt x="104241" y="208483"/>
                    </a:cubicBezTo>
                    <a:cubicBezTo>
                      <a:pt x="161816" y="208483"/>
                      <a:pt x="208482" y="161816"/>
                      <a:pt x="208482" y="104241"/>
                    </a:cubicBezTo>
                    <a:cubicBezTo>
                      <a:pt x="208482" y="46667"/>
                      <a:pt x="161816" y="0"/>
                      <a:pt x="1042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20" name="Google Shape;606;p37"/>
              <p:cNvSpPr/>
              <p:nvPr/>
            </p:nvSpPr>
            <p:spPr>
              <a:xfrm>
                <a:off x="2968560" y="3434400"/>
                <a:ext cx="158400" cy="180720"/>
              </a:xfrm>
              <a:custGeom>
                <a:avLst/>
                <a:gdLst>
                  <a:gd name="textAreaLeft" fmla="*/ 0 w 158400"/>
                  <a:gd name="textAreaRight" fmla="*/ 159480 w 158400"/>
                  <a:gd name="textAreaTop" fmla="*/ 0 h 180720"/>
                  <a:gd name="textAreaBottom" fmla="*/ 181800 h 180720"/>
                </a:gdLst>
                <a:ahLst/>
                <a:rect l="textAreaLeft" t="textAreaTop" r="textAreaRight" b="textAreaBottom"/>
                <a:pathLst>
                  <a:path w="130928" h="148841">
                    <a:moveTo>
                      <a:pt x="70184" y="0"/>
                    </a:moveTo>
                    <a:cubicBezTo>
                      <a:pt x="67749" y="0"/>
                      <a:pt x="65781" y="1968"/>
                      <a:pt x="65781" y="4370"/>
                    </a:cubicBezTo>
                    <a:lnTo>
                      <a:pt x="65781" y="100105"/>
                    </a:lnTo>
                    <a:cubicBezTo>
                      <a:pt x="65781" y="106844"/>
                      <a:pt x="61744" y="112915"/>
                      <a:pt x="55507" y="115483"/>
                    </a:cubicBezTo>
                    <a:cubicBezTo>
                      <a:pt x="53445" y="116348"/>
                      <a:pt x="51279" y="116767"/>
                      <a:pt x="49132" y="116767"/>
                    </a:cubicBezTo>
                    <a:cubicBezTo>
                      <a:pt x="44819" y="116767"/>
                      <a:pt x="40578" y="115076"/>
                      <a:pt x="37394" y="111914"/>
                    </a:cubicBezTo>
                    <a:cubicBezTo>
                      <a:pt x="32624" y="107177"/>
                      <a:pt x="31156" y="100039"/>
                      <a:pt x="33691" y="93801"/>
                    </a:cubicBezTo>
                    <a:cubicBezTo>
                      <a:pt x="36260" y="87563"/>
                      <a:pt x="42297" y="83493"/>
                      <a:pt x="49035" y="83460"/>
                    </a:cubicBezTo>
                    <a:cubicBezTo>
                      <a:pt x="51437" y="83460"/>
                      <a:pt x="53405" y="81492"/>
                      <a:pt x="53405" y="79090"/>
                    </a:cubicBezTo>
                    <a:lnTo>
                      <a:pt x="53405" y="55740"/>
                    </a:lnTo>
                    <a:cubicBezTo>
                      <a:pt x="53405" y="53305"/>
                      <a:pt x="51437" y="51370"/>
                      <a:pt x="49035" y="51370"/>
                    </a:cubicBezTo>
                    <a:cubicBezTo>
                      <a:pt x="21983" y="51370"/>
                      <a:pt x="0" y="73253"/>
                      <a:pt x="0" y="100105"/>
                    </a:cubicBezTo>
                    <a:cubicBezTo>
                      <a:pt x="0" y="126991"/>
                      <a:pt x="21949" y="148840"/>
                      <a:pt x="49002" y="148840"/>
                    </a:cubicBezTo>
                    <a:cubicBezTo>
                      <a:pt x="76021" y="148840"/>
                      <a:pt x="98037" y="126991"/>
                      <a:pt x="98037" y="100105"/>
                    </a:cubicBezTo>
                    <a:lnTo>
                      <a:pt x="98037" y="57742"/>
                    </a:lnTo>
                    <a:cubicBezTo>
                      <a:pt x="106751" y="62347"/>
                      <a:pt x="116484" y="64780"/>
                      <a:pt x="126356" y="64780"/>
                    </a:cubicBezTo>
                    <a:cubicBezTo>
                      <a:pt x="126423" y="64780"/>
                      <a:pt x="126490" y="64780"/>
                      <a:pt x="126557" y="64780"/>
                    </a:cubicBezTo>
                    <a:cubicBezTo>
                      <a:pt x="128959" y="64780"/>
                      <a:pt x="130927" y="62812"/>
                      <a:pt x="130927" y="60410"/>
                    </a:cubicBezTo>
                    <a:lnTo>
                      <a:pt x="130927" y="37094"/>
                    </a:lnTo>
                    <a:cubicBezTo>
                      <a:pt x="130927" y="34658"/>
                      <a:pt x="128959" y="32724"/>
                      <a:pt x="126557" y="32724"/>
                    </a:cubicBezTo>
                    <a:cubicBezTo>
                      <a:pt x="110813" y="32724"/>
                      <a:pt x="98037" y="19981"/>
                      <a:pt x="98037" y="4370"/>
                    </a:cubicBezTo>
                    <a:cubicBezTo>
                      <a:pt x="98037" y="1968"/>
                      <a:pt x="96069" y="0"/>
                      <a:pt x="936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720" bIns="90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921" name="Google Shape;607;p37"/>
            <p:cNvSpPr/>
            <p:nvPr/>
          </p:nvSpPr>
          <p:spPr>
            <a:xfrm>
              <a:off x="3029400" y="3379320"/>
              <a:ext cx="168480" cy="290880"/>
            </a:xfrm>
            <a:custGeom>
              <a:avLst/>
              <a:gdLst>
                <a:gd name="textAreaLeft" fmla="*/ 0 w 168480"/>
                <a:gd name="textAreaRight" fmla="*/ 169560 w 168480"/>
                <a:gd name="textAreaTop" fmla="*/ 0 h 290880"/>
                <a:gd name="textAreaBottom" fmla="*/ 291960 h 290880"/>
              </a:gdLst>
              <a:ahLst/>
              <a:rect l="textAreaLeft" t="textAreaTop" r="textAreaRight" b="textAreaBottom"/>
              <a:pathLst>
                <a:path w="7926" h="13602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922" name="Google Shape;608;p37"/>
          <p:cNvGrpSpPr/>
          <p:nvPr/>
        </p:nvGrpSpPr>
        <p:grpSpPr>
          <a:xfrm>
            <a:off x="2539080" y="3376080"/>
            <a:ext cx="289440" cy="284400"/>
            <a:chOff x="2539080" y="3376080"/>
            <a:chExt cx="289440" cy="284400"/>
          </a:xfrm>
        </p:grpSpPr>
        <p:sp>
          <p:nvSpPr>
            <p:cNvPr id="923" name="Google Shape;609;p37"/>
            <p:cNvSpPr/>
            <p:nvPr/>
          </p:nvSpPr>
          <p:spPr>
            <a:xfrm>
              <a:off x="2539080" y="3376080"/>
              <a:ext cx="284400" cy="284400"/>
            </a:xfrm>
            <a:custGeom>
              <a:avLst/>
              <a:gdLst>
                <a:gd name="textAreaLeft" fmla="*/ 0 w 284400"/>
                <a:gd name="textAreaRight" fmla="*/ 285480 w 284400"/>
                <a:gd name="textAreaTop" fmla="*/ 0 h 284400"/>
                <a:gd name="textAreaBottom" fmla="*/ 285480 h 284400"/>
              </a:gdLst>
              <a:ahLst/>
              <a:rect l="textAreaLeft" t="textAreaTop" r="textAreaRight" b="textAreaBottom"/>
              <a:pathLst>
                <a:path w="13599" h="13599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4" name="Google Shape;610;p37"/>
            <p:cNvSpPr/>
            <p:nvPr/>
          </p:nvSpPr>
          <p:spPr>
            <a:xfrm>
              <a:off x="2662920" y="3376080"/>
              <a:ext cx="165600" cy="284400"/>
            </a:xfrm>
            <a:custGeom>
              <a:avLst/>
              <a:gdLst>
                <a:gd name="textAreaLeft" fmla="*/ 0 w 165600"/>
                <a:gd name="textAreaRight" fmla="*/ 166680 w 165600"/>
                <a:gd name="textAreaTop" fmla="*/ 0 h 284400"/>
                <a:gd name="textAreaBottom" fmla="*/ 285480 h 284400"/>
              </a:gdLst>
              <a:ahLst/>
              <a:rect l="textAreaLeft" t="textAreaTop" r="textAreaRight" b="textAreaBottom"/>
              <a:pathLst>
                <a:path w="7941" h="13602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5" name="Google Shape;611;p37"/>
            <p:cNvSpPr/>
            <p:nvPr/>
          </p:nvSpPr>
          <p:spPr>
            <a:xfrm>
              <a:off x="2599920" y="3449880"/>
              <a:ext cx="181440" cy="149040"/>
            </a:xfrm>
            <a:custGeom>
              <a:avLst/>
              <a:gdLst>
                <a:gd name="textAreaLeft" fmla="*/ 0 w 181440"/>
                <a:gd name="textAreaRight" fmla="*/ 182520 w 181440"/>
                <a:gd name="textAreaTop" fmla="*/ 0 h 149040"/>
                <a:gd name="textAreaBottom" fmla="*/ 150120 h 149040"/>
              </a:gdLst>
              <a:ahLst/>
              <a:rect l="textAreaLeft" t="textAreaTop" r="textAreaRight" b="textAreaBottom"/>
              <a:pathLst>
                <a:path w="8688" h="7151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4880" bIns="74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926" name="Google Shape;612;p37"/>
          <p:cNvGrpSpPr/>
          <p:nvPr/>
        </p:nvGrpSpPr>
        <p:grpSpPr>
          <a:xfrm>
            <a:off x="2180520" y="3376080"/>
            <a:ext cx="289440" cy="284760"/>
            <a:chOff x="2180520" y="3376080"/>
            <a:chExt cx="289440" cy="284760"/>
          </a:xfrm>
        </p:grpSpPr>
        <p:grpSp>
          <p:nvGrpSpPr>
            <p:cNvPr id="927" name="Google Shape;613;p37"/>
            <p:cNvGrpSpPr/>
            <p:nvPr/>
          </p:nvGrpSpPr>
          <p:grpSpPr>
            <a:xfrm>
              <a:off x="2180520" y="3376080"/>
              <a:ext cx="289440" cy="284760"/>
              <a:chOff x="2180520" y="3376080"/>
              <a:chExt cx="289440" cy="284760"/>
            </a:xfrm>
          </p:grpSpPr>
          <p:sp>
            <p:nvSpPr>
              <p:cNvPr id="928" name="Google Shape;614;p37"/>
              <p:cNvSpPr/>
              <p:nvPr/>
            </p:nvSpPr>
            <p:spPr>
              <a:xfrm>
                <a:off x="2180520" y="3376080"/>
                <a:ext cx="284760" cy="284400"/>
              </a:xfrm>
              <a:custGeom>
                <a:avLst/>
                <a:gdLst>
                  <a:gd name="textAreaLeft" fmla="*/ 0 w 284760"/>
                  <a:gd name="textAreaRight" fmla="*/ 285840 w 284760"/>
                  <a:gd name="textAreaTop" fmla="*/ 0 h 284400"/>
                  <a:gd name="textAreaBottom" fmla="*/ 285480 h 284400"/>
                </a:gdLst>
                <a:ahLst/>
                <a:rect l="textAreaLeft" t="textAreaTop" r="textAreaRight" b="textAreaBottom"/>
                <a:pathLst>
                  <a:path w="13613" h="13599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29" name="Google Shape;615;p37"/>
              <p:cNvSpPr/>
              <p:nvPr/>
            </p:nvSpPr>
            <p:spPr>
              <a:xfrm>
                <a:off x="2304720" y="3376080"/>
                <a:ext cx="165240" cy="284760"/>
              </a:xfrm>
              <a:custGeom>
                <a:avLst/>
                <a:gdLst>
                  <a:gd name="textAreaLeft" fmla="*/ 0 w 165240"/>
                  <a:gd name="textAreaRight" fmla="*/ 166320 w 165240"/>
                  <a:gd name="textAreaTop" fmla="*/ 0 h 284760"/>
                  <a:gd name="textAreaBottom" fmla="*/ 285840 h 284760"/>
                </a:gdLst>
                <a:ahLst/>
                <a:rect l="textAreaLeft" t="textAreaTop" r="textAreaRight" b="textAreaBottom"/>
                <a:pathLst>
                  <a:path w="7926" h="13613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930" name="Google Shape;616;p37"/>
            <p:cNvGrpSpPr/>
            <p:nvPr/>
          </p:nvGrpSpPr>
          <p:grpSpPr>
            <a:xfrm>
              <a:off x="2244600" y="3438000"/>
              <a:ext cx="160920" cy="160920"/>
              <a:chOff x="2244600" y="3438000"/>
              <a:chExt cx="160920" cy="160920"/>
            </a:xfrm>
          </p:grpSpPr>
          <p:sp>
            <p:nvSpPr>
              <p:cNvPr id="931" name="Google Shape;617;p37"/>
              <p:cNvSpPr/>
              <p:nvPr/>
            </p:nvSpPr>
            <p:spPr>
              <a:xfrm>
                <a:off x="2244600" y="343800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2000 w 160920"/>
                  <a:gd name="textAreaTop" fmla="*/ 0 h 160920"/>
                  <a:gd name="textAreaBottom" fmla="*/ 162000 h 160920"/>
                </a:gdLst>
                <a:ahLst/>
                <a:rect l="textAreaLeft" t="textAreaTop" r="textAreaRight" b="textAreaBottom"/>
                <a:pathLst>
                  <a:path w="12288" h="12287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1000" bIns="81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2" name="Google Shape;618;p37"/>
              <p:cNvSpPr/>
              <p:nvPr/>
            </p:nvSpPr>
            <p:spPr>
              <a:xfrm>
                <a:off x="2288880" y="3482280"/>
                <a:ext cx="72720" cy="72720"/>
              </a:xfrm>
              <a:custGeom>
                <a:avLst/>
                <a:gdLst>
                  <a:gd name="textAreaLeft" fmla="*/ 0 w 72720"/>
                  <a:gd name="textAreaRight" fmla="*/ 73800 w 72720"/>
                  <a:gd name="textAreaTop" fmla="*/ 0 h 72720"/>
                  <a:gd name="textAreaBottom" fmla="*/ 73800 h 72720"/>
                </a:gdLst>
                <a:ahLst/>
                <a:rect l="textAreaLeft" t="textAreaTop" r="textAreaRight" b="textAreaBottom"/>
                <a:pathLst>
                  <a:path w="5588" h="5585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cxnSp>
        <p:nvCxnSpPr>
          <p:cNvPr id="933" name="Google Shape;623;p37"/>
          <p:cNvCxnSpPr/>
          <p:nvPr/>
        </p:nvCxnSpPr>
        <p:spPr>
          <a:xfrm>
            <a:off x="4625640" y="1179360"/>
            <a:ext cx="553680" cy="1080"/>
          </a:xfrm>
          <a:prstGeom prst="straightConnector1">
            <a:avLst/>
          </a:prstGeom>
          <a:ln w="19050">
            <a:solidFill>
              <a:srgbClr val="333746"/>
            </a:solidFill>
            <a:round/>
            <a:tailEnd len="med" type="stealth" w="med"/>
          </a:ln>
        </p:spPr>
      </p:cxnSp>
      <p:cxnSp>
        <p:nvCxnSpPr>
          <p:cNvPr id="934" name="Google Shape;624;p37"/>
          <p:cNvCxnSpPr/>
          <p:nvPr/>
        </p:nvCxnSpPr>
        <p:spPr>
          <a:xfrm>
            <a:off x="5110200" y="4608360"/>
            <a:ext cx="4456800" cy="1080"/>
          </a:xfrm>
          <a:prstGeom prst="straightConnector1">
            <a:avLst/>
          </a:prstGeom>
          <a:ln w="9525">
            <a:solidFill>
              <a:srgbClr val="333746"/>
            </a:solidFill>
            <a:round/>
          </a:ln>
        </p:spPr>
      </p:cxnSp>
      <p:grpSp>
        <p:nvGrpSpPr>
          <p:cNvPr id="935" name="Google Shape;625;p37"/>
          <p:cNvGrpSpPr/>
          <p:nvPr/>
        </p:nvGrpSpPr>
        <p:grpSpPr>
          <a:xfrm>
            <a:off x="4902120" y="534960"/>
            <a:ext cx="3682800" cy="4072680"/>
            <a:chOff x="4902120" y="534960"/>
            <a:chExt cx="3682800" cy="4072680"/>
          </a:xfrm>
        </p:grpSpPr>
        <p:grpSp>
          <p:nvGrpSpPr>
            <p:cNvPr id="936" name="Google Shape;626;p37"/>
            <p:cNvGrpSpPr/>
            <p:nvPr/>
          </p:nvGrpSpPr>
          <p:grpSpPr>
            <a:xfrm>
              <a:off x="5493240" y="1013400"/>
              <a:ext cx="2302560" cy="3594240"/>
              <a:chOff x="5493240" y="1013400"/>
              <a:chExt cx="2302560" cy="3594240"/>
            </a:xfrm>
          </p:grpSpPr>
          <p:sp>
            <p:nvSpPr>
              <p:cNvPr id="937" name="Google Shape;627;p37"/>
              <p:cNvSpPr/>
              <p:nvPr/>
            </p:nvSpPr>
            <p:spPr>
              <a:xfrm>
                <a:off x="5493240" y="1826280"/>
                <a:ext cx="1396080" cy="2779920"/>
              </a:xfrm>
              <a:custGeom>
                <a:avLst/>
                <a:gdLst>
                  <a:gd name="textAreaLeft" fmla="*/ 0 w 1396080"/>
                  <a:gd name="textAreaRight" fmla="*/ 1397160 w 1396080"/>
                  <a:gd name="textAreaTop" fmla="*/ 0 h 2779920"/>
                  <a:gd name="textAreaBottom" fmla="*/ 2781000 h 2779920"/>
                </a:gdLst>
                <a:ahLst/>
                <a:rect l="textAreaLeft" t="textAreaTop" r="textAreaRight" b="textAreaBottom"/>
                <a:pathLst>
                  <a:path w="29800" h="59319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rgbClr val="54486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8" name="Google Shape;628;p37"/>
              <p:cNvSpPr/>
              <p:nvPr/>
            </p:nvSpPr>
            <p:spPr>
              <a:xfrm>
                <a:off x="5628240" y="1826280"/>
                <a:ext cx="1396080" cy="2779920"/>
              </a:xfrm>
              <a:custGeom>
                <a:avLst/>
                <a:gdLst>
                  <a:gd name="textAreaLeft" fmla="*/ 0 w 1396080"/>
                  <a:gd name="textAreaRight" fmla="*/ 1397160 w 1396080"/>
                  <a:gd name="textAreaTop" fmla="*/ 0 h 2779920"/>
                  <a:gd name="textAreaBottom" fmla="*/ 2781000 h 2779920"/>
                </a:gdLst>
                <a:ahLst/>
                <a:rect l="textAreaLeft" t="textAreaTop" r="textAreaRight" b="textAreaBottom"/>
                <a:pathLst>
                  <a:path w="29800" h="59319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9" name="Google Shape;629;p37"/>
              <p:cNvSpPr/>
              <p:nvPr/>
            </p:nvSpPr>
            <p:spPr>
              <a:xfrm>
                <a:off x="5699160" y="1897200"/>
                <a:ext cx="1253880" cy="2484360"/>
              </a:xfrm>
              <a:custGeom>
                <a:avLst/>
                <a:gdLst>
                  <a:gd name="textAreaLeft" fmla="*/ 0 w 1253880"/>
                  <a:gd name="textAreaRight" fmla="*/ 1254960 w 1253880"/>
                  <a:gd name="textAreaTop" fmla="*/ 0 h 2484360"/>
                  <a:gd name="textAreaBottom" fmla="*/ 2485440 h 2484360"/>
                </a:gdLst>
                <a:ahLst/>
                <a:rect l="textAreaLeft" t="textAreaTop" r="textAreaRight" b="textAreaBottom"/>
                <a:pathLst>
                  <a:path w="26770" h="53017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rgbClr val="f2f5f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0" name="Google Shape;630;p37"/>
              <p:cNvSpPr/>
              <p:nvPr/>
            </p:nvSpPr>
            <p:spPr>
              <a:xfrm>
                <a:off x="6256080" y="4419000"/>
                <a:ext cx="140040" cy="140040"/>
              </a:xfrm>
              <a:custGeom>
                <a:avLst/>
                <a:gdLst>
                  <a:gd name="textAreaLeft" fmla="*/ 0 w 140040"/>
                  <a:gd name="textAreaRight" fmla="*/ 141120 w 140040"/>
                  <a:gd name="textAreaTop" fmla="*/ 0 h 140040"/>
                  <a:gd name="textAreaBottom" fmla="*/ 141120 h 140040"/>
                </a:gdLst>
                <a:ahLst/>
                <a:rect l="textAreaLeft" t="textAreaTop" r="textAreaRight" b="textAreaBottom"/>
                <a:pathLst>
                  <a:path w="3010" h="301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rgbClr val="54486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0560" bIns="70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1" name="Google Shape;631;p37"/>
              <p:cNvSpPr/>
              <p:nvPr/>
            </p:nvSpPr>
            <p:spPr>
              <a:xfrm>
                <a:off x="5524200" y="1897200"/>
                <a:ext cx="72000" cy="398520"/>
              </a:xfrm>
              <a:custGeom>
                <a:avLst/>
                <a:gdLst>
                  <a:gd name="textAreaLeft" fmla="*/ 0 w 72000"/>
                  <a:gd name="textAreaRight" fmla="*/ 73080 w 72000"/>
                  <a:gd name="textAreaTop" fmla="*/ 0 h 398520"/>
                  <a:gd name="textAreaBottom" fmla="*/ 399600 h 398520"/>
                </a:gdLst>
                <a:ahLst/>
                <a:rect l="textAreaLeft" t="textAreaTop" r="textAreaRight" b="textAreaBottom"/>
                <a:pathLst>
                  <a:path w="1556" h="8524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2" name="Google Shape;632;p37"/>
              <p:cNvSpPr/>
              <p:nvPr/>
            </p:nvSpPr>
            <p:spPr>
              <a:xfrm>
                <a:off x="5524200" y="2334960"/>
                <a:ext cx="72000" cy="398520"/>
              </a:xfrm>
              <a:custGeom>
                <a:avLst/>
                <a:gdLst>
                  <a:gd name="textAreaLeft" fmla="*/ 0 w 72000"/>
                  <a:gd name="textAreaRight" fmla="*/ 73080 w 72000"/>
                  <a:gd name="textAreaTop" fmla="*/ 0 h 398520"/>
                  <a:gd name="textAreaBottom" fmla="*/ 399600 h 398520"/>
                </a:gdLst>
                <a:ahLst/>
                <a:rect l="textAreaLeft" t="textAreaTop" r="textAreaRight" b="textAreaBottom"/>
                <a:pathLst>
                  <a:path w="1556" h="8526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6156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3" name="Google Shape;633;p37"/>
              <p:cNvSpPr/>
              <p:nvPr/>
            </p:nvSpPr>
            <p:spPr>
              <a:xfrm>
                <a:off x="5543640" y="3094200"/>
                <a:ext cx="1565280" cy="206280"/>
              </a:xfrm>
              <a:custGeom>
                <a:avLst/>
                <a:gdLst>
                  <a:gd name="textAreaLeft" fmla="*/ 0 w 1565280"/>
                  <a:gd name="textAreaRight" fmla="*/ 1566360 w 1565280"/>
                  <a:gd name="textAreaTop" fmla="*/ 0 h 206280"/>
                  <a:gd name="textAreaBottom" fmla="*/ 207360 h 206280"/>
                </a:gdLst>
                <a:ahLst/>
                <a:rect l="textAreaLeft" t="textAreaTop" r="textAreaRight" b="textAreaBottom"/>
                <a:pathLst>
                  <a:path w="33408" h="4424">
                    <a:moveTo>
                      <a:pt x="16705" y="1"/>
                    </a:moveTo>
                    <a:cubicBezTo>
                      <a:pt x="7480" y="1"/>
                      <a:pt x="0" y="991"/>
                      <a:pt x="0" y="2211"/>
                    </a:cubicBezTo>
                    <a:cubicBezTo>
                      <a:pt x="0" y="3433"/>
                      <a:pt x="7480" y="4424"/>
                      <a:pt x="16705" y="4424"/>
                    </a:cubicBezTo>
                    <a:cubicBezTo>
                      <a:pt x="25930" y="4424"/>
                      <a:pt x="33408" y="3433"/>
                      <a:pt x="33408" y="2211"/>
                    </a:cubicBezTo>
                    <a:cubicBezTo>
                      <a:pt x="33408" y="991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f2f4f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4" name="Google Shape;634;p37"/>
              <p:cNvSpPr/>
              <p:nvPr/>
            </p:nvSpPr>
            <p:spPr>
              <a:xfrm>
                <a:off x="5589720" y="3126960"/>
                <a:ext cx="1473120" cy="141120"/>
              </a:xfrm>
              <a:custGeom>
                <a:avLst/>
                <a:gdLst>
                  <a:gd name="textAreaLeft" fmla="*/ 0 w 1473120"/>
                  <a:gd name="textAreaRight" fmla="*/ 1474200 w 1473120"/>
                  <a:gd name="textAreaTop" fmla="*/ 0 h 141120"/>
                  <a:gd name="textAreaBottom" fmla="*/ 142200 h 141120"/>
                </a:gdLst>
                <a:ahLst/>
                <a:rect l="textAreaLeft" t="textAreaTop" r="textAreaRight" b="textAreaBottom"/>
                <a:pathLst>
                  <a:path w="31441" h="3030">
                    <a:moveTo>
                      <a:pt x="15721" y="1"/>
                    </a:moveTo>
                    <a:cubicBezTo>
                      <a:pt x="11633" y="1"/>
                      <a:pt x="7709" y="200"/>
                      <a:pt x="4672" y="559"/>
                    </a:cubicBezTo>
                    <a:cubicBezTo>
                      <a:pt x="1764" y="903"/>
                      <a:pt x="518" y="1287"/>
                      <a:pt x="1" y="1514"/>
                    </a:cubicBezTo>
                    <a:cubicBezTo>
                      <a:pt x="518" y="1744"/>
                      <a:pt x="1764" y="2127"/>
                      <a:pt x="4672" y="2471"/>
                    </a:cubicBezTo>
                    <a:cubicBezTo>
                      <a:pt x="7709" y="2831"/>
                      <a:pt x="11633" y="3029"/>
                      <a:pt x="15721" y="3029"/>
                    </a:cubicBezTo>
                    <a:cubicBezTo>
                      <a:pt x="19807" y="3029"/>
                      <a:pt x="23731" y="2831"/>
                      <a:pt x="26768" y="2471"/>
                    </a:cubicBezTo>
                    <a:cubicBezTo>
                      <a:pt x="29676" y="2127"/>
                      <a:pt x="30922" y="1744"/>
                      <a:pt x="31441" y="1514"/>
                    </a:cubicBezTo>
                    <a:cubicBezTo>
                      <a:pt x="30922" y="1287"/>
                      <a:pt x="29676" y="903"/>
                      <a:pt x="26768" y="559"/>
                    </a:cubicBezTo>
                    <a:cubicBezTo>
                      <a:pt x="23731" y="200"/>
                      <a:pt x="19807" y="1"/>
                      <a:pt x="15721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0920" bIns="70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5" name="Google Shape;635;p37"/>
              <p:cNvSpPr/>
              <p:nvPr/>
            </p:nvSpPr>
            <p:spPr>
              <a:xfrm>
                <a:off x="5543640" y="3027960"/>
                <a:ext cx="1565280" cy="168840"/>
              </a:xfrm>
              <a:custGeom>
                <a:avLst/>
                <a:gdLst>
                  <a:gd name="textAreaLeft" fmla="*/ 0 w 1565280"/>
                  <a:gd name="textAreaRight" fmla="*/ 1566360 w 1565280"/>
                  <a:gd name="textAreaTop" fmla="*/ 0 h 168840"/>
                  <a:gd name="textAreaBottom" fmla="*/ 169920 h 168840"/>
                </a:gdLst>
                <a:ahLst/>
                <a:rect l="textAreaLeft" t="textAreaTop" r="textAreaRight" b="textAreaBottom"/>
                <a:pathLst>
                  <a:path w="33408" h="3625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2635"/>
                      <a:pt x="7480" y="3624"/>
                      <a:pt x="16705" y="3624"/>
                    </a:cubicBezTo>
                    <a:cubicBezTo>
                      <a:pt x="25930" y="3624"/>
                      <a:pt x="33408" y="2635"/>
                      <a:pt x="33408" y="1414"/>
                    </a:cubicBezTo>
                    <a:lnTo>
                      <a:pt x="33408" y="1"/>
                    </a:lnTo>
                    <a:cubicBezTo>
                      <a:pt x="31824" y="1030"/>
                      <a:pt x="24947" y="1805"/>
                      <a:pt x="16705" y="1805"/>
                    </a:cubicBezTo>
                    <a:cubicBezTo>
                      <a:pt x="8461" y="1805"/>
                      <a:pt x="1584" y="1030"/>
                      <a:pt x="0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4960" bIns="84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6" name="Google Shape;636;p37"/>
              <p:cNvSpPr/>
              <p:nvPr/>
            </p:nvSpPr>
            <p:spPr>
              <a:xfrm>
                <a:off x="5543640" y="2144520"/>
                <a:ext cx="1565280" cy="966960"/>
              </a:xfrm>
              <a:custGeom>
                <a:avLst/>
                <a:gdLst>
                  <a:gd name="textAreaLeft" fmla="*/ 0 w 1565280"/>
                  <a:gd name="textAreaRight" fmla="*/ 1566360 w 1565280"/>
                  <a:gd name="textAreaTop" fmla="*/ 0 h 966960"/>
                  <a:gd name="textAreaBottom" fmla="*/ 968040 h 966960"/>
                </a:gdLst>
                <a:ahLst/>
                <a:rect l="textAreaLeft" t="textAreaTop" r="textAreaRight" b="textAreaBottom"/>
                <a:pathLst>
                  <a:path w="33408" h="20651">
                    <a:moveTo>
                      <a:pt x="16705" y="1"/>
                    </a:moveTo>
                    <a:cubicBezTo>
                      <a:pt x="7480" y="1"/>
                      <a:pt x="0" y="7478"/>
                      <a:pt x="0" y="16705"/>
                    </a:cubicBezTo>
                    <a:lnTo>
                      <a:pt x="0" y="18847"/>
                    </a:lnTo>
                    <a:cubicBezTo>
                      <a:pt x="1584" y="19876"/>
                      <a:pt x="8461" y="20651"/>
                      <a:pt x="16705" y="20651"/>
                    </a:cubicBezTo>
                    <a:cubicBezTo>
                      <a:pt x="24947" y="20651"/>
                      <a:pt x="31824" y="19876"/>
                      <a:pt x="33408" y="18847"/>
                    </a:cubicBezTo>
                    <a:lnTo>
                      <a:pt x="33408" y="16705"/>
                    </a:lnTo>
                    <a:cubicBezTo>
                      <a:pt x="33408" y="7478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c8d3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7" name="Google Shape;637;p37"/>
              <p:cNvSpPr/>
              <p:nvPr/>
            </p:nvSpPr>
            <p:spPr>
              <a:xfrm>
                <a:off x="5791680" y="2565720"/>
                <a:ext cx="1068840" cy="404280"/>
              </a:xfrm>
              <a:custGeom>
                <a:avLst/>
                <a:gdLst>
                  <a:gd name="textAreaLeft" fmla="*/ 0 w 1068840"/>
                  <a:gd name="textAreaRight" fmla="*/ 1069920 w 1068840"/>
                  <a:gd name="textAreaTop" fmla="*/ 0 h 404280"/>
                  <a:gd name="textAreaBottom" fmla="*/ 405360 h 404280"/>
                </a:gdLst>
                <a:ahLst/>
                <a:rect l="textAreaLeft" t="textAreaTop" r="textAreaRight" b="textAreaBottom"/>
                <a:pathLst>
                  <a:path w="22820" h="8650">
                    <a:moveTo>
                      <a:pt x="918" y="0"/>
                    </a:moveTo>
                    <a:cubicBezTo>
                      <a:pt x="409" y="0"/>
                      <a:pt x="1" y="410"/>
                      <a:pt x="1" y="918"/>
                    </a:cubicBezTo>
                    <a:lnTo>
                      <a:pt x="1" y="7730"/>
                    </a:lnTo>
                    <a:cubicBezTo>
                      <a:pt x="1" y="8239"/>
                      <a:pt x="409" y="8649"/>
                      <a:pt x="918" y="8649"/>
                    </a:cubicBezTo>
                    <a:lnTo>
                      <a:pt x="21902" y="8649"/>
                    </a:lnTo>
                    <a:cubicBezTo>
                      <a:pt x="22411" y="8649"/>
                      <a:pt x="22819" y="8239"/>
                      <a:pt x="22819" y="7730"/>
                    </a:cubicBezTo>
                    <a:lnTo>
                      <a:pt x="22819" y="918"/>
                    </a:lnTo>
                    <a:cubicBezTo>
                      <a:pt x="22819" y="410"/>
                      <a:pt x="22411" y="0"/>
                      <a:pt x="21902" y="0"/>
                    </a:cubicBezTo>
                    <a:close/>
                  </a:path>
                </a:pathLst>
              </a:custGeom>
              <a:solidFill>
                <a:srgbClr val="e9edf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8" name="Google Shape;638;p37"/>
              <p:cNvSpPr/>
              <p:nvPr/>
            </p:nvSpPr>
            <p:spPr>
              <a:xfrm>
                <a:off x="5829840" y="2603880"/>
                <a:ext cx="992880" cy="328320"/>
              </a:xfrm>
              <a:custGeom>
                <a:avLst/>
                <a:gdLst>
                  <a:gd name="textAreaLeft" fmla="*/ 0 w 992880"/>
                  <a:gd name="textAreaRight" fmla="*/ 993960 w 992880"/>
                  <a:gd name="textAreaTop" fmla="*/ 0 h 328320"/>
                  <a:gd name="textAreaBottom" fmla="*/ 329400 h 328320"/>
                </a:gdLst>
                <a:ahLst/>
                <a:rect l="textAreaLeft" t="textAreaTop" r="textAreaRight" b="textAreaBottom"/>
                <a:pathLst>
                  <a:path w="21202" h="7029">
                    <a:moveTo>
                      <a:pt x="109" y="1"/>
                    </a:moveTo>
                    <a:cubicBezTo>
                      <a:pt x="49" y="1"/>
                      <a:pt x="1" y="48"/>
                      <a:pt x="1" y="108"/>
                    </a:cubicBezTo>
                    <a:lnTo>
                      <a:pt x="1" y="6920"/>
                    </a:lnTo>
                    <a:cubicBezTo>
                      <a:pt x="1" y="6980"/>
                      <a:pt x="49" y="7029"/>
                      <a:pt x="109" y="7029"/>
                    </a:cubicBezTo>
                    <a:lnTo>
                      <a:pt x="21093" y="7029"/>
                    </a:lnTo>
                    <a:cubicBezTo>
                      <a:pt x="21153" y="7029"/>
                      <a:pt x="21201" y="6980"/>
                      <a:pt x="21201" y="6920"/>
                    </a:cubicBezTo>
                    <a:lnTo>
                      <a:pt x="21201" y="108"/>
                    </a:lnTo>
                    <a:cubicBezTo>
                      <a:pt x="21201" y="48"/>
                      <a:pt x="21153" y="1"/>
                      <a:pt x="21093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9" name="Google Shape;639;p37"/>
              <p:cNvSpPr/>
              <p:nvPr/>
            </p:nvSpPr>
            <p:spPr>
              <a:xfrm>
                <a:off x="6538320" y="2646360"/>
                <a:ext cx="114120" cy="243000"/>
              </a:xfrm>
              <a:custGeom>
                <a:avLst/>
                <a:gdLst>
                  <a:gd name="textAreaLeft" fmla="*/ 0 w 114120"/>
                  <a:gd name="textAreaRight" fmla="*/ 115200 w 114120"/>
                  <a:gd name="textAreaTop" fmla="*/ 0 h 243000"/>
                  <a:gd name="textAreaBottom" fmla="*/ 244080 h 243000"/>
                </a:gdLst>
                <a:ahLst/>
                <a:rect l="textAreaLeft" t="textAreaTop" r="textAreaRight" b="textAreaBottom"/>
                <a:pathLst>
                  <a:path w="2461" h="5210">
                    <a:moveTo>
                      <a:pt x="1230" y="0"/>
                    </a:moveTo>
                    <a:cubicBezTo>
                      <a:pt x="551" y="0"/>
                      <a:pt x="1" y="551"/>
                      <a:pt x="1" y="1230"/>
                    </a:cubicBezTo>
                    <a:lnTo>
                      <a:pt x="1" y="3980"/>
                    </a:lnTo>
                    <a:cubicBezTo>
                      <a:pt x="1" y="4659"/>
                      <a:pt x="551" y="5209"/>
                      <a:pt x="1230" y="5209"/>
                    </a:cubicBezTo>
                    <a:cubicBezTo>
                      <a:pt x="1911" y="5209"/>
                      <a:pt x="2461" y="4659"/>
                      <a:pt x="2461" y="3980"/>
                    </a:cubicBezTo>
                    <a:lnTo>
                      <a:pt x="2461" y="1230"/>
                    </a:lnTo>
                    <a:cubicBezTo>
                      <a:pt x="2461" y="551"/>
                      <a:pt x="1911" y="0"/>
                      <a:pt x="1230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50" name="Google Shape;640;p37"/>
              <p:cNvSpPr/>
              <p:nvPr/>
            </p:nvSpPr>
            <p:spPr>
              <a:xfrm>
                <a:off x="5999760" y="2646360"/>
                <a:ext cx="114120" cy="243000"/>
              </a:xfrm>
              <a:custGeom>
                <a:avLst/>
                <a:gdLst>
                  <a:gd name="textAreaLeft" fmla="*/ 0 w 114120"/>
                  <a:gd name="textAreaRight" fmla="*/ 115200 w 114120"/>
                  <a:gd name="textAreaTop" fmla="*/ 0 h 243000"/>
                  <a:gd name="textAreaBottom" fmla="*/ 244080 h 243000"/>
                </a:gdLst>
                <a:ahLst/>
                <a:rect l="textAreaLeft" t="textAreaTop" r="textAreaRight" b="textAreaBottom"/>
                <a:pathLst>
                  <a:path w="2460" h="5210">
                    <a:moveTo>
                      <a:pt x="1231" y="0"/>
                    </a:moveTo>
                    <a:cubicBezTo>
                      <a:pt x="552" y="0"/>
                      <a:pt x="0" y="551"/>
                      <a:pt x="0" y="1230"/>
                    </a:cubicBezTo>
                    <a:lnTo>
                      <a:pt x="0" y="3980"/>
                    </a:lnTo>
                    <a:cubicBezTo>
                      <a:pt x="0" y="4659"/>
                      <a:pt x="552" y="5209"/>
                      <a:pt x="1231" y="5209"/>
                    </a:cubicBezTo>
                    <a:cubicBezTo>
                      <a:pt x="1910" y="5209"/>
                      <a:pt x="2460" y="4659"/>
                      <a:pt x="2460" y="3980"/>
                    </a:cubicBezTo>
                    <a:lnTo>
                      <a:pt x="2460" y="1230"/>
                    </a:lnTo>
                    <a:cubicBezTo>
                      <a:pt x="2460" y="551"/>
                      <a:pt x="1910" y="0"/>
                      <a:pt x="1231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51" name="Google Shape;641;p37"/>
              <p:cNvSpPr/>
              <p:nvPr/>
            </p:nvSpPr>
            <p:spPr>
              <a:xfrm>
                <a:off x="6081120" y="2200680"/>
                <a:ext cx="489960" cy="263880"/>
              </a:xfrm>
              <a:custGeom>
                <a:avLst/>
                <a:gdLst>
                  <a:gd name="textAreaLeft" fmla="*/ 0 w 489960"/>
                  <a:gd name="textAreaRight" fmla="*/ 491040 w 489960"/>
                  <a:gd name="textAreaTop" fmla="*/ 0 h 263880"/>
                  <a:gd name="textAreaBottom" fmla="*/ 264960 h 263880"/>
                </a:gdLst>
                <a:ahLst/>
                <a:rect l="textAreaLeft" t="textAreaTop" r="textAreaRight" b="textAreaBottom"/>
                <a:pathLst>
                  <a:path w="10470" h="5650">
                    <a:moveTo>
                      <a:pt x="5236" y="1"/>
                    </a:moveTo>
                    <a:cubicBezTo>
                      <a:pt x="2698" y="1"/>
                      <a:pt x="582" y="975"/>
                      <a:pt x="103" y="2268"/>
                    </a:cubicBezTo>
                    <a:cubicBezTo>
                      <a:pt x="36" y="2449"/>
                      <a:pt x="1" y="2635"/>
                      <a:pt x="1" y="2825"/>
                    </a:cubicBezTo>
                    <a:cubicBezTo>
                      <a:pt x="1" y="3016"/>
                      <a:pt x="36" y="3202"/>
                      <a:pt x="103" y="3383"/>
                    </a:cubicBezTo>
                    <a:cubicBezTo>
                      <a:pt x="582" y="4675"/>
                      <a:pt x="2698" y="5650"/>
                      <a:pt x="5236" y="5650"/>
                    </a:cubicBezTo>
                    <a:cubicBezTo>
                      <a:pt x="8125" y="5650"/>
                      <a:pt x="10469" y="4384"/>
                      <a:pt x="10469" y="2825"/>
                    </a:cubicBezTo>
                    <a:cubicBezTo>
                      <a:pt x="10469" y="1265"/>
                      <a:pt x="8125" y="1"/>
                      <a:pt x="5236" y="1"/>
                    </a:cubicBezTo>
                    <a:close/>
                  </a:path>
                </a:pathLst>
              </a:custGeom>
              <a:solidFill>
                <a:srgbClr val="dee5f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52" name="Google Shape;642;p37"/>
              <p:cNvSpPr/>
              <p:nvPr/>
            </p:nvSpPr>
            <p:spPr>
              <a:xfrm>
                <a:off x="6081120" y="2307240"/>
                <a:ext cx="42120" cy="51120"/>
              </a:xfrm>
              <a:custGeom>
                <a:avLst/>
                <a:gdLst>
                  <a:gd name="textAreaLeft" fmla="*/ 0 w 42120"/>
                  <a:gd name="textAreaRight" fmla="*/ 43200 w 42120"/>
                  <a:gd name="textAreaTop" fmla="*/ 0 h 51120"/>
                  <a:gd name="textAreaBottom" fmla="*/ 52200 h 51120"/>
                </a:gdLst>
                <a:ahLst/>
                <a:rect l="textAreaLeft" t="textAreaTop" r="textAreaRight" b="textAreaBottom"/>
                <a:pathLst>
                  <a:path w="923" h="1115">
                    <a:moveTo>
                      <a:pt x="103" y="0"/>
                    </a:moveTo>
                    <a:cubicBezTo>
                      <a:pt x="36" y="181"/>
                      <a:pt x="1" y="367"/>
                      <a:pt x="1" y="557"/>
                    </a:cubicBezTo>
                    <a:cubicBezTo>
                      <a:pt x="1" y="748"/>
                      <a:pt x="36" y="934"/>
                      <a:pt x="103" y="1115"/>
                    </a:cubicBezTo>
                    <a:cubicBezTo>
                      <a:pt x="564" y="1084"/>
                      <a:pt x="923" y="846"/>
                      <a:pt x="923" y="557"/>
                    </a:cubicBezTo>
                    <a:cubicBezTo>
                      <a:pt x="923" y="268"/>
                      <a:pt x="564" y="31"/>
                      <a:pt x="103" y="0"/>
                    </a:cubicBezTo>
                    <a:close/>
                  </a:path>
                </a:pathLst>
              </a:custGeom>
              <a:solidFill>
                <a:srgbClr val="7984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53" name="Google Shape;643;p37"/>
              <p:cNvSpPr/>
              <p:nvPr/>
            </p:nvSpPr>
            <p:spPr>
              <a:xfrm>
                <a:off x="5816880" y="3606120"/>
                <a:ext cx="1018800" cy="548280"/>
              </a:xfrm>
              <a:custGeom>
                <a:avLst/>
                <a:gdLst>
                  <a:gd name="textAreaLeft" fmla="*/ 0 w 1018800"/>
                  <a:gd name="textAreaRight" fmla="*/ 1019880 w 1018800"/>
                  <a:gd name="textAreaTop" fmla="*/ 0 h 548280"/>
                  <a:gd name="textAreaBottom" fmla="*/ 549360 h 548280"/>
                </a:gdLst>
                <a:ahLst/>
                <a:rect l="textAreaLeft" t="textAreaTop" r="textAreaRight" b="textAreaBottom"/>
                <a:pathLst>
                  <a:path w="21757" h="11714">
                    <a:moveTo>
                      <a:pt x="10879" y="1"/>
                    </a:moveTo>
                    <a:cubicBezTo>
                      <a:pt x="7875" y="1"/>
                      <a:pt x="5155" y="1219"/>
                      <a:pt x="3185" y="3188"/>
                    </a:cubicBezTo>
                    <a:cubicBezTo>
                      <a:pt x="1218" y="5156"/>
                      <a:pt x="1" y="7876"/>
                      <a:pt x="1" y="10879"/>
                    </a:cubicBezTo>
                    <a:lnTo>
                      <a:pt x="1" y="11713"/>
                    </a:lnTo>
                    <a:cubicBezTo>
                      <a:pt x="1" y="8709"/>
                      <a:pt x="1218" y="5989"/>
                      <a:pt x="3185" y="4022"/>
                    </a:cubicBezTo>
                    <a:cubicBezTo>
                      <a:pt x="5155" y="2053"/>
                      <a:pt x="7875" y="836"/>
                      <a:pt x="10879" y="836"/>
                    </a:cubicBezTo>
                    <a:cubicBezTo>
                      <a:pt x="16886" y="836"/>
                      <a:pt x="21757" y="5705"/>
                      <a:pt x="21757" y="11713"/>
                    </a:cubicBezTo>
                    <a:lnTo>
                      <a:pt x="21757" y="10879"/>
                    </a:lnTo>
                    <a:cubicBezTo>
                      <a:pt x="21757" y="4872"/>
                      <a:pt x="16886" y="1"/>
                      <a:pt x="10879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54" name="Google Shape;644;p37"/>
              <p:cNvSpPr/>
              <p:nvPr/>
            </p:nvSpPr>
            <p:spPr>
              <a:xfrm>
                <a:off x="7109640" y="3291120"/>
                <a:ext cx="82080" cy="251640"/>
              </a:xfrm>
              <a:custGeom>
                <a:avLst/>
                <a:gdLst>
                  <a:gd name="textAreaLeft" fmla="*/ 0 w 82080"/>
                  <a:gd name="textAreaRight" fmla="*/ 83160 w 82080"/>
                  <a:gd name="textAreaTop" fmla="*/ 0 h 251640"/>
                  <a:gd name="textAreaBottom" fmla="*/ 252720 h 251640"/>
                </a:gdLst>
                <a:ahLst/>
                <a:rect l="textAreaLeft" t="textAreaTop" r="textAreaRight" b="textAreaBottom"/>
                <a:pathLst>
                  <a:path w="1776" h="5392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55" name="Google Shape;645;p37"/>
              <p:cNvSpPr/>
              <p:nvPr/>
            </p:nvSpPr>
            <p:spPr>
              <a:xfrm>
                <a:off x="7109640" y="3259800"/>
                <a:ext cx="40680" cy="314280"/>
              </a:xfrm>
              <a:custGeom>
                <a:avLst/>
                <a:gdLst>
                  <a:gd name="textAreaLeft" fmla="*/ 0 w 40680"/>
                  <a:gd name="textAreaRight" fmla="*/ 41760 w 40680"/>
                  <a:gd name="textAreaTop" fmla="*/ 0 h 314280"/>
                  <a:gd name="textAreaBottom" fmla="*/ 315360 h 314280"/>
                </a:gdLst>
                <a:ahLst/>
                <a:rect l="textAreaLeft" t="textAreaTop" r="textAreaRight" b="textAreaBottom"/>
                <a:pathLst>
                  <a:path w="889" h="673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56" name="Google Shape;646;p37"/>
              <p:cNvSpPr/>
              <p:nvPr/>
            </p:nvSpPr>
            <p:spPr>
              <a:xfrm>
                <a:off x="5501880" y="3259800"/>
                <a:ext cx="40680" cy="314280"/>
              </a:xfrm>
              <a:custGeom>
                <a:avLst/>
                <a:gdLst>
                  <a:gd name="textAreaLeft" fmla="*/ 0 w 40680"/>
                  <a:gd name="textAreaRight" fmla="*/ 41760 w 40680"/>
                  <a:gd name="textAreaTop" fmla="*/ 0 h 314280"/>
                  <a:gd name="textAreaBottom" fmla="*/ 315360 h 314280"/>
                </a:gdLst>
                <a:ahLst/>
                <a:rect l="textAreaLeft" t="textAreaTop" r="textAreaRight" b="textAreaBottom"/>
                <a:pathLst>
                  <a:path w="888" h="6730">
                    <a:moveTo>
                      <a:pt x="887" y="1"/>
                    </a:moveTo>
                    <a:cubicBezTo>
                      <a:pt x="357" y="307"/>
                      <a:pt x="1" y="880"/>
                      <a:pt x="1" y="1537"/>
                    </a:cubicBezTo>
                    <a:lnTo>
                      <a:pt x="1" y="5191"/>
                    </a:lnTo>
                    <a:cubicBezTo>
                      <a:pt x="1" y="5849"/>
                      <a:pt x="357" y="6422"/>
                      <a:pt x="887" y="6729"/>
                    </a:cubicBez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7984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57" name="Google Shape;647;p37"/>
              <p:cNvSpPr/>
              <p:nvPr/>
            </p:nvSpPr>
            <p:spPr>
              <a:xfrm>
                <a:off x="5742360" y="2236680"/>
                <a:ext cx="29520" cy="530640"/>
              </a:xfrm>
              <a:custGeom>
                <a:avLst/>
                <a:gdLst>
                  <a:gd name="textAreaLeft" fmla="*/ 0 w 29520"/>
                  <a:gd name="textAreaRight" fmla="*/ 30600 w 29520"/>
                  <a:gd name="textAreaTop" fmla="*/ 0 h 530640"/>
                  <a:gd name="textAreaBottom" fmla="*/ 531720 h 530640"/>
                </a:gdLst>
                <a:ahLst/>
                <a:rect l="textAreaLeft" t="textAreaTop" r="textAreaRight" b="textAreaBottom"/>
                <a:pathLst>
                  <a:path w="653" h="11342">
                    <a:moveTo>
                      <a:pt x="327" y="1"/>
                    </a:moveTo>
                    <a:cubicBezTo>
                      <a:pt x="146" y="1"/>
                      <a:pt x="1" y="146"/>
                      <a:pt x="1" y="327"/>
                    </a:cubicBezTo>
                    <a:lnTo>
                      <a:pt x="1" y="11342"/>
                    </a:lnTo>
                    <a:lnTo>
                      <a:pt x="652" y="11342"/>
                    </a:lnTo>
                    <a:lnTo>
                      <a:pt x="652" y="327"/>
                    </a:lnTo>
                    <a:cubicBezTo>
                      <a:pt x="652" y="146"/>
                      <a:pt x="505" y="1"/>
                      <a:pt x="327" y="1"/>
                    </a:cubicBezTo>
                    <a:close/>
                  </a:path>
                </a:pathLst>
              </a:custGeom>
              <a:solidFill>
                <a:srgbClr val="f2f5f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58" name="Google Shape;648;p37"/>
              <p:cNvSpPr/>
              <p:nvPr/>
            </p:nvSpPr>
            <p:spPr>
              <a:xfrm>
                <a:off x="5723640" y="2682000"/>
                <a:ext cx="66960" cy="171720"/>
              </a:xfrm>
              <a:custGeom>
                <a:avLst/>
                <a:gdLst>
                  <a:gd name="textAreaLeft" fmla="*/ 0 w 66960"/>
                  <a:gd name="textAreaRight" fmla="*/ 68040 w 66960"/>
                  <a:gd name="textAreaTop" fmla="*/ 0 h 171720"/>
                  <a:gd name="textAreaBottom" fmla="*/ 172800 h 171720"/>
                </a:gdLst>
                <a:ahLst/>
                <a:rect l="textAreaLeft" t="textAreaTop" r="textAreaRight" b="textAreaBottom"/>
                <a:pathLst>
                  <a:path w="1453" h="3687">
                    <a:moveTo>
                      <a:pt x="621" y="1"/>
                    </a:moveTo>
                    <a:cubicBezTo>
                      <a:pt x="279" y="1"/>
                      <a:pt x="0" y="279"/>
                      <a:pt x="0" y="621"/>
                    </a:cubicBezTo>
                    <a:lnTo>
                      <a:pt x="0" y="3066"/>
                    </a:lnTo>
                    <a:cubicBezTo>
                      <a:pt x="0" y="3409"/>
                      <a:pt x="279" y="3687"/>
                      <a:pt x="621" y="3687"/>
                    </a:cubicBezTo>
                    <a:lnTo>
                      <a:pt x="1453" y="3687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dee5f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6400" bIns="86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59" name="Google Shape;649;p37"/>
              <p:cNvSpPr/>
              <p:nvPr/>
            </p:nvSpPr>
            <p:spPr>
              <a:xfrm>
                <a:off x="5992560" y="1927800"/>
                <a:ext cx="210240" cy="146880"/>
              </a:xfrm>
              <a:custGeom>
                <a:avLst/>
                <a:gdLst>
                  <a:gd name="textAreaLeft" fmla="*/ 0 w 210240"/>
                  <a:gd name="textAreaRight" fmla="*/ 211320 w 210240"/>
                  <a:gd name="textAreaTop" fmla="*/ 0 h 146880"/>
                  <a:gd name="textAreaBottom" fmla="*/ 147960 h 146880"/>
                </a:gdLst>
                <a:ahLst/>
                <a:rect l="textAreaLeft" t="textAreaTop" r="textAreaRight" b="textAreaBottom"/>
                <a:pathLst>
                  <a:path w="4504" h="3154">
                    <a:moveTo>
                      <a:pt x="1" y="1"/>
                    </a:moveTo>
                    <a:lnTo>
                      <a:pt x="3404" y="3153"/>
                    </a:lnTo>
                    <a:lnTo>
                      <a:pt x="4503" y="315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27c4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3800" bIns="73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60" name="Google Shape;650;p37"/>
              <p:cNvSpPr/>
              <p:nvPr/>
            </p:nvSpPr>
            <p:spPr>
              <a:xfrm>
                <a:off x="5493240" y="1826280"/>
                <a:ext cx="1396080" cy="2779920"/>
              </a:xfrm>
              <a:custGeom>
                <a:avLst/>
                <a:gdLst>
                  <a:gd name="textAreaLeft" fmla="*/ 0 w 1396080"/>
                  <a:gd name="textAreaRight" fmla="*/ 1397160 w 1396080"/>
                  <a:gd name="textAreaTop" fmla="*/ 0 h 2779920"/>
                  <a:gd name="textAreaBottom" fmla="*/ 2781000 h 2779920"/>
                </a:gdLst>
                <a:ahLst/>
                <a:rect l="textAreaLeft" t="textAreaTop" r="textAreaRight" b="textAreaBottom"/>
                <a:pathLst>
                  <a:path w="29800" h="59319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61" name="Google Shape;651;p37"/>
              <p:cNvSpPr/>
              <p:nvPr/>
            </p:nvSpPr>
            <p:spPr>
              <a:xfrm>
                <a:off x="5628240" y="1826280"/>
                <a:ext cx="1396080" cy="2779920"/>
              </a:xfrm>
              <a:custGeom>
                <a:avLst/>
                <a:gdLst>
                  <a:gd name="textAreaLeft" fmla="*/ 0 w 1396080"/>
                  <a:gd name="textAreaRight" fmla="*/ 1397160 w 1396080"/>
                  <a:gd name="textAreaTop" fmla="*/ 0 h 2779920"/>
                  <a:gd name="textAreaBottom" fmla="*/ 2781000 h 2779920"/>
                </a:gdLst>
                <a:ahLst/>
                <a:rect l="textAreaLeft" t="textAreaTop" r="textAreaRight" b="textAreaBottom"/>
                <a:pathLst>
                  <a:path w="29800" h="59319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62" name="Google Shape;652;p37"/>
              <p:cNvSpPr/>
              <p:nvPr/>
            </p:nvSpPr>
            <p:spPr>
              <a:xfrm>
                <a:off x="5699160" y="1897200"/>
                <a:ext cx="1253880" cy="2484360"/>
              </a:xfrm>
              <a:custGeom>
                <a:avLst/>
                <a:gdLst>
                  <a:gd name="textAreaLeft" fmla="*/ 0 w 1253880"/>
                  <a:gd name="textAreaRight" fmla="*/ 1254960 w 1253880"/>
                  <a:gd name="textAreaTop" fmla="*/ 0 h 2484360"/>
                  <a:gd name="textAreaBottom" fmla="*/ 2485440 h 2484360"/>
                </a:gdLst>
                <a:ahLst/>
                <a:rect l="textAreaLeft" t="textAreaTop" r="textAreaRight" b="textAreaBottom"/>
                <a:pathLst>
                  <a:path w="26770" h="53017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63" name="Google Shape;653;p37"/>
              <p:cNvSpPr/>
              <p:nvPr/>
            </p:nvSpPr>
            <p:spPr>
              <a:xfrm>
                <a:off x="6256080" y="4419000"/>
                <a:ext cx="140040" cy="140040"/>
              </a:xfrm>
              <a:custGeom>
                <a:avLst/>
                <a:gdLst>
                  <a:gd name="textAreaLeft" fmla="*/ 0 w 140040"/>
                  <a:gd name="textAreaRight" fmla="*/ 141120 w 140040"/>
                  <a:gd name="textAreaTop" fmla="*/ 0 h 140040"/>
                  <a:gd name="textAreaBottom" fmla="*/ 141120 h 140040"/>
                </a:gdLst>
                <a:ahLst/>
                <a:rect l="textAreaLeft" t="textAreaTop" r="textAreaRight" b="textAreaBottom"/>
                <a:pathLst>
                  <a:path w="3010" h="301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0560" bIns="70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64" name="Google Shape;654;p37"/>
              <p:cNvSpPr/>
              <p:nvPr/>
            </p:nvSpPr>
            <p:spPr>
              <a:xfrm>
                <a:off x="5524200" y="1897200"/>
                <a:ext cx="72000" cy="398520"/>
              </a:xfrm>
              <a:custGeom>
                <a:avLst/>
                <a:gdLst>
                  <a:gd name="textAreaLeft" fmla="*/ 0 w 72000"/>
                  <a:gd name="textAreaRight" fmla="*/ 73080 w 72000"/>
                  <a:gd name="textAreaTop" fmla="*/ 0 h 398520"/>
                  <a:gd name="textAreaBottom" fmla="*/ 399600 h 398520"/>
                </a:gdLst>
                <a:ahLst/>
                <a:rect l="textAreaLeft" t="textAreaTop" r="textAreaRight" b="textAreaBottom"/>
                <a:pathLst>
                  <a:path w="1556" h="8524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65" name="Google Shape;655;p37"/>
              <p:cNvSpPr/>
              <p:nvPr/>
            </p:nvSpPr>
            <p:spPr>
              <a:xfrm>
                <a:off x="5524200" y="2334960"/>
                <a:ext cx="72000" cy="398520"/>
              </a:xfrm>
              <a:custGeom>
                <a:avLst/>
                <a:gdLst>
                  <a:gd name="textAreaLeft" fmla="*/ 0 w 72000"/>
                  <a:gd name="textAreaRight" fmla="*/ 73080 w 72000"/>
                  <a:gd name="textAreaTop" fmla="*/ 0 h 398520"/>
                  <a:gd name="textAreaBottom" fmla="*/ 399600 h 398520"/>
                </a:gdLst>
                <a:ahLst/>
                <a:rect l="textAreaLeft" t="textAreaTop" r="textAreaRight" b="textAreaBottom"/>
                <a:pathLst>
                  <a:path w="1556" h="8526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66" name="Google Shape;656;p37"/>
              <p:cNvSpPr/>
              <p:nvPr/>
            </p:nvSpPr>
            <p:spPr>
              <a:xfrm>
                <a:off x="7109640" y="3291120"/>
                <a:ext cx="82080" cy="251640"/>
              </a:xfrm>
              <a:custGeom>
                <a:avLst/>
                <a:gdLst>
                  <a:gd name="textAreaLeft" fmla="*/ 0 w 82080"/>
                  <a:gd name="textAreaRight" fmla="*/ 83160 w 82080"/>
                  <a:gd name="textAreaTop" fmla="*/ 0 h 251640"/>
                  <a:gd name="textAreaBottom" fmla="*/ 252720 h 251640"/>
                </a:gdLst>
                <a:ahLst/>
                <a:rect l="textAreaLeft" t="textAreaTop" r="textAreaRight" b="textAreaBottom"/>
                <a:pathLst>
                  <a:path w="1776" h="5392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67" name="Google Shape;657;p37"/>
              <p:cNvSpPr/>
              <p:nvPr/>
            </p:nvSpPr>
            <p:spPr>
              <a:xfrm>
                <a:off x="7109640" y="3259800"/>
                <a:ext cx="40680" cy="314280"/>
              </a:xfrm>
              <a:custGeom>
                <a:avLst/>
                <a:gdLst>
                  <a:gd name="textAreaLeft" fmla="*/ 0 w 40680"/>
                  <a:gd name="textAreaRight" fmla="*/ 41760 w 40680"/>
                  <a:gd name="textAreaTop" fmla="*/ 0 h 314280"/>
                  <a:gd name="textAreaBottom" fmla="*/ 315360 h 314280"/>
                </a:gdLst>
                <a:ahLst/>
                <a:rect l="textAreaLeft" t="textAreaTop" r="textAreaRight" b="textAreaBottom"/>
                <a:pathLst>
                  <a:path w="889" h="673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68" name="Google Shape;658;p37"/>
              <p:cNvSpPr/>
              <p:nvPr/>
            </p:nvSpPr>
            <p:spPr>
              <a:xfrm>
                <a:off x="6933240" y="1560240"/>
                <a:ext cx="108000" cy="71280"/>
              </a:xfrm>
              <a:custGeom>
                <a:avLst/>
                <a:gdLst>
                  <a:gd name="textAreaLeft" fmla="*/ 0 w 108000"/>
                  <a:gd name="textAreaRight" fmla="*/ 109080 w 108000"/>
                  <a:gd name="textAreaTop" fmla="*/ 0 h 71280"/>
                  <a:gd name="textAreaBottom" fmla="*/ 72360 h 71280"/>
                </a:gdLst>
                <a:ahLst/>
                <a:rect l="textAreaLeft" t="textAreaTop" r="textAreaRight" b="textAreaBottom"/>
                <a:pathLst>
                  <a:path w="2324" h="1547">
                    <a:moveTo>
                      <a:pt x="2085" y="1"/>
                    </a:moveTo>
                    <a:cubicBezTo>
                      <a:pt x="1725" y="856"/>
                      <a:pt x="697" y="1291"/>
                      <a:pt x="697" y="1291"/>
                    </a:cubicBezTo>
                    <a:cubicBezTo>
                      <a:pt x="697" y="1291"/>
                      <a:pt x="399" y="921"/>
                      <a:pt x="142" y="432"/>
                    </a:cubicBezTo>
                    <a:cubicBezTo>
                      <a:pt x="93" y="337"/>
                      <a:pt x="44" y="239"/>
                      <a:pt x="0" y="137"/>
                    </a:cubicBezTo>
                    <a:lnTo>
                      <a:pt x="0" y="140"/>
                    </a:lnTo>
                    <a:lnTo>
                      <a:pt x="69" y="1366"/>
                    </a:lnTo>
                    <a:cubicBezTo>
                      <a:pt x="73" y="1368"/>
                      <a:pt x="124" y="1381"/>
                      <a:pt x="783" y="1547"/>
                    </a:cubicBezTo>
                    <a:cubicBezTo>
                      <a:pt x="1789" y="1279"/>
                      <a:pt x="2226" y="297"/>
                      <a:pt x="2324" y="44"/>
                    </a:cubicBezTo>
                    <a:cubicBezTo>
                      <a:pt x="2180" y="15"/>
                      <a:pt x="2085" y="1"/>
                      <a:pt x="2085" y="1"/>
                    </a:cubicBezTo>
                    <a:close/>
                  </a:path>
                </a:pathLst>
              </a:custGeom>
              <a:solidFill>
                <a:srgbClr val="fce9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000" bIns="36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69" name="Google Shape;659;p37"/>
              <p:cNvSpPr/>
              <p:nvPr/>
            </p:nvSpPr>
            <p:spPr>
              <a:xfrm>
                <a:off x="6603480" y="1555200"/>
                <a:ext cx="641880" cy="899280"/>
              </a:xfrm>
              <a:custGeom>
                <a:avLst/>
                <a:gdLst>
                  <a:gd name="textAreaLeft" fmla="*/ 0 w 641880"/>
                  <a:gd name="textAreaRight" fmla="*/ 642960 w 641880"/>
                  <a:gd name="textAreaTop" fmla="*/ 0 h 899280"/>
                  <a:gd name="textAreaBottom" fmla="*/ 900360 h 899280"/>
                </a:gdLst>
                <a:ahLst/>
                <a:rect l="textAreaLeft" t="textAreaTop" r="textAreaRight" b="textAreaBottom"/>
                <a:pathLst>
                  <a:path w="13712" h="19204">
                    <a:moveTo>
                      <a:pt x="3020" y="1"/>
                    </a:moveTo>
                    <a:cubicBezTo>
                      <a:pt x="2987" y="15"/>
                      <a:pt x="2951" y="30"/>
                      <a:pt x="2916" y="45"/>
                    </a:cubicBezTo>
                    <a:cubicBezTo>
                      <a:pt x="2461" y="242"/>
                      <a:pt x="1896" y="522"/>
                      <a:pt x="1896" y="522"/>
                    </a:cubicBezTo>
                    <a:cubicBezTo>
                      <a:pt x="1896" y="522"/>
                      <a:pt x="1074" y="541"/>
                      <a:pt x="1025" y="541"/>
                    </a:cubicBezTo>
                    <a:cubicBezTo>
                      <a:pt x="978" y="541"/>
                      <a:pt x="814" y="666"/>
                      <a:pt x="660" y="800"/>
                    </a:cubicBezTo>
                    <a:cubicBezTo>
                      <a:pt x="365" y="840"/>
                      <a:pt x="1" y="926"/>
                      <a:pt x="1" y="926"/>
                    </a:cubicBezTo>
                    <a:cubicBezTo>
                      <a:pt x="1" y="926"/>
                      <a:pt x="985" y="1299"/>
                      <a:pt x="1745" y="2283"/>
                    </a:cubicBezTo>
                    <a:lnTo>
                      <a:pt x="1747" y="2285"/>
                    </a:lnTo>
                    <a:cubicBezTo>
                      <a:pt x="1948" y="2546"/>
                      <a:pt x="2135" y="2852"/>
                      <a:pt x="2283" y="3207"/>
                    </a:cubicBezTo>
                    <a:cubicBezTo>
                      <a:pt x="2536" y="3811"/>
                      <a:pt x="2673" y="4555"/>
                      <a:pt x="2584" y="5462"/>
                    </a:cubicBezTo>
                    <a:cubicBezTo>
                      <a:pt x="2247" y="8893"/>
                      <a:pt x="1745" y="10208"/>
                      <a:pt x="1745" y="10208"/>
                    </a:cubicBezTo>
                    <a:cubicBezTo>
                      <a:pt x="1745" y="10208"/>
                      <a:pt x="1578" y="10399"/>
                      <a:pt x="941" y="10549"/>
                    </a:cubicBezTo>
                    <a:lnTo>
                      <a:pt x="942" y="10549"/>
                    </a:lnTo>
                    <a:cubicBezTo>
                      <a:pt x="959" y="10590"/>
                      <a:pt x="975" y="10630"/>
                      <a:pt x="991" y="10671"/>
                    </a:cubicBezTo>
                    <a:cubicBezTo>
                      <a:pt x="1097" y="10938"/>
                      <a:pt x="1207" y="11211"/>
                      <a:pt x="1320" y="11484"/>
                    </a:cubicBezTo>
                    <a:cubicBezTo>
                      <a:pt x="1329" y="11506"/>
                      <a:pt x="1338" y="11529"/>
                      <a:pt x="1348" y="11551"/>
                    </a:cubicBezTo>
                    <a:cubicBezTo>
                      <a:pt x="1423" y="11733"/>
                      <a:pt x="1499" y="11914"/>
                      <a:pt x="1575" y="12096"/>
                    </a:cubicBezTo>
                    <a:cubicBezTo>
                      <a:pt x="1612" y="12180"/>
                      <a:pt x="1647" y="12264"/>
                      <a:pt x="1684" y="12348"/>
                    </a:cubicBezTo>
                    <a:cubicBezTo>
                      <a:pt x="1744" y="12489"/>
                      <a:pt x="1803" y="12628"/>
                      <a:pt x="1863" y="12765"/>
                    </a:cubicBezTo>
                    <a:cubicBezTo>
                      <a:pt x="1874" y="12790"/>
                      <a:pt x="1884" y="12814"/>
                      <a:pt x="1895" y="12837"/>
                    </a:cubicBezTo>
                    <a:cubicBezTo>
                      <a:pt x="2069" y="13241"/>
                      <a:pt x="2244" y="13634"/>
                      <a:pt x="2409" y="14002"/>
                    </a:cubicBezTo>
                    <a:cubicBezTo>
                      <a:pt x="2421" y="14027"/>
                      <a:pt x="2432" y="14051"/>
                      <a:pt x="2442" y="14077"/>
                    </a:cubicBezTo>
                    <a:cubicBezTo>
                      <a:pt x="2458" y="14109"/>
                      <a:pt x="2473" y="14141"/>
                      <a:pt x="2487" y="14173"/>
                    </a:cubicBezTo>
                    <a:cubicBezTo>
                      <a:pt x="2500" y="14203"/>
                      <a:pt x="2513" y="14233"/>
                      <a:pt x="2526" y="14262"/>
                    </a:cubicBezTo>
                    <a:cubicBezTo>
                      <a:pt x="2533" y="14274"/>
                      <a:pt x="2537" y="14287"/>
                      <a:pt x="2543" y="14299"/>
                    </a:cubicBezTo>
                    <a:cubicBezTo>
                      <a:pt x="2551" y="14316"/>
                      <a:pt x="2558" y="14332"/>
                      <a:pt x="2566" y="14351"/>
                    </a:cubicBezTo>
                    <a:cubicBezTo>
                      <a:pt x="2591" y="14406"/>
                      <a:pt x="2615" y="14459"/>
                      <a:pt x="2640" y="14513"/>
                    </a:cubicBezTo>
                    <a:cubicBezTo>
                      <a:pt x="2649" y="14531"/>
                      <a:pt x="2656" y="14550"/>
                      <a:pt x="2666" y="14568"/>
                    </a:cubicBezTo>
                    <a:cubicBezTo>
                      <a:pt x="2773" y="14805"/>
                      <a:pt x="2875" y="15027"/>
                      <a:pt x="2968" y="15230"/>
                    </a:cubicBezTo>
                    <a:cubicBezTo>
                      <a:pt x="2977" y="15250"/>
                      <a:pt x="2987" y="15268"/>
                      <a:pt x="2996" y="15288"/>
                    </a:cubicBezTo>
                    <a:cubicBezTo>
                      <a:pt x="3014" y="15328"/>
                      <a:pt x="3031" y="15366"/>
                      <a:pt x="3049" y="15403"/>
                    </a:cubicBezTo>
                    <a:cubicBezTo>
                      <a:pt x="3061" y="15430"/>
                      <a:pt x="3074" y="15456"/>
                      <a:pt x="3086" y="15482"/>
                    </a:cubicBezTo>
                    <a:cubicBezTo>
                      <a:pt x="3115" y="15546"/>
                      <a:pt x="3144" y="15609"/>
                      <a:pt x="3172" y="15667"/>
                    </a:cubicBezTo>
                    <a:cubicBezTo>
                      <a:pt x="3178" y="15681"/>
                      <a:pt x="3185" y="15696"/>
                      <a:pt x="3191" y="15710"/>
                    </a:cubicBezTo>
                    <a:cubicBezTo>
                      <a:pt x="3207" y="15744"/>
                      <a:pt x="3224" y="15779"/>
                      <a:pt x="3239" y="15811"/>
                    </a:cubicBezTo>
                    <a:cubicBezTo>
                      <a:pt x="3243" y="15822"/>
                      <a:pt x="3248" y="15832"/>
                      <a:pt x="3253" y="15843"/>
                    </a:cubicBezTo>
                    <a:cubicBezTo>
                      <a:pt x="3262" y="15861"/>
                      <a:pt x="3271" y="15881"/>
                      <a:pt x="3280" y="15900"/>
                    </a:cubicBezTo>
                    <a:cubicBezTo>
                      <a:pt x="3283" y="15906"/>
                      <a:pt x="3286" y="15913"/>
                      <a:pt x="3289" y="15921"/>
                    </a:cubicBezTo>
                    <a:cubicBezTo>
                      <a:pt x="3324" y="15993"/>
                      <a:pt x="3355" y="16060"/>
                      <a:pt x="3383" y="16118"/>
                    </a:cubicBezTo>
                    <a:cubicBezTo>
                      <a:pt x="3387" y="16126"/>
                      <a:pt x="3390" y="16133"/>
                      <a:pt x="3393" y="16141"/>
                    </a:cubicBezTo>
                    <a:cubicBezTo>
                      <a:pt x="3427" y="16213"/>
                      <a:pt x="3456" y="16273"/>
                      <a:pt x="3479" y="16322"/>
                    </a:cubicBezTo>
                    <a:cubicBezTo>
                      <a:pt x="3480" y="16325"/>
                      <a:pt x="3482" y="16328"/>
                      <a:pt x="3483" y="16329"/>
                    </a:cubicBezTo>
                    <a:cubicBezTo>
                      <a:pt x="3491" y="16347"/>
                      <a:pt x="3499" y="16363"/>
                      <a:pt x="3505" y="16377"/>
                    </a:cubicBezTo>
                    <a:cubicBezTo>
                      <a:pt x="3508" y="16381"/>
                      <a:pt x="3509" y="16386"/>
                      <a:pt x="3511" y="16390"/>
                    </a:cubicBezTo>
                    <a:cubicBezTo>
                      <a:pt x="3513" y="16392"/>
                      <a:pt x="3514" y="16395"/>
                      <a:pt x="3514" y="16396"/>
                    </a:cubicBezTo>
                    <a:cubicBezTo>
                      <a:pt x="3516" y="16398"/>
                      <a:pt x="3517" y="16401"/>
                      <a:pt x="3517" y="16403"/>
                    </a:cubicBezTo>
                    <a:cubicBezTo>
                      <a:pt x="3534" y="16436"/>
                      <a:pt x="3543" y="16455"/>
                      <a:pt x="3543" y="16455"/>
                    </a:cubicBezTo>
                    <a:cubicBezTo>
                      <a:pt x="3543" y="16455"/>
                      <a:pt x="3220" y="17060"/>
                      <a:pt x="3288" y="17973"/>
                    </a:cubicBezTo>
                    <a:cubicBezTo>
                      <a:pt x="3355" y="18885"/>
                      <a:pt x="3934" y="19106"/>
                      <a:pt x="3934" y="19106"/>
                    </a:cubicBezTo>
                    <a:cubicBezTo>
                      <a:pt x="3934" y="19106"/>
                      <a:pt x="3956" y="19107"/>
                      <a:pt x="3996" y="19109"/>
                    </a:cubicBezTo>
                    <a:cubicBezTo>
                      <a:pt x="4290" y="19128"/>
                      <a:pt x="5553" y="19204"/>
                      <a:pt x="6048" y="19204"/>
                    </a:cubicBezTo>
                    <a:cubicBezTo>
                      <a:pt x="6144" y="19204"/>
                      <a:pt x="6212" y="19201"/>
                      <a:pt x="6237" y="19194"/>
                    </a:cubicBezTo>
                    <a:cubicBezTo>
                      <a:pt x="6306" y="19177"/>
                      <a:pt x="6462" y="19043"/>
                      <a:pt x="6625" y="18885"/>
                    </a:cubicBezTo>
                    <a:cubicBezTo>
                      <a:pt x="6879" y="18641"/>
                      <a:pt x="7154" y="18341"/>
                      <a:pt x="7154" y="18341"/>
                    </a:cubicBezTo>
                    <a:cubicBezTo>
                      <a:pt x="7154" y="18341"/>
                      <a:pt x="8728" y="18341"/>
                      <a:pt x="8916" y="18297"/>
                    </a:cubicBezTo>
                    <a:cubicBezTo>
                      <a:pt x="9105" y="18252"/>
                      <a:pt x="9879" y="17919"/>
                      <a:pt x="10466" y="17447"/>
                    </a:cubicBezTo>
                    <a:cubicBezTo>
                      <a:pt x="10679" y="17455"/>
                      <a:pt x="10878" y="17459"/>
                      <a:pt x="11063" y="17459"/>
                    </a:cubicBezTo>
                    <a:cubicBezTo>
                      <a:pt x="13430" y="17459"/>
                      <a:pt x="13597" y="16805"/>
                      <a:pt x="13597" y="16805"/>
                    </a:cubicBezTo>
                    <a:cubicBezTo>
                      <a:pt x="13597" y="16805"/>
                      <a:pt x="13603" y="16751"/>
                      <a:pt x="13612" y="16666"/>
                    </a:cubicBezTo>
                    <a:cubicBezTo>
                      <a:pt x="13641" y="16399"/>
                      <a:pt x="13699" y="15822"/>
                      <a:pt x="13706" y="15611"/>
                    </a:cubicBezTo>
                    <a:cubicBezTo>
                      <a:pt x="13712" y="15334"/>
                      <a:pt x="13303" y="14632"/>
                      <a:pt x="12394" y="13782"/>
                    </a:cubicBezTo>
                    <a:cubicBezTo>
                      <a:pt x="12464" y="12904"/>
                      <a:pt x="12345" y="11353"/>
                      <a:pt x="12177" y="9781"/>
                    </a:cubicBezTo>
                    <a:cubicBezTo>
                      <a:pt x="11966" y="7815"/>
                      <a:pt x="11678" y="5818"/>
                      <a:pt x="11590" y="5069"/>
                    </a:cubicBezTo>
                    <a:cubicBezTo>
                      <a:pt x="11429" y="3722"/>
                      <a:pt x="10567" y="1233"/>
                      <a:pt x="10293" y="456"/>
                    </a:cubicBezTo>
                    <a:cubicBezTo>
                      <a:pt x="9986" y="297"/>
                      <a:pt x="9602" y="201"/>
                      <a:pt x="9357" y="151"/>
                    </a:cubicBezTo>
                    <a:cubicBezTo>
                      <a:pt x="9214" y="122"/>
                      <a:pt x="9119" y="108"/>
                      <a:pt x="9119" y="108"/>
                    </a:cubicBezTo>
                    <a:cubicBezTo>
                      <a:pt x="8760" y="963"/>
                      <a:pt x="7732" y="1398"/>
                      <a:pt x="7732" y="1398"/>
                    </a:cubicBezTo>
                    <a:cubicBezTo>
                      <a:pt x="7732" y="1398"/>
                      <a:pt x="7433" y="1027"/>
                      <a:pt x="7177" y="539"/>
                    </a:cubicBezTo>
                    <a:cubicBezTo>
                      <a:pt x="7127" y="444"/>
                      <a:pt x="7079" y="346"/>
                      <a:pt x="7035" y="244"/>
                    </a:cubicBezTo>
                    <a:lnTo>
                      <a:pt x="7035" y="247"/>
                    </a:lnTo>
                    <a:cubicBezTo>
                      <a:pt x="7035" y="270"/>
                      <a:pt x="7038" y="395"/>
                      <a:pt x="7044" y="563"/>
                    </a:cubicBezTo>
                    <a:cubicBezTo>
                      <a:pt x="7055" y="836"/>
                      <a:pt x="7073" y="1219"/>
                      <a:pt x="7104" y="1473"/>
                    </a:cubicBezTo>
                    <a:cubicBezTo>
                      <a:pt x="7431" y="1768"/>
                      <a:pt x="7633" y="1944"/>
                      <a:pt x="7633" y="1944"/>
                    </a:cubicBezTo>
                    <a:cubicBezTo>
                      <a:pt x="7633" y="1944"/>
                      <a:pt x="7709" y="2997"/>
                      <a:pt x="7692" y="3646"/>
                    </a:cubicBezTo>
                    <a:cubicBezTo>
                      <a:pt x="7575" y="2897"/>
                      <a:pt x="6800" y="1641"/>
                      <a:pt x="6564" y="1281"/>
                    </a:cubicBezTo>
                    <a:lnTo>
                      <a:pt x="6833" y="935"/>
                    </a:lnTo>
                    <a:cubicBezTo>
                      <a:pt x="6833" y="935"/>
                      <a:pt x="6738" y="799"/>
                      <a:pt x="6610" y="643"/>
                    </a:cubicBezTo>
                    <a:cubicBezTo>
                      <a:pt x="6501" y="515"/>
                      <a:pt x="6372" y="371"/>
                      <a:pt x="6252" y="285"/>
                    </a:cubicBezTo>
                    <a:lnTo>
                      <a:pt x="6252" y="285"/>
                    </a:lnTo>
                    <a:cubicBezTo>
                      <a:pt x="6252" y="285"/>
                      <a:pt x="6268" y="420"/>
                      <a:pt x="6246" y="632"/>
                    </a:cubicBezTo>
                    <a:cubicBezTo>
                      <a:pt x="6234" y="745"/>
                      <a:pt x="6213" y="881"/>
                      <a:pt x="6170" y="1030"/>
                    </a:cubicBezTo>
                    <a:cubicBezTo>
                      <a:pt x="6170" y="1031"/>
                      <a:pt x="6170" y="1033"/>
                      <a:pt x="6168" y="1034"/>
                    </a:cubicBezTo>
                    <a:cubicBezTo>
                      <a:pt x="6165" y="1047"/>
                      <a:pt x="6162" y="1057"/>
                      <a:pt x="6159" y="1070"/>
                    </a:cubicBezTo>
                    <a:cubicBezTo>
                      <a:pt x="6156" y="1079"/>
                      <a:pt x="6153" y="1089"/>
                      <a:pt x="6150" y="1100"/>
                    </a:cubicBezTo>
                    <a:cubicBezTo>
                      <a:pt x="6131" y="1158"/>
                      <a:pt x="6110" y="1221"/>
                      <a:pt x="6084" y="1284"/>
                    </a:cubicBezTo>
                    <a:cubicBezTo>
                      <a:pt x="6079" y="1293"/>
                      <a:pt x="6076" y="1302"/>
                      <a:pt x="6072" y="1313"/>
                    </a:cubicBezTo>
                    <a:cubicBezTo>
                      <a:pt x="6070" y="1316"/>
                      <a:pt x="6069" y="1320"/>
                      <a:pt x="6067" y="1325"/>
                    </a:cubicBezTo>
                    <a:cubicBezTo>
                      <a:pt x="6064" y="1333"/>
                      <a:pt x="6061" y="1340"/>
                      <a:pt x="6058" y="1348"/>
                    </a:cubicBezTo>
                    <a:cubicBezTo>
                      <a:pt x="6054" y="1355"/>
                      <a:pt x="6049" y="1365"/>
                      <a:pt x="6046" y="1374"/>
                    </a:cubicBezTo>
                    <a:cubicBezTo>
                      <a:pt x="6040" y="1386"/>
                      <a:pt x="6034" y="1398"/>
                      <a:pt x="6029" y="1412"/>
                    </a:cubicBezTo>
                    <a:cubicBezTo>
                      <a:pt x="6023" y="1421"/>
                      <a:pt x="6018" y="1432"/>
                      <a:pt x="6014" y="1443"/>
                    </a:cubicBezTo>
                    <a:cubicBezTo>
                      <a:pt x="6006" y="1459"/>
                      <a:pt x="5997" y="1476"/>
                      <a:pt x="5989" y="1492"/>
                    </a:cubicBezTo>
                    <a:cubicBezTo>
                      <a:pt x="5983" y="1502"/>
                      <a:pt x="5979" y="1513"/>
                      <a:pt x="5972" y="1522"/>
                    </a:cubicBezTo>
                    <a:cubicBezTo>
                      <a:pt x="5965" y="1537"/>
                      <a:pt x="5957" y="1551"/>
                      <a:pt x="5950" y="1565"/>
                    </a:cubicBezTo>
                    <a:cubicBezTo>
                      <a:pt x="5942" y="1577"/>
                      <a:pt x="5936" y="1588"/>
                      <a:pt x="5930" y="1600"/>
                    </a:cubicBezTo>
                    <a:cubicBezTo>
                      <a:pt x="5930" y="1600"/>
                      <a:pt x="5928" y="1602"/>
                      <a:pt x="5928" y="1603"/>
                    </a:cubicBezTo>
                    <a:cubicBezTo>
                      <a:pt x="5922" y="1614"/>
                      <a:pt x="5914" y="1625"/>
                      <a:pt x="5908" y="1637"/>
                    </a:cubicBezTo>
                    <a:cubicBezTo>
                      <a:pt x="5899" y="1652"/>
                      <a:pt x="5890" y="1666"/>
                      <a:pt x="5879" y="1683"/>
                    </a:cubicBezTo>
                    <a:cubicBezTo>
                      <a:pt x="5873" y="1693"/>
                      <a:pt x="5865" y="1704"/>
                      <a:pt x="5858" y="1715"/>
                    </a:cubicBezTo>
                    <a:cubicBezTo>
                      <a:pt x="5084" y="1715"/>
                      <a:pt x="3393" y="719"/>
                      <a:pt x="30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70" name="Google Shape;660;p37"/>
              <p:cNvSpPr/>
              <p:nvPr/>
            </p:nvSpPr>
            <p:spPr>
              <a:xfrm>
                <a:off x="6748920" y="1162080"/>
                <a:ext cx="299160" cy="344520"/>
              </a:xfrm>
              <a:custGeom>
                <a:avLst/>
                <a:gdLst>
                  <a:gd name="textAreaLeft" fmla="*/ 0 w 299160"/>
                  <a:gd name="textAreaRight" fmla="*/ 300240 w 299160"/>
                  <a:gd name="textAreaTop" fmla="*/ 0 h 344520"/>
                  <a:gd name="textAreaBottom" fmla="*/ 345600 h 344520"/>
                </a:gdLst>
                <a:ahLst/>
                <a:rect l="textAreaLeft" t="textAreaTop" r="textAreaRight" b="textAreaBottom"/>
                <a:pathLst>
                  <a:path w="6401" h="7372">
                    <a:moveTo>
                      <a:pt x="4529" y="0"/>
                    </a:moveTo>
                    <a:cubicBezTo>
                      <a:pt x="4343" y="0"/>
                      <a:pt x="4138" y="17"/>
                      <a:pt x="3912" y="54"/>
                    </a:cubicBezTo>
                    <a:cubicBezTo>
                      <a:pt x="888" y="547"/>
                      <a:pt x="3886" y="3032"/>
                      <a:pt x="1548" y="3140"/>
                    </a:cubicBezTo>
                    <a:cubicBezTo>
                      <a:pt x="1574" y="2988"/>
                      <a:pt x="1579" y="2818"/>
                      <a:pt x="1556" y="2644"/>
                    </a:cubicBezTo>
                    <a:cubicBezTo>
                      <a:pt x="1507" y="2277"/>
                      <a:pt x="1348" y="1968"/>
                      <a:pt x="1143" y="1786"/>
                    </a:cubicBezTo>
                    <a:cubicBezTo>
                      <a:pt x="1109" y="1755"/>
                      <a:pt x="1074" y="1729"/>
                      <a:pt x="1039" y="1706"/>
                    </a:cubicBezTo>
                    <a:cubicBezTo>
                      <a:pt x="942" y="1647"/>
                      <a:pt x="839" y="1613"/>
                      <a:pt x="734" y="1613"/>
                    </a:cubicBezTo>
                    <a:cubicBezTo>
                      <a:pt x="712" y="1613"/>
                      <a:pt x="690" y="1615"/>
                      <a:pt x="669" y="1618"/>
                    </a:cubicBezTo>
                    <a:cubicBezTo>
                      <a:pt x="262" y="1673"/>
                      <a:pt x="1" y="2218"/>
                      <a:pt x="83" y="2839"/>
                    </a:cubicBezTo>
                    <a:cubicBezTo>
                      <a:pt x="161" y="3427"/>
                      <a:pt x="522" y="3869"/>
                      <a:pt x="904" y="3869"/>
                    </a:cubicBezTo>
                    <a:cubicBezTo>
                      <a:pt x="925" y="3869"/>
                      <a:pt x="947" y="3868"/>
                      <a:pt x="969" y="3865"/>
                    </a:cubicBezTo>
                    <a:cubicBezTo>
                      <a:pt x="979" y="3864"/>
                      <a:pt x="988" y="3862"/>
                      <a:pt x="999" y="3859"/>
                    </a:cubicBezTo>
                    <a:cubicBezTo>
                      <a:pt x="1011" y="3984"/>
                      <a:pt x="1025" y="4116"/>
                      <a:pt x="1040" y="4247"/>
                    </a:cubicBezTo>
                    <a:cubicBezTo>
                      <a:pt x="1076" y="4539"/>
                      <a:pt x="1120" y="4831"/>
                      <a:pt x="1172" y="5058"/>
                    </a:cubicBezTo>
                    <a:cubicBezTo>
                      <a:pt x="1173" y="5065"/>
                      <a:pt x="1175" y="5073"/>
                      <a:pt x="1176" y="5079"/>
                    </a:cubicBezTo>
                    <a:cubicBezTo>
                      <a:pt x="1181" y="5096"/>
                      <a:pt x="1184" y="5113"/>
                      <a:pt x="1189" y="5128"/>
                    </a:cubicBezTo>
                    <a:cubicBezTo>
                      <a:pt x="1190" y="5134"/>
                      <a:pt x="1192" y="5140"/>
                      <a:pt x="1193" y="5145"/>
                    </a:cubicBezTo>
                    <a:cubicBezTo>
                      <a:pt x="1195" y="5151"/>
                      <a:pt x="1196" y="5155"/>
                      <a:pt x="1196" y="5160"/>
                    </a:cubicBezTo>
                    <a:cubicBezTo>
                      <a:pt x="1199" y="5168"/>
                      <a:pt x="1201" y="5174"/>
                      <a:pt x="1202" y="5180"/>
                    </a:cubicBezTo>
                    <a:cubicBezTo>
                      <a:pt x="1204" y="5188"/>
                      <a:pt x="1207" y="5195"/>
                      <a:pt x="1209" y="5203"/>
                    </a:cubicBezTo>
                    <a:cubicBezTo>
                      <a:pt x="1215" y="5224"/>
                      <a:pt x="1222" y="5246"/>
                      <a:pt x="1228" y="5266"/>
                    </a:cubicBezTo>
                    <a:cubicBezTo>
                      <a:pt x="1230" y="5272"/>
                      <a:pt x="1233" y="5278"/>
                      <a:pt x="1235" y="5285"/>
                    </a:cubicBezTo>
                    <a:cubicBezTo>
                      <a:pt x="1242" y="5304"/>
                      <a:pt x="1248" y="5322"/>
                      <a:pt x="1256" y="5337"/>
                    </a:cubicBezTo>
                    <a:cubicBezTo>
                      <a:pt x="1258" y="5343"/>
                      <a:pt x="1259" y="5348"/>
                      <a:pt x="1262" y="5353"/>
                    </a:cubicBezTo>
                    <a:cubicBezTo>
                      <a:pt x="1264" y="5357"/>
                      <a:pt x="1265" y="5360"/>
                      <a:pt x="1267" y="5365"/>
                    </a:cubicBezTo>
                    <a:cubicBezTo>
                      <a:pt x="1274" y="5374"/>
                      <a:pt x="1283" y="5388"/>
                      <a:pt x="1290" y="5397"/>
                    </a:cubicBezTo>
                    <a:cubicBezTo>
                      <a:pt x="2563" y="6749"/>
                      <a:pt x="3600" y="7267"/>
                      <a:pt x="4381" y="7357"/>
                    </a:cubicBezTo>
                    <a:cubicBezTo>
                      <a:pt x="4468" y="7367"/>
                      <a:pt x="4551" y="7372"/>
                      <a:pt x="4632" y="7372"/>
                    </a:cubicBezTo>
                    <a:cubicBezTo>
                      <a:pt x="5464" y="7372"/>
                      <a:pt x="5953" y="6868"/>
                      <a:pt x="6070" y="6475"/>
                    </a:cubicBezTo>
                    <a:cubicBezTo>
                      <a:pt x="6401" y="5272"/>
                      <a:pt x="6254" y="2055"/>
                      <a:pt x="6191" y="946"/>
                    </a:cubicBezTo>
                    <a:cubicBezTo>
                      <a:pt x="6188" y="898"/>
                      <a:pt x="6185" y="853"/>
                      <a:pt x="6182" y="813"/>
                    </a:cubicBezTo>
                    <a:cubicBezTo>
                      <a:pt x="6177" y="800"/>
                      <a:pt x="5834" y="0"/>
                      <a:pt x="452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71" name="Google Shape;661;p37"/>
              <p:cNvSpPr/>
              <p:nvPr/>
            </p:nvSpPr>
            <p:spPr>
              <a:xfrm>
                <a:off x="6739560" y="2426760"/>
                <a:ext cx="660600" cy="1826280"/>
              </a:xfrm>
              <a:custGeom>
                <a:avLst/>
                <a:gdLst>
                  <a:gd name="textAreaLeft" fmla="*/ 0 w 660600"/>
                  <a:gd name="textAreaRight" fmla="*/ 661680 w 660600"/>
                  <a:gd name="textAreaTop" fmla="*/ 0 h 1826280"/>
                  <a:gd name="textAreaBottom" fmla="*/ 1827360 h 1826280"/>
                </a:gdLst>
                <a:ahLst/>
                <a:rect l="textAreaLeft" t="textAreaTop" r="textAreaRight" b="textAreaBottom"/>
                <a:pathLst>
                  <a:path w="14113" h="38977">
                    <a:moveTo>
                      <a:pt x="7793" y="1"/>
                    </a:moveTo>
                    <a:cubicBezTo>
                      <a:pt x="7662" y="48"/>
                      <a:pt x="7529" y="97"/>
                      <a:pt x="7394" y="145"/>
                    </a:cubicBezTo>
                    <a:cubicBezTo>
                      <a:pt x="7367" y="154"/>
                      <a:pt x="7339" y="163"/>
                      <a:pt x="7312" y="172"/>
                    </a:cubicBezTo>
                    <a:cubicBezTo>
                      <a:pt x="7153" y="227"/>
                      <a:pt x="6992" y="282"/>
                      <a:pt x="6829" y="337"/>
                    </a:cubicBezTo>
                    <a:cubicBezTo>
                      <a:pt x="6809" y="343"/>
                      <a:pt x="6790" y="349"/>
                      <a:pt x="6770" y="356"/>
                    </a:cubicBezTo>
                    <a:cubicBezTo>
                      <a:pt x="6729" y="369"/>
                      <a:pt x="6686" y="383"/>
                      <a:pt x="6644" y="397"/>
                    </a:cubicBezTo>
                    <a:cubicBezTo>
                      <a:pt x="6587" y="415"/>
                      <a:pt x="6530" y="434"/>
                      <a:pt x="6474" y="452"/>
                    </a:cubicBezTo>
                    <a:cubicBezTo>
                      <a:pt x="4765" y="993"/>
                      <a:pt x="2844" y="1438"/>
                      <a:pt x="1176" y="1461"/>
                    </a:cubicBezTo>
                    <a:cubicBezTo>
                      <a:pt x="1175" y="1461"/>
                      <a:pt x="1174" y="1461"/>
                      <a:pt x="1174" y="1461"/>
                    </a:cubicBezTo>
                    <a:cubicBezTo>
                      <a:pt x="1126" y="1461"/>
                      <a:pt x="1089" y="1422"/>
                      <a:pt x="1089" y="1374"/>
                    </a:cubicBezTo>
                    <a:cubicBezTo>
                      <a:pt x="1052" y="1458"/>
                      <a:pt x="1016" y="1543"/>
                      <a:pt x="981" y="1631"/>
                    </a:cubicBezTo>
                    <a:cubicBezTo>
                      <a:pt x="435" y="2971"/>
                      <a:pt x="129" y="4607"/>
                      <a:pt x="62" y="6038"/>
                    </a:cubicBezTo>
                    <a:cubicBezTo>
                      <a:pt x="1" y="7361"/>
                      <a:pt x="143" y="8509"/>
                      <a:pt x="490" y="9095"/>
                    </a:cubicBezTo>
                    <a:cubicBezTo>
                      <a:pt x="1237" y="10356"/>
                      <a:pt x="2736" y="15098"/>
                      <a:pt x="3503" y="17453"/>
                    </a:cubicBezTo>
                    <a:cubicBezTo>
                      <a:pt x="3754" y="18384"/>
                      <a:pt x="4326" y="20391"/>
                      <a:pt x="5028" y="22822"/>
                    </a:cubicBezTo>
                    <a:cubicBezTo>
                      <a:pt x="5690" y="25117"/>
                      <a:pt x="6468" y="27791"/>
                      <a:pt x="7197" y="30292"/>
                    </a:cubicBezTo>
                    <a:cubicBezTo>
                      <a:pt x="8544" y="34909"/>
                      <a:pt x="9729" y="38944"/>
                      <a:pt x="9729" y="38944"/>
                    </a:cubicBezTo>
                    <a:cubicBezTo>
                      <a:pt x="9729" y="38944"/>
                      <a:pt x="9905" y="38955"/>
                      <a:pt x="10186" y="38962"/>
                    </a:cubicBezTo>
                    <a:cubicBezTo>
                      <a:pt x="10412" y="38970"/>
                      <a:pt x="10709" y="38976"/>
                      <a:pt x="11035" y="38976"/>
                    </a:cubicBezTo>
                    <a:cubicBezTo>
                      <a:pt x="11054" y="38976"/>
                      <a:pt x="11074" y="38976"/>
                      <a:pt x="11093" y="38976"/>
                    </a:cubicBezTo>
                    <a:cubicBezTo>
                      <a:pt x="11721" y="38976"/>
                      <a:pt x="12455" y="38952"/>
                      <a:pt x="13042" y="38869"/>
                    </a:cubicBezTo>
                    <a:cubicBezTo>
                      <a:pt x="13620" y="38788"/>
                      <a:pt x="14057" y="38648"/>
                      <a:pt x="14112" y="38414"/>
                    </a:cubicBezTo>
                    <a:cubicBezTo>
                      <a:pt x="13643" y="36426"/>
                      <a:pt x="12149" y="30071"/>
                      <a:pt x="12149" y="30071"/>
                    </a:cubicBezTo>
                    <a:cubicBezTo>
                      <a:pt x="12149" y="30071"/>
                      <a:pt x="12037" y="27725"/>
                      <a:pt x="11654" y="25171"/>
                    </a:cubicBezTo>
                    <a:cubicBezTo>
                      <a:pt x="11599" y="24804"/>
                      <a:pt x="11538" y="24432"/>
                      <a:pt x="11470" y="24062"/>
                    </a:cubicBezTo>
                    <a:cubicBezTo>
                      <a:pt x="11337" y="23325"/>
                      <a:pt x="11114" y="21902"/>
                      <a:pt x="10856" y="20180"/>
                    </a:cubicBezTo>
                    <a:cubicBezTo>
                      <a:pt x="10261" y="16221"/>
                      <a:pt x="9475" y="10688"/>
                      <a:pt x="9143" y="8339"/>
                    </a:cubicBezTo>
                    <a:cubicBezTo>
                      <a:pt x="9044" y="7631"/>
                      <a:pt x="8984" y="7211"/>
                      <a:pt x="8984" y="7211"/>
                    </a:cubicBezTo>
                    <a:cubicBezTo>
                      <a:pt x="8984" y="7211"/>
                      <a:pt x="9276" y="5817"/>
                      <a:pt x="9414" y="4964"/>
                    </a:cubicBezTo>
                    <a:cubicBezTo>
                      <a:pt x="9454" y="4714"/>
                      <a:pt x="9448" y="4462"/>
                      <a:pt x="9399" y="4216"/>
                    </a:cubicBezTo>
                    <a:cubicBezTo>
                      <a:pt x="9071" y="2595"/>
                      <a:pt x="8272" y="901"/>
                      <a:pt x="7903" y="204"/>
                    </a:cubicBezTo>
                    <a:cubicBezTo>
                      <a:pt x="7861" y="122"/>
                      <a:pt x="7822" y="53"/>
                      <a:pt x="77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72" name="Google Shape;662;p37"/>
              <p:cNvSpPr/>
              <p:nvPr/>
            </p:nvSpPr>
            <p:spPr>
              <a:xfrm>
                <a:off x="6739920" y="2621520"/>
                <a:ext cx="515880" cy="1631520"/>
              </a:xfrm>
              <a:custGeom>
                <a:avLst/>
                <a:gdLst>
                  <a:gd name="textAreaLeft" fmla="*/ 0 w 515880"/>
                  <a:gd name="textAreaRight" fmla="*/ 516960 w 515880"/>
                  <a:gd name="textAreaTop" fmla="*/ 0 h 1631520"/>
                  <a:gd name="textAreaBottom" fmla="*/ 1632600 h 1631520"/>
                </a:gdLst>
                <a:ahLst/>
                <a:rect l="textAreaLeft" t="textAreaTop" r="textAreaRight" b="textAreaBottom"/>
                <a:pathLst>
                  <a:path w="11027" h="34823">
                    <a:moveTo>
                      <a:pt x="3159" y="1"/>
                    </a:moveTo>
                    <a:cubicBezTo>
                      <a:pt x="2026" y="1274"/>
                      <a:pt x="849" y="1571"/>
                      <a:pt x="63" y="1728"/>
                    </a:cubicBezTo>
                    <a:cubicBezTo>
                      <a:pt x="0" y="3049"/>
                      <a:pt x="135" y="4355"/>
                      <a:pt x="482" y="4941"/>
                    </a:cubicBezTo>
                    <a:cubicBezTo>
                      <a:pt x="1229" y="6202"/>
                      <a:pt x="2728" y="10944"/>
                      <a:pt x="3495" y="13299"/>
                    </a:cubicBezTo>
                    <a:cubicBezTo>
                      <a:pt x="3746" y="14230"/>
                      <a:pt x="4318" y="16237"/>
                      <a:pt x="5020" y="18668"/>
                    </a:cubicBezTo>
                    <a:cubicBezTo>
                      <a:pt x="5682" y="20963"/>
                      <a:pt x="6460" y="23637"/>
                      <a:pt x="7189" y="26138"/>
                    </a:cubicBezTo>
                    <a:cubicBezTo>
                      <a:pt x="8536" y="30755"/>
                      <a:pt x="9721" y="34790"/>
                      <a:pt x="9721" y="34790"/>
                    </a:cubicBezTo>
                    <a:cubicBezTo>
                      <a:pt x="9721" y="34790"/>
                      <a:pt x="9897" y="34801"/>
                      <a:pt x="10178" y="34808"/>
                    </a:cubicBezTo>
                    <a:cubicBezTo>
                      <a:pt x="10404" y="34816"/>
                      <a:pt x="10701" y="34822"/>
                      <a:pt x="11027" y="34822"/>
                    </a:cubicBezTo>
                    <a:cubicBezTo>
                      <a:pt x="10149" y="28643"/>
                      <a:pt x="2257" y="6401"/>
                      <a:pt x="763" y="3320"/>
                    </a:cubicBezTo>
                    <a:cubicBezTo>
                      <a:pt x="2047" y="2479"/>
                      <a:pt x="3419" y="421"/>
                      <a:pt x="3419" y="421"/>
                    </a:cubicBezTo>
                    <a:lnTo>
                      <a:pt x="3159" y="1"/>
                    </a:ln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73" name="Google Shape;663;p37"/>
              <p:cNvSpPr/>
              <p:nvPr/>
            </p:nvSpPr>
            <p:spPr>
              <a:xfrm>
                <a:off x="6778800" y="1247760"/>
                <a:ext cx="38880" cy="85320"/>
              </a:xfrm>
              <a:custGeom>
                <a:avLst/>
                <a:gdLst>
                  <a:gd name="textAreaLeft" fmla="*/ 0 w 38880"/>
                  <a:gd name="textAreaRight" fmla="*/ 39960 w 38880"/>
                  <a:gd name="textAreaTop" fmla="*/ 0 h 85320"/>
                  <a:gd name="textAreaBottom" fmla="*/ 86400 h 85320"/>
                </a:gdLst>
                <a:ahLst/>
                <a:rect l="textAreaLeft" t="textAreaTop" r="textAreaRight" b="textAreaBottom"/>
                <a:pathLst>
                  <a:path w="852" h="1840">
                    <a:moveTo>
                      <a:pt x="113" y="1"/>
                    </a:moveTo>
                    <a:cubicBezTo>
                      <a:pt x="94" y="1"/>
                      <a:pt x="75" y="2"/>
                      <a:pt x="57" y="5"/>
                    </a:cubicBezTo>
                    <a:cubicBezTo>
                      <a:pt x="45" y="6"/>
                      <a:pt x="32" y="8"/>
                      <a:pt x="20" y="11"/>
                    </a:cubicBezTo>
                    <a:cubicBezTo>
                      <a:pt x="8" y="14"/>
                      <a:pt x="0" y="26"/>
                      <a:pt x="2" y="38"/>
                    </a:cubicBezTo>
                    <a:cubicBezTo>
                      <a:pt x="5" y="50"/>
                      <a:pt x="14" y="57"/>
                      <a:pt x="25" y="57"/>
                    </a:cubicBezTo>
                    <a:cubicBezTo>
                      <a:pt x="27" y="57"/>
                      <a:pt x="29" y="57"/>
                      <a:pt x="31" y="57"/>
                    </a:cubicBezTo>
                    <a:cubicBezTo>
                      <a:pt x="42" y="53"/>
                      <a:pt x="52" y="52"/>
                      <a:pt x="63" y="50"/>
                    </a:cubicBezTo>
                    <a:cubicBezTo>
                      <a:pt x="79" y="48"/>
                      <a:pt x="95" y="47"/>
                      <a:pt x="111" y="47"/>
                    </a:cubicBezTo>
                    <a:cubicBezTo>
                      <a:pt x="217" y="47"/>
                      <a:pt x="324" y="91"/>
                      <a:pt x="421" y="179"/>
                    </a:cubicBezTo>
                    <a:cubicBezTo>
                      <a:pt x="587" y="326"/>
                      <a:pt x="704" y="569"/>
                      <a:pt x="740" y="845"/>
                    </a:cubicBezTo>
                    <a:cubicBezTo>
                      <a:pt x="803" y="1315"/>
                      <a:pt x="617" y="1729"/>
                      <a:pt x="317" y="1787"/>
                    </a:cubicBezTo>
                    <a:cubicBezTo>
                      <a:pt x="309" y="1789"/>
                      <a:pt x="302" y="1790"/>
                      <a:pt x="294" y="1790"/>
                    </a:cubicBezTo>
                    <a:cubicBezTo>
                      <a:pt x="288" y="1792"/>
                      <a:pt x="280" y="1792"/>
                      <a:pt x="273" y="1793"/>
                    </a:cubicBezTo>
                    <a:cubicBezTo>
                      <a:pt x="260" y="1793"/>
                      <a:pt x="250" y="1806"/>
                      <a:pt x="251" y="1818"/>
                    </a:cubicBezTo>
                    <a:cubicBezTo>
                      <a:pt x="253" y="1830"/>
                      <a:pt x="262" y="1839"/>
                      <a:pt x="274" y="1839"/>
                    </a:cubicBezTo>
                    <a:lnTo>
                      <a:pt x="276" y="1839"/>
                    </a:lnTo>
                    <a:cubicBezTo>
                      <a:pt x="285" y="1839"/>
                      <a:pt x="292" y="1838"/>
                      <a:pt x="302" y="1836"/>
                    </a:cubicBezTo>
                    <a:cubicBezTo>
                      <a:pt x="309" y="1836"/>
                      <a:pt x="317" y="1835"/>
                      <a:pt x="326" y="1833"/>
                    </a:cubicBezTo>
                    <a:cubicBezTo>
                      <a:pt x="650" y="1769"/>
                      <a:pt x="852" y="1333"/>
                      <a:pt x="788" y="839"/>
                    </a:cubicBezTo>
                    <a:cubicBezTo>
                      <a:pt x="750" y="552"/>
                      <a:pt x="627" y="298"/>
                      <a:pt x="451" y="144"/>
                    </a:cubicBezTo>
                    <a:cubicBezTo>
                      <a:pt x="346" y="50"/>
                      <a:pt x="229" y="1"/>
                      <a:pt x="1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74" name="Google Shape;664;p37"/>
              <p:cNvSpPr/>
              <p:nvPr/>
            </p:nvSpPr>
            <p:spPr>
              <a:xfrm>
                <a:off x="6773760" y="1285200"/>
                <a:ext cx="41400" cy="12960"/>
              </a:xfrm>
              <a:custGeom>
                <a:avLst/>
                <a:gdLst>
                  <a:gd name="textAreaLeft" fmla="*/ 0 w 41400"/>
                  <a:gd name="textAreaRight" fmla="*/ 42480 w 41400"/>
                  <a:gd name="textAreaTop" fmla="*/ 0 h 12960"/>
                  <a:gd name="textAreaBottom" fmla="*/ 14040 h 12960"/>
                </a:gdLst>
                <a:ahLst/>
                <a:rect l="textAreaLeft" t="textAreaTop" r="textAreaRight" b="textAreaBottom"/>
                <a:pathLst>
                  <a:path w="908" h="302">
                    <a:moveTo>
                      <a:pt x="625" y="0"/>
                    </a:moveTo>
                    <a:cubicBezTo>
                      <a:pt x="578" y="0"/>
                      <a:pt x="532" y="20"/>
                      <a:pt x="490" y="59"/>
                    </a:cubicBezTo>
                    <a:cubicBezTo>
                      <a:pt x="453" y="91"/>
                      <a:pt x="422" y="120"/>
                      <a:pt x="395" y="146"/>
                    </a:cubicBezTo>
                    <a:cubicBezTo>
                      <a:pt x="324" y="215"/>
                      <a:pt x="282" y="256"/>
                      <a:pt x="218" y="256"/>
                    </a:cubicBezTo>
                    <a:cubicBezTo>
                      <a:pt x="174" y="256"/>
                      <a:pt x="119" y="237"/>
                      <a:pt x="37" y="193"/>
                    </a:cubicBezTo>
                    <a:cubicBezTo>
                      <a:pt x="34" y="191"/>
                      <a:pt x="30" y="191"/>
                      <a:pt x="27" y="191"/>
                    </a:cubicBezTo>
                    <a:cubicBezTo>
                      <a:pt x="19" y="191"/>
                      <a:pt x="11" y="195"/>
                      <a:pt x="7" y="203"/>
                    </a:cubicBezTo>
                    <a:cubicBezTo>
                      <a:pt x="0" y="215"/>
                      <a:pt x="5" y="228"/>
                      <a:pt x="16" y="235"/>
                    </a:cubicBezTo>
                    <a:cubicBezTo>
                      <a:pt x="106" y="282"/>
                      <a:pt x="169" y="302"/>
                      <a:pt x="221" y="302"/>
                    </a:cubicBezTo>
                    <a:cubicBezTo>
                      <a:pt x="300" y="302"/>
                      <a:pt x="352" y="253"/>
                      <a:pt x="428" y="180"/>
                    </a:cubicBezTo>
                    <a:cubicBezTo>
                      <a:pt x="454" y="154"/>
                      <a:pt x="484" y="125"/>
                      <a:pt x="520" y="94"/>
                    </a:cubicBezTo>
                    <a:cubicBezTo>
                      <a:pt x="555" y="63"/>
                      <a:pt x="590" y="47"/>
                      <a:pt x="626" y="47"/>
                    </a:cubicBezTo>
                    <a:cubicBezTo>
                      <a:pt x="635" y="47"/>
                      <a:pt x="643" y="48"/>
                      <a:pt x="652" y="50"/>
                    </a:cubicBezTo>
                    <a:cubicBezTo>
                      <a:pt x="769" y="73"/>
                      <a:pt x="858" y="248"/>
                      <a:pt x="860" y="251"/>
                    </a:cubicBezTo>
                    <a:cubicBezTo>
                      <a:pt x="863" y="259"/>
                      <a:pt x="870" y="263"/>
                      <a:pt x="879" y="263"/>
                    </a:cubicBezTo>
                    <a:cubicBezTo>
                      <a:pt x="883" y="263"/>
                      <a:pt x="886" y="262"/>
                      <a:pt x="890" y="261"/>
                    </a:cubicBezTo>
                    <a:cubicBezTo>
                      <a:pt x="901" y="256"/>
                      <a:pt x="907" y="242"/>
                      <a:pt x="901" y="230"/>
                    </a:cubicBezTo>
                    <a:cubicBezTo>
                      <a:pt x="896" y="222"/>
                      <a:pt x="802" y="31"/>
                      <a:pt x="661" y="4"/>
                    </a:cubicBezTo>
                    <a:cubicBezTo>
                      <a:pt x="649" y="1"/>
                      <a:pt x="637" y="0"/>
                      <a:pt x="6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75" name="Google Shape;665;p37"/>
              <p:cNvSpPr/>
              <p:nvPr/>
            </p:nvSpPr>
            <p:spPr>
              <a:xfrm>
                <a:off x="6688080" y="1021320"/>
                <a:ext cx="317880" cy="398160"/>
              </a:xfrm>
              <a:custGeom>
                <a:avLst/>
                <a:gdLst>
                  <a:gd name="textAreaLeft" fmla="*/ 0 w 317880"/>
                  <a:gd name="textAreaRight" fmla="*/ 318960 w 317880"/>
                  <a:gd name="textAreaTop" fmla="*/ 0 h 398160"/>
                  <a:gd name="textAreaBottom" fmla="*/ 399240 h 398160"/>
                </a:gdLst>
                <a:ahLst/>
                <a:rect l="textAreaLeft" t="textAreaTop" r="textAreaRight" b="textAreaBottom"/>
                <a:pathLst>
                  <a:path w="6800" h="8516">
                    <a:moveTo>
                      <a:pt x="4139" y="0"/>
                    </a:moveTo>
                    <a:cubicBezTo>
                      <a:pt x="3172" y="0"/>
                      <a:pt x="2134" y="325"/>
                      <a:pt x="1351" y="1137"/>
                    </a:cubicBezTo>
                    <a:cubicBezTo>
                      <a:pt x="1209" y="1284"/>
                      <a:pt x="1074" y="1446"/>
                      <a:pt x="952" y="1625"/>
                    </a:cubicBezTo>
                    <a:cubicBezTo>
                      <a:pt x="759" y="1905"/>
                      <a:pt x="591" y="2226"/>
                      <a:pt x="456" y="2590"/>
                    </a:cubicBezTo>
                    <a:cubicBezTo>
                      <a:pt x="227" y="3214"/>
                      <a:pt x="100" y="3813"/>
                      <a:pt x="71" y="4363"/>
                    </a:cubicBezTo>
                    <a:cubicBezTo>
                      <a:pt x="1" y="5744"/>
                      <a:pt x="559" y="6825"/>
                      <a:pt x="1735" y="7251"/>
                    </a:cubicBezTo>
                    <a:cubicBezTo>
                      <a:pt x="1360" y="8078"/>
                      <a:pt x="1945" y="8516"/>
                      <a:pt x="2337" y="8516"/>
                    </a:cubicBezTo>
                    <a:cubicBezTo>
                      <a:pt x="2341" y="8516"/>
                      <a:pt x="2346" y="8516"/>
                      <a:pt x="2351" y="8516"/>
                    </a:cubicBezTo>
                    <a:cubicBezTo>
                      <a:pt x="2352" y="8494"/>
                      <a:pt x="2352" y="8474"/>
                      <a:pt x="2352" y="8453"/>
                    </a:cubicBezTo>
                    <a:cubicBezTo>
                      <a:pt x="2352" y="8436"/>
                      <a:pt x="2352" y="8418"/>
                      <a:pt x="2354" y="8401"/>
                    </a:cubicBezTo>
                    <a:cubicBezTo>
                      <a:pt x="2354" y="8384"/>
                      <a:pt x="2354" y="8366"/>
                      <a:pt x="2354" y="8349"/>
                    </a:cubicBezTo>
                    <a:cubicBezTo>
                      <a:pt x="2355" y="8314"/>
                      <a:pt x="2355" y="8280"/>
                      <a:pt x="2355" y="8245"/>
                    </a:cubicBezTo>
                    <a:cubicBezTo>
                      <a:pt x="2357" y="8228"/>
                      <a:pt x="2357" y="8211"/>
                      <a:pt x="2357" y="8195"/>
                    </a:cubicBezTo>
                    <a:cubicBezTo>
                      <a:pt x="2357" y="8159"/>
                      <a:pt x="2357" y="8126"/>
                      <a:pt x="2357" y="8092"/>
                    </a:cubicBezTo>
                    <a:cubicBezTo>
                      <a:pt x="2358" y="7958"/>
                      <a:pt x="2358" y="7828"/>
                      <a:pt x="2357" y="7705"/>
                    </a:cubicBezTo>
                    <a:lnTo>
                      <a:pt x="2357" y="7704"/>
                    </a:lnTo>
                    <a:cubicBezTo>
                      <a:pt x="2355" y="7658"/>
                      <a:pt x="2355" y="7614"/>
                      <a:pt x="2354" y="7571"/>
                    </a:cubicBezTo>
                    <a:cubicBezTo>
                      <a:pt x="2354" y="7556"/>
                      <a:pt x="2352" y="7540"/>
                      <a:pt x="2352" y="7525"/>
                    </a:cubicBezTo>
                    <a:cubicBezTo>
                      <a:pt x="2352" y="7497"/>
                      <a:pt x="2351" y="7471"/>
                      <a:pt x="2349" y="7445"/>
                    </a:cubicBezTo>
                    <a:cubicBezTo>
                      <a:pt x="2348" y="7377"/>
                      <a:pt x="2343" y="7311"/>
                      <a:pt x="2340" y="7251"/>
                    </a:cubicBezTo>
                    <a:cubicBezTo>
                      <a:pt x="2323" y="7120"/>
                      <a:pt x="2309" y="6988"/>
                      <a:pt x="2297" y="6863"/>
                    </a:cubicBezTo>
                    <a:cubicBezTo>
                      <a:pt x="2288" y="6866"/>
                      <a:pt x="2277" y="6868"/>
                      <a:pt x="2268" y="6869"/>
                    </a:cubicBezTo>
                    <a:cubicBezTo>
                      <a:pt x="2246" y="6872"/>
                      <a:pt x="2225" y="6873"/>
                      <a:pt x="2203" y="6873"/>
                    </a:cubicBezTo>
                    <a:cubicBezTo>
                      <a:pt x="1820" y="6873"/>
                      <a:pt x="1459" y="6431"/>
                      <a:pt x="1381" y="5843"/>
                    </a:cubicBezTo>
                    <a:cubicBezTo>
                      <a:pt x="1299" y="5224"/>
                      <a:pt x="1562" y="4677"/>
                      <a:pt x="1968" y="4622"/>
                    </a:cubicBezTo>
                    <a:cubicBezTo>
                      <a:pt x="1990" y="4619"/>
                      <a:pt x="2011" y="4618"/>
                      <a:pt x="2032" y="4618"/>
                    </a:cubicBezTo>
                    <a:cubicBezTo>
                      <a:pt x="2177" y="4618"/>
                      <a:pt x="2318" y="4680"/>
                      <a:pt x="2442" y="4790"/>
                    </a:cubicBezTo>
                    <a:cubicBezTo>
                      <a:pt x="2647" y="4972"/>
                      <a:pt x="2805" y="5281"/>
                      <a:pt x="2854" y="5648"/>
                    </a:cubicBezTo>
                    <a:cubicBezTo>
                      <a:pt x="2877" y="5822"/>
                      <a:pt x="2874" y="5992"/>
                      <a:pt x="2846" y="6144"/>
                    </a:cubicBezTo>
                    <a:cubicBezTo>
                      <a:pt x="4075" y="5796"/>
                      <a:pt x="3112" y="4571"/>
                      <a:pt x="3204" y="4016"/>
                    </a:cubicBezTo>
                    <a:cubicBezTo>
                      <a:pt x="3714" y="1825"/>
                      <a:pt x="4918" y="1234"/>
                      <a:pt x="5795" y="1111"/>
                    </a:cubicBezTo>
                    <a:cubicBezTo>
                      <a:pt x="5890" y="1098"/>
                      <a:pt x="5984" y="1091"/>
                      <a:pt x="6078" y="1091"/>
                    </a:cubicBezTo>
                    <a:cubicBezTo>
                      <a:pt x="6178" y="1091"/>
                      <a:pt x="6276" y="1099"/>
                      <a:pt x="6373" y="1113"/>
                    </a:cubicBezTo>
                    <a:cubicBezTo>
                      <a:pt x="6520" y="1134"/>
                      <a:pt x="6664" y="1173"/>
                      <a:pt x="6800" y="1225"/>
                    </a:cubicBezTo>
                    <a:cubicBezTo>
                      <a:pt x="6458" y="515"/>
                      <a:pt x="5355" y="0"/>
                      <a:pt x="4139" y="0"/>
                    </a:cubicBezTo>
                    <a:close/>
                  </a:path>
                </a:pathLst>
              </a:custGeom>
              <a:solidFill>
                <a:srgbClr val="99552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76" name="Google Shape;666;p37"/>
              <p:cNvSpPr/>
              <p:nvPr/>
            </p:nvSpPr>
            <p:spPr>
              <a:xfrm>
                <a:off x="6744960" y="1494360"/>
                <a:ext cx="151200" cy="140040"/>
              </a:xfrm>
              <a:custGeom>
                <a:avLst/>
                <a:gdLst>
                  <a:gd name="textAreaLeft" fmla="*/ 0 w 151200"/>
                  <a:gd name="textAreaRight" fmla="*/ 152280 w 151200"/>
                  <a:gd name="textAreaTop" fmla="*/ 0 h 140040"/>
                  <a:gd name="textAreaBottom" fmla="*/ 141120 h 140040"/>
                </a:gdLst>
                <a:ahLst/>
                <a:rect l="textAreaLeft" t="textAreaTop" r="textAreaRight" b="textAreaBottom"/>
                <a:pathLst>
                  <a:path w="3250" h="3013">
                    <a:moveTo>
                      <a:pt x="519" y="1"/>
                    </a:moveTo>
                    <a:cubicBezTo>
                      <a:pt x="519" y="1"/>
                      <a:pt x="277" y="596"/>
                      <a:pt x="0" y="1299"/>
                    </a:cubicBezTo>
                    <a:cubicBezTo>
                      <a:pt x="373" y="2017"/>
                      <a:pt x="2066" y="3013"/>
                      <a:pt x="2839" y="3013"/>
                    </a:cubicBezTo>
                    <a:cubicBezTo>
                      <a:pt x="3107" y="2605"/>
                      <a:pt x="3199" y="2202"/>
                      <a:pt x="3228" y="1930"/>
                    </a:cubicBezTo>
                    <a:cubicBezTo>
                      <a:pt x="3249" y="1718"/>
                      <a:pt x="3234" y="1583"/>
                      <a:pt x="3234" y="1583"/>
                    </a:cubicBezTo>
                    <a:cubicBezTo>
                      <a:pt x="2576" y="1502"/>
                      <a:pt x="2060" y="1307"/>
                      <a:pt x="1662" y="1079"/>
                    </a:cubicBezTo>
                    <a:cubicBezTo>
                      <a:pt x="1408" y="935"/>
                      <a:pt x="1203" y="778"/>
                      <a:pt x="1040" y="629"/>
                    </a:cubicBezTo>
                    <a:cubicBezTo>
                      <a:pt x="671" y="293"/>
                      <a:pt x="519" y="1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0560" bIns="70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77" name="Google Shape;667;p37"/>
              <p:cNvSpPr/>
              <p:nvPr/>
            </p:nvSpPr>
            <p:spPr>
              <a:xfrm>
                <a:off x="6933240" y="1514880"/>
                <a:ext cx="98640" cy="104760"/>
              </a:xfrm>
              <a:custGeom>
                <a:avLst/>
                <a:gdLst>
                  <a:gd name="textAreaLeft" fmla="*/ 0 w 98640"/>
                  <a:gd name="textAreaRight" fmla="*/ 99720 w 98640"/>
                  <a:gd name="textAreaTop" fmla="*/ 0 h 104760"/>
                  <a:gd name="textAreaBottom" fmla="*/ 105840 h 104760"/>
                </a:gdLst>
                <a:ahLst/>
                <a:rect l="textAreaLeft" t="textAreaTop" r="textAreaRight" b="textAreaBottom"/>
                <a:pathLst>
                  <a:path w="2124" h="2256">
                    <a:moveTo>
                      <a:pt x="1306" y="0"/>
                    </a:moveTo>
                    <a:cubicBezTo>
                      <a:pt x="1306" y="0"/>
                      <a:pt x="1134" y="291"/>
                      <a:pt x="820" y="586"/>
                    </a:cubicBezTo>
                    <a:cubicBezTo>
                      <a:pt x="755" y="645"/>
                      <a:pt x="687" y="705"/>
                      <a:pt x="610" y="763"/>
                    </a:cubicBezTo>
                    <a:cubicBezTo>
                      <a:pt x="436" y="896"/>
                      <a:pt x="232" y="1018"/>
                      <a:pt x="0" y="1101"/>
                    </a:cubicBezTo>
                    <a:cubicBezTo>
                      <a:pt x="44" y="1203"/>
                      <a:pt x="92" y="1303"/>
                      <a:pt x="142" y="1398"/>
                    </a:cubicBezTo>
                    <a:cubicBezTo>
                      <a:pt x="399" y="1885"/>
                      <a:pt x="697" y="2255"/>
                      <a:pt x="697" y="2255"/>
                    </a:cubicBezTo>
                    <a:cubicBezTo>
                      <a:pt x="697" y="2255"/>
                      <a:pt x="1725" y="1820"/>
                      <a:pt x="2085" y="965"/>
                    </a:cubicBezTo>
                    <a:cubicBezTo>
                      <a:pt x="2099" y="933"/>
                      <a:pt x="2111" y="901"/>
                      <a:pt x="2124" y="867"/>
                    </a:cubicBezTo>
                    <a:cubicBezTo>
                      <a:pt x="1769" y="451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2920" bIns="52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78" name="Google Shape;668;p37"/>
              <p:cNvSpPr/>
              <p:nvPr/>
            </p:nvSpPr>
            <p:spPr>
              <a:xfrm>
                <a:off x="6793560" y="1361520"/>
                <a:ext cx="176760" cy="363600"/>
              </a:xfrm>
              <a:custGeom>
                <a:avLst/>
                <a:gdLst>
                  <a:gd name="textAreaLeft" fmla="*/ 0 w 176760"/>
                  <a:gd name="textAreaRight" fmla="*/ 177840 w 176760"/>
                  <a:gd name="textAreaTop" fmla="*/ 0 h 363600"/>
                  <a:gd name="textAreaBottom" fmla="*/ 364680 h 363600"/>
                </a:gdLst>
                <a:ahLst/>
                <a:rect l="textAreaLeft" t="textAreaTop" r="textAreaRight" b="textAreaBottom"/>
                <a:pathLst>
                  <a:path w="3796" h="7781">
                    <a:moveTo>
                      <a:pt x="85" y="0"/>
                    </a:moveTo>
                    <a:cubicBezTo>
                      <a:pt x="106" y="321"/>
                      <a:pt x="106" y="783"/>
                      <a:pt x="96" y="1265"/>
                    </a:cubicBezTo>
                    <a:cubicBezTo>
                      <a:pt x="94" y="1349"/>
                      <a:pt x="93" y="1434"/>
                      <a:pt x="90" y="1520"/>
                    </a:cubicBezTo>
                    <a:cubicBezTo>
                      <a:pt x="76" y="2008"/>
                      <a:pt x="54" y="2494"/>
                      <a:pt x="34" y="2858"/>
                    </a:cubicBezTo>
                    <a:cubicBezTo>
                      <a:pt x="16" y="3223"/>
                      <a:pt x="1" y="3466"/>
                      <a:pt x="1" y="3466"/>
                    </a:cubicBezTo>
                    <a:cubicBezTo>
                      <a:pt x="164" y="3615"/>
                      <a:pt x="369" y="3772"/>
                      <a:pt x="622" y="3916"/>
                    </a:cubicBezTo>
                    <a:cubicBezTo>
                      <a:pt x="1021" y="4144"/>
                      <a:pt x="1537" y="4339"/>
                      <a:pt x="2193" y="4420"/>
                    </a:cubicBezTo>
                    <a:cubicBezTo>
                      <a:pt x="2313" y="4506"/>
                      <a:pt x="2444" y="4650"/>
                      <a:pt x="2551" y="4778"/>
                    </a:cubicBezTo>
                    <a:cubicBezTo>
                      <a:pt x="2679" y="4934"/>
                      <a:pt x="2776" y="5070"/>
                      <a:pt x="2776" y="5070"/>
                    </a:cubicBezTo>
                    <a:lnTo>
                      <a:pt x="2507" y="5416"/>
                    </a:lnTo>
                    <a:cubicBezTo>
                      <a:pt x="2742" y="5776"/>
                      <a:pt x="3516" y="7032"/>
                      <a:pt x="3633" y="7781"/>
                    </a:cubicBezTo>
                    <a:cubicBezTo>
                      <a:pt x="3650" y="7132"/>
                      <a:pt x="3575" y="6081"/>
                      <a:pt x="3575" y="6081"/>
                    </a:cubicBezTo>
                    <a:cubicBezTo>
                      <a:pt x="3575" y="6081"/>
                      <a:pt x="3374" y="5903"/>
                      <a:pt x="3045" y="5608"/>
                    </a:cubicBezTo>
                    <a:cubicBezTo>
                      <a:pt x="3014" y="5354"/>
                      <a:pt x="2996" y="4971"/>
                      <a:pt x="2987" y="4698"/>
                    </a:cubicBezTo>
                    <a:cubicBezTo>
                      <a:pt x="2979" y="4512"/>
                      <a:pt x="2976" y="4379"/>
                      <a:pt x="2976" y="4379"/>
                    </a:cubicBezTo>
                    <a:cubicBezTo>
                      <a:pt x="3208" y="4296"/>
                      <a:pt x="3412" y="4174"/>
                      <a:pt x="3586" y="4041"/>
                    </a:cubicBezTo>
                    <a:cubicBezTo>
                      <a:pt x="3663" y="3983"/>
                      <a:pt x="3731" y="3923"/>
                      <a:pt x="3796" y="3864"/>
                    </a:cubicBezTo>
                    <a:cubicBezTo>
                      <a:pt x="3710" y="3829"/>
                      <a:pt x="3615" y="3784"/>
                      <a:pt x="3517" y="3728"/>
                    </a:cubicBezTo>
                    <a:cubicBezTo>
                      <a:pt x="3487" y="3595"/>
                      <a:pt x="3464" y="3442"/>
                      <a:pt x="3444" y="3283"/>
                    </a:cubicBezTo>
                    <a:cubicBezTo>
                      <a:pt x="3439" y="3249"/>
                      <a:pt x="3436" y="3215"/>
                      <a:pt x="3432" y="3183"/>
                    </a:cubicBezTo>
                    <a:cubicBezTo>
                      <a:pt x="3430" y="3159"/>
                      <a:pt x="3427" y="3134"/>
                      <a:pt x="3424" y="3110"/>
                    </a:cubicBezTo>
                    <a:cubicBezTo>
                      <a:pt x="2643" y="3020"/>
                      <a:pt x="1603" y="2500"/>
                      <a:pt x="330" y="1147"/>
                    </a:cubicBezTo>
                    <a:cubicBezTo>
                      <a:pt x="323" y="1139"/>
                      <a:pt x="319" y="1133"/>
                      <a:pt x="314" y="1126"/>
                    </a:cubicBezTo>
                    <a:cubicBezTo>
                      <a:pt x="279" y="1051"/>
                      <a:pt x="245" y="942"/>
                      <a:pt x="215" y="812"/>
                    </a:cubicBezTo>
                    <a:cubicBezTo>
                      <a:pt x="163" y="586"/>
                      <a:pt x="120" y="292"/>
                      <a:pt x="85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79" name="Google Shape;669;p37"/>
              <p:cNvSpPr/>
              <p:nvPr/>
            </p:nvSpPr>
            <p:spPr>
              <a:xfrm>
                <a:off x="6954480" y="1510200"/>
                <a:ext cx="38880" cy="31320"/>
              </a:xfrm>
              <a:custGeom>
                <a:avLst/>
                <a:gdLst>
                  <a:gd name="textAreaLeft" fmla="*/ 0 w 38880"/>
                  <a:gd name="textAreaRight" fmla="*/ 39960 w 38880"/>
                  <a:gd name="textAreaTop" fmla="*/ 0 h 31320"/>
                  <a:gd name="textAreaBottom" fmla="*/ 32400 h 31320"/>
                </a:gdLst>
                <a:ahLst/>
                <a:rect l="textAreaLeft" t="textAreaTop" r="textAreaRight" b="textAreaBottom"/>
                <a:pathLst>
                  <a:path w="851" h="688">
                    <a:moveTo>
                      <a:pt x="203" y="0"/>
                    </a:moveTo>
                    <a:cubicBezTo>
                      <a:pt x="141" y="0"/>
                      <a:pt x="74" y="2"/>
                      <a:pt x="1" y="6"/>
                    </a:cubicBezTo>
                    <a:lnTo>
                      <a:pt x="1" y="7"/>
                    </a:lnTo>
                    <a:cubicBezTo>
                      <a:pt x="22" y="202"/>
                      <a:pt x="50" y="390"/>
                      <a:pt x="86" y="552"/>
                    </a:cubicBezTo>
                    <a:cubicBezTo>
                      <a:pt x="184" y="608"/>
                      <a:pt x="279" y="653"/>
                      <a:pt x="365" y="688"/>
                    </a:cubicBezTo>
                    <a:cubicBezTo>
                      <a:pt x="679" y="391"/>
                      <a:pt x="851" y="102"/>
                      <a:pt x="851" y="102"/>
                    </a:cubicBezTo>
                    <a:cubicBezTo>
                      <a:pt x="851" y="102"/>
                      <a:pt x="683" y="0"/>
                      <a:pt x="203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200" bIns="16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0" name="Google Shape;670;p37"/>
              <p:cNvSpPr/>
              <p:nvPr/>
            </p:nvSpPr>
            <p:spPr>
              <a:xfrm>
                <a:off x="6769080" y="1494360"/>
                <a:ext cx="25200" cy="28440"/>
              </a:xfrm>
              <a:custGeom>
                <a:avLst/>
                <a:gdLst>
                  <a:gd name="textAreaLeft" fmla="*/ 0 w 25200"/>
                  <a:gd name="textAreaRight" fmla="*/ 26280 w 25200"/>
                  <a:gd name="textAreaTop" fmla="*/ 0 h 28440"/>
                  <a:gd name="textAreaBottom" fmla="*/ 29520 h 28440"/>
                </a:gdLst>
                <a:ahLst/>
                <a:rect l="textAreaLeft" t="textAreaTop" r="textAreaRight" b="textAreaBottom"/>
                <a:pathLst>
                  <a:path w="557" h="633">
                    <a:moveTo>
                      <a:pt x="142" y="0"/>
                    </a:moveTo>
                    <a:cubicBezTo>
                      <a:pt x="52" y="0"/>
                      <a:pt x="1" y="4"/>
                      <a:pt x="1" y="4"/>
                    </a:cubicBezTo>
                    <a:cubicBezTo>
                      <a:pt x="1" y="4"/>
                      <a:pt x="153" y="296"/>
                      <a:pt x="522" y="632"/>
                    </a:cubicBezTo>
                    <a:cubicBezTo>
                      <a:pt x="522" y="632"/>
                      <a:pt x="537" y="389"/>
                      <a:pt x="557" y="24"/>
                    </a:cubicBezTo>
                    <a:cubicBezTo>
                      <a:pt x="385" y="5"/>
                      <a:pt x="241" y="0"/>
                      <a:pt x="142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4760" bIns="14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1" name="Google Shape;671;p37"/>
              <p:cNvSpPr/>
              <p:nvPr/>
            </p:nvSpPr>
            <p:spPr>
              <a:xfrm>
                <a:off x="6471720" y="2175120"/>
                <a:ext cx="348840" cy="416520"/>
              </a:xfrm>
              <a:custGeom>
                <a:avLst/>
                <a:gdLst>
                  <a:gd name="textAreaLeft" fmla="*/ 0 w 348840"/>
                  <a:gd name="textAreaRight" fmla="*/ 349920 w 348840"/>
                  <a:gd name="textAreaTop" fmla="*/ 0 h 416520"/>
                  <a:gd name="textAreaBottom" fmla="*/ 417600 h 416520"/>
                </a:gdLst>
                <a:ahLst/>
                <a:rect l="textAreaLeft" t="textAreaTop" r="textAreaRight" b="textAreaBottom"/>
                <a:pathLst>
                  <a:path w="7461" h="8904">
                    <a:moveTo>
                      <a:pt x="872" y="0"/>
                    </a:moveTo>
                    <a:cubicBezTo>
                      <a:pt x="367" y="0"/>
                      <a:pt x="5" y="122"/>
                      <a:pt x="5" y="122"/>
                    </a:cubicBezTo>
                    <a:cubicBezTo>
                      <a:pt x="5" y="122"/>
                      <a:pt x="0" y="1273"/>
                      <a:pt x="208" y="1687"/>
                    </a:cubicBezTo>
                    <a:cubicBezTo>
                      <a:pt x="1731" y="4433"/>
                      <a:pt x="6209" y="8904"/>
                      <a:pt x="6209" y="8904"/>
                    </a:cubicBezTo>
                    <a:lnTo>
                      <a:pt x="7461" y="7847"/>
                    </a:lnTo>
                    <a:cubicBezTo>
                      <a:pt x="7233" y="7546"/>
                      <a:pt x="7021" y="7262"/>
                      <a:pt x="6823" y="6993"/>
                    </a:cubicBezTo>
                    <a:cubicBezTo>
                      <a:pt x="6797" y="6957"/>
                      <a:pt x="6771" y="6921"/>
                      <a:pt x="6745" y="6886"/>
                    </a:cubicBezTo>
                    <a:cubicBezTo>
                      <a:pt x="4443" y="3732"/>
                      <a:pt x="4163" y="2686"/>
                      <a:pt x="3206" y="1298"/>
                    </a:cubicBezTo>
                    <a:cubicBezTo>
                      <a:pt x="2992" y="986"/>
                      <a:pt x="2763" y="744"/>
                      <a:pt x="2529" y="556"/>
                    </a:cubicBezTo>
                    <a:cubicBezTo>
                      <a:pt x="1975" y="113"/>
                      <a:pt x="1358" y="0"/>
                      <a:pt x="872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2" name="Google Shape;672;p37"/>
              <p:cNvSpPr/>
              <p:nvPr/>
            </p:nvSpPr>
            <p:spPr>
              <a:xfrm>
                <a:off x="6471720" y="2020320"/>
                <a:ext cx="144000" cy="180000"/>
              </a:xfrm>
              <a:custGeom>
                <a:avLst/>
                <a:gdLst>
                  <a:gd name="textAreaLeft" fmla="*/ 0 w 144000"/>
                  <a:gd name="textAreaRight" fmla="*/ 145080 w 144000"/>
                  <a:gd name="textAreaTop" fmla="*/ 0 h 180000"/>
                  <a:gd name="textAreaBottom" fmla="*/ 181080 h 180000"/>
                </a:gdLst>
                <a:ahLst/>
                <a:rect l="textAreaLeft" t="textAreaTop" r="textAreaRight" b="textAreaBottom"/>
                <a:pathLst>
                  <a:path w="3097" h="3860">
                    <a:moveTo>
                      <a:pt x="1705" y="1"/>
                    </a:moveTo>
                    <a:cubicBezTo>
                      <a:pt x="1534" y="1"/>
                      <a:pt x="1041" y="288"/>
                      <a:pt x="279" y="288"/>
                    </a:cubicBezTo>
                    <a:cubicBezTo>
                      <a:pt x="230" y="288"/>
                      <a:pt x="181" y="287"/>
                      <a:pt x="131" y="285"/>
                    </a:cubicBezTo>
                    <a:cubicBezTo>
                      <a:pt x="117" y="566"/>
                      <a:pt x="112" y="873"/>
                      <a:pt x="112" y="1180"/>
                    </a:cubicBezTo>
                    <a:cubicBezTo>
                      <a:pt x="114" y="2251"/>
                      <a:pt x="1" y="3425"/>
                      <a:pt x="1" y="3425"/>
                    </a:cubicBezTo>
                    <a:cubicBezTo>
                      <a:pt x="1" y="3425"/>
                      <a:pt x="363" y="3303"/>
                      <a:pt x="868" y="3303"/>
                    </a:cubicBezTo>
                    <a:cubicBezTo>
                      <a:pt x="1354" y="3303"/>
                      <a:pt x="1971" y="3416"/>
                      <a:pt x="2525" y="3859"/>
                    </a:cubicBezTo>
                    <a:cubicBezTo>
                      <a:pt x="2526" y="3136"/>
                      <a:pt x="2765" y="1833"/>
                      <a:pt x="2968" y="855"/>
                    </a:cubicBezTo>
                    <a:cubicBezTo>
                      <a:pt x="2976" y="818"/>
                      <a:pt x="2984" y="783"/>
                      <a:pt x="2991" y="746"/>
                    </a:cubicBezTo>
                    <a:cubicBezTo>
                      <a:pt x="3028" y="570"/>
                      <a:pt x="3065" y="405"/>
                      <a:pt x="3097" y="259"/>
                    </a:cubicBezTo>
                    <a:lnTo>
                      <a:pt x="3097" y="259"/>
                    </a:lnTo>
                    <a:cubicBezTo>
                      <a:pt x="3065" y="266"/>
                      <a:pt x="3031" y="275"/>
                      <a:pt x="2997" y="285"/>
                    </a:cubicBezTo>
                    <a:cubicBezTo>
                      <a:pt x="2824" y="334"/>
                      <a:pt x="2659" y="375"/>
                      <a:pt x="2505" y="410"/>
                    </a:cubicBezTo>
                    <a:cubicBezTo>
                      <a:pt x="2087" y="502"/>
                      <a:pt x="1746" y="542"/>
                      <a:pt x="1511" y="542"/>
                    </a:cubicBezTo>
                    <a:cubicBezTo>
                      <a:pt x="1298" y="542"/>
                      <a:pt x="1171" y="510"/>
                      <a:pt x="1150" y="454"/>
                    </a:cubicBezTo>
                    <a:cubicBezTo>
                      <a:pt x="1095" y="314"/>
                      <a:pt x="1789" y="295"/>
                      <a:pt x="1771" y="58"/>
                    </a:cubicBezTo>
                    <a:cubicBezTo>
                      <a:pt x="1768" y="17"/>
                      <a:pt x="1746" y="1"/>
                      <a:pt x="170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360" bIns="90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3" name="Google Shape;673;p37"/>
              <p:cNvSpPr/>
              <p:nvPr/>
            </p:nvSpPr>
            <p:spPr>
              <a:xfrm>
                <a:off x="6477120" y="2020320"/>
                <a:ext cx="138960" cy="54360"/>
              </a:xfrm>
              <a:custGeom>
                <a:avLst/>
                <a:gdLst>
                  <a:gd name="textAreaLeft" fmla="*/ 0 w 138960"/>
                  <a:gd name="textAreaRight" fmla="*/ 140040 w 138960"/>
                  <a:gd name="textAreaTop" fmla="*/ 0 h 54360"/>
                  <a:gd name="textAreaBottom" fmla="*/ 55440 h 54360"/>
                </a:gdLst>
                <a:ahLst/>
                <a:rect l="textAreaLeft" t="textAreaTop" r="textAreaRight" b="textAreaBottom"/>
                <a:pathLst>
                  <a:path w="2985" h="1181">
                    <a:moveTo>
                      <a:pt x="1593" y="1"/>
                    </a:moveTo>
                    <a:cubicBezTo>
                      <a:pt x="1423" y="1"/>
                      <a:pt x="931" y="288"/>
                      <a:pt x="170" y="288"/>
                    </a:cubicBezTo>
                    <a:cubicBezTo>
                      <a:pt x="121" y="288"/>
                      <a:pt x="70" y="287"/>
                      <a:pt x="19" y="285"/>
                    </a:cubicBezTo>
                    <a:cubicBezTo>
                      <a:pt x="5" y="566"/>
                      <a:pt x="0" y="873"/>
                      <a:pt x="0" y="1180"/>
                    </a:cubicBezTo>
                    <a:cubicBezTo>
                      <a:pt x="647" y="828"/>
                      <a:pt x="1300" y="728"/>
                      <a:pt x="1829" y="728"/>
                    </a:cubicBezTo>
                    <a:cubicBezTo>
                      <a:pt x="2299" y="728"/>
                      <a:pt x="2671" y="807"/>
                      <a:pt x="2856" y="855"/>
                    </a:cubicBezTo>
                    <a:cubicBezTo>
                      <a:pt x="2864" y="818"/>
                      <a:pt x="2872" y="783"/>
                      <a:pt x="2879" y="748"/>
                    </a:cubicBezTo>
                    <a:cubicBezTo>
                      <a:pt x="2916" y="570"/>
                      <a:pt x="2953" y="405"/>
                      <a:pt x="2985" y="259"/>
                    </a:cubicBezTo>
                    <a:lnTo>
                      <a:pt x="2985" y="259"/>
                    </a:lnTo>
                    <a:cubicBezTo>
                      <a:pt x="2953" y="268"/>
                      <a:pt x="2919" y="275"/>
                      <a:pt x="2885" y="286"/>
                    </a:cubicBezTo>
                    <a:cubicBezTo>
                      <a:pt x="2712" y="335"/>
                      <a:pt x="2547" y="376"/>
                      <a:pt x="2393" y="410"/>
                    </a:cubicBezTo>
                    <a:cubicBezTo>
                      <a:pt x="1975" y="502"/>
                      <a:pt x="1635" y="542"/>
                      <a:pt x="1399" y="542"/>
                    </a:cubicBezTo>
                    <a:cubicBezTo>
                      <a:pt x="1187" y="542"/>
                      <a:pt x="1060" y="510"/>
                      <a:pt x="1038" y="454"/>
                    </a:cubicBezTo>
                    <a:cubicBezTo>
                      <a:pt x="983" y="314"/>
                      <a:pt x="1677" y="295"/>
                      <a:pt x="1659" y="58"/>
                    </a:cubicBezTo>
                    <a:cubicBezTo>
                      <a:pt x="1656" y="17"/>
                      <a:pt x="1634" y="1"/>
                      <a:pt x="159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4" name="Google Shape;674;p37"/>
              <p:cNvSpPr/>
              <p:nvPr/>
            </p:nvSpPr>
            <p:spPr>
              <a:xfrm>
                <a:off x="6612120" y="2027520"/>
                <a:ext cx="72360" cy="27000"/>
              </a:xfrm>
              <a:custGeom>
                <a:avLst/>
                <a:gdLst>
                  <a:gd name="textAreaLeft" fmla="*/ 0 w 72360"/>
                  <a:gd name="textAreaRight" fmla="*/ 73440 w 72360"/>
                  <a:gd name="textAreaTop" fmla="*/ 0 h 27000"/>
                  <a:gd name="textAreaBottom" fmla="*/ 28080 h 27000"/>
                </a:gdLst>
                <a:ahLst/>
                <a:rect l="textAreaLeft" t="textAreaTop" r="textAreaRight" b="textAreaBottom"/>
                <a:pathLst>
                  <a:path w="1563" h="597">
                    <a:moveTo>
                      <a:pt x="881" y="0"/>
                    </a:moveTo>
                    <a:cubicBezTo>
                      <a:pt x="871" y="0"/>
                      <a:pt x="861" y="0"/>
                      <a:pt x="850" y="1"/>
                    </a:cubicBezTo>
                    <a:lnTo>
                      <a:pt x="821" y="1"/>
                    </a:lnTo>
                    <a:cubicBezTo>
                      <a:pt x="812" y="2"/>
                      <a:pt x="804" y="2"/>
                      <a:pt x="797" y="2"/>
                    </a:cubicBezTo>
                    <a:cubicBezTo>
                      <a:pt x="786" y="2"/>
                      <a:pt x="777" y="2"/>
                      <a:pt x="766" y="4"/>
                    </a:cubicBezTo>
                    <a:lnTo>
                      <a:pt x="757" y="4"/>
                    </a:lnTo>
                    <a:cubicBezTo>
                      <a:pt x="746" y="4"/>
                      <a:pt x="736" y="5"/>
                      <a:pt x="725" y="5"/>
                    </a:cubicBezTo>
                    <a:cubicBezTo>
                      <a:pt x="722" y="5"/>
                      <a:pt x="717" y="5"/>
                      <a:pt x="713" y="7"/>
                    </a:cubicBezTo>
                    <a:cubicBezTo>
                      <a:pt x="705" y="7"/>
                      <a:pt x="696" y="7"/>
                      <a:pt x="687" y="8"/>
                    </a:cubicBezTo>
                    <a:cubicBezTo>
                      <a:pt x="677" y="8"/>
                      <a:pt x="667" y="10"/>
                      <a:pt x="658" y="11"/>
                    </a:cubicBezTo>
                    <a:cubicBezTo>
                      <a:pt x="645" y="11"/>
                      <a:pt x="635" y="13"/>
                      <a:pt x="624" y="14"/>
                    </a:cubicBezTo>
                    <a:cubicBezTo>
                      <a:pt x="610" y="14"/>
                      <a:pt x="596" y="16"/>
                      <a:pt x="583" y="17"/>
                    </a:cubicBezTo>
                    <a:cubicBezTo>
                      <a:pt x="440" y="34"/>
                      <a:pt x="281" y="63"/>
                      <a:pt x="106" y="108"/>
                    </a:cubicBezTo>
                    <a:cubicBezTo>
                      <a:pt x="74" y="254"/>
                      <a:pt x="37" y="419"/>
                      <a:pt x="0" y="595"/>
                    </a:cubicBezTo>
                    <a:lnTo>
                      <a:pt x="0" y="597"/>
                    </a:lnTo>
                    <a:cubicBezTo>
                      <a:pt x="307" y="565"/>
                      <a:pt x="557" y="522"/>
                      <a:pt x="758" y="475"/>
                    </a:cubicBezTo>
                    <a:cubicBezTo>
                      <a:pt x="1396" y="326"/>
                      <a:pt x="1563" y="135"/>
                      <a:pt x="1563" y="135"/>
                    </a:cubicBezTo>
                    <a:cubicBezTo>
                      <a:pt x="1555" y="131"/>
                      <a:pt x="1337" y="0"/>
                      <a:pt x="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4040" bIns="14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5" name="Google Shape;675;p37"/>
              <p:cNvSpPr/>
              <p:nvPr/>
            </p:nvSpPr>
            <p:spPr>
              <a:xfrm>
                <a:off x="6456600" y="1598760"/>
                <a:ext cx="270720" cy="446040"/>
              </a:xfrm>
              <a:custGeom>
                <a:avLst/>
                <a:gdLst>
                  <a:gd name="textAreaLeft" fmla="*/ 0 w 270720"/>
                  <a:gd name="textAreaRight" fmla="*/ 271800 w 270720"/>
                  <a:gd name="textAreaTop" fmla="*/ 0 h 446040"/>
                  <a:gd name="textAreaBottom" fmla="*/ 447120 h 446040"/>
                </a:gdLst>
                <a:ahLst/>
                <a:rect l="textAreaLeft" t="textAreaTop" r="textAreaRight" b="textAreaBottom"/>
                <a:pathLst>
                  <a:path w="5801" h="954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2668" y="9440"/>
                      <a:pt x="2744" y="9425"/>
                      <a:pt x="2824" y="9408"/>
                    </a:cubicBezTo>
                    <a:cubicBezTo>
                      <a:pt x="2978" y="9373"/>
                      <a:pt x="3143" y="9332"/>
                      <a:pt x="3316" y="9283"/>
                    </a:cubicBezTo>
                    <a:cubicBezTo>
                      <a:pt x="3350" y="9273"/>
                      <a:pt x="3384" y="9264"/>
                      <a:pt x="3416" y="9257"/>
                    </a:cubicBezTo>
                    <a:cubicBezTo>
                      <a:pt x="3591" y="9212"/>
                      <a:pt x="3749" y="9183"/>
                      <a:pt x="3893" y="9166"/>
                    </a:cubicBezTo>
                    <a:cubicBezTo>
                      <a:pt x="4003" y="9154"/>
                      <a:pt x="4103" y="9149"/>
                      <a:pt x="4194" y="9149"/>
                    </a:cubicBezTo>
                    <a:cubicBezTo>
                      <a:pt x="4648" y="9149"/>
                      <a:pt x="4865" y="9279"/>
                      <a:pt x="4873" y="9283"/>
                    </a:cubicBezTo>
                    <a:cubicBezTo>
                      <a:pt x="4873" y="9283"/>
                      <a:pt x="5374" y="7968"/>
                      <a:pt x="5710" y="4537"/>
                    </a:cubicBezTo>
                    <a:cubicBezTo>
                      <a:pt x="5801" y="3630"/>
                      <a:pt x="5662" y="2886"/>
                      <a:pt x="5409" y="2282"/>
                    </a:cubicBezTo>
                    <a:cubicBezTo>
                      <a:pt x="5261" y="1929"/>
                      <a:pt x="5074" y="1621"/>
                      <a:pt x="4873" y="1360"/>
                    </a:cubicBezTo>
                    <a:cubicBezTo>
                      <a:pt x="4873" y="1358"/>
                      <a:pt x="4873" y="1358"/>
                      <a:pt x="4873" y="1358"/>
                    </a:cubicBezTo>
                    <a:cubicBezTo>
                      <a:pt x="4287" y="602"/>
                      <a:pt x="3570" y="206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6" name="Google Shape;676;p37"/>
              <p:cNvSpPr/>
              <p:nvPr/>
            </p:nvSpPr>
            <p:spPr>
              <a:xfrm>
                <a:off x="6525000" y="2020320"/>
                <a:ext cx="29520" cy="19080"/>
              </a:xfrm>
              <a:custGeom>
                <a:avLst/>
                <a:gdLst>
                  <a:gd name="textAreaLeft" fmla="*/ 0 w 29520"/>
                  <a:gd name="textAreaRight" fmla="*/ 30600 w 29520"/>
                  <a:gd name="textAreaTop" fmla="*/ 0 h 19080"/>
                  <a:gd name="textAreaBottom" fmla="*/ 20160 h 19080"/>
                </a:gdLst>
                <a:ahLst/>
                <a:rect l="textAreaLeft" t="textAreaTop" r="textAreaRight" b="textAreaBottom"/>
                <a:pathLst>
                  <a:path w="653" h="429">
                    <a:moveTo>
                      <a:pt x="570" y="1"/>
                    </a:moveTo>
                    <a:cubicBezTo>
                      <a:pt x="476" y="1"/>
                      <a:pt x="283" y="89"/>
                      <a:pt x="0" y="168"/>
                    </a:cubicBezTo>
                    <a:lnTo>
                      <a:pt x="14" y="428"/>
                    </a:lnTo>
                    <a:cubicBezTo>
                      <a:pt x="49" y="311"/>
                      <a:pt x="653" y="280"/>
                      <a:pt x="636" y="58"/>
                    </a:cubicBezTo>
                    <a:cubicBezTo>
                      <a:pt x="633" y="17"/>
                      <a:pt x="611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080" bIns="10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7" name="Google Shape;677;p37"/>
              <p:cNvSpPr/>
              <p:nvPr/>
            </p:nvSpPr>
            <p:spPr>
              <a:xfrm>
                <a:off x="6797520" y="2576520"/>
                <a:ext cx="133560" cy="110160"/>
              </a:xfrm>
              <a:custGeom>
                <a:avLst/>
                <a:gdLst>
                  <a:gd name="textAreaLeft" fmla="*/ 0 w 133560"/>
                  <a:gd name="textAreaRight" fmla="*/ 134640 w 133560"/>
                  <a:gd name="textAreaTop" fmla="*/ 0 h 110160"/>
                  <a:gd name="textAreaBottom" fmla="*/ 111240 h 110160"/>
                </a:gdLst>
                <a:ahLst/>
                <a:rect l="textAreaLeft" t="textAreaTop" r="textAreaRight" b="textAreaBottom"/>
                <a:pathLst>
                  <a:path w="2874" h="2370">
                    <a:moveTo>
                      <a:pt x="2856" y="0"/>
                    </a:moveTo>
                    <a:cubicBezTo>
                      <a:pt x="2851" y="0"/>
                      <a:pt x="2847" y="2"/>
                      <a:pt x="2844" y="6"/>
                    </a:cubicBezTo>
                    <a:cubicBezTo>
                      <a:pt x="2813" y="44"/>
                      <a:pt x="2696" y="190"/>
                      <a:pt x="2477" y="424"/>
                    </a:cubicBezTo>
                    <a:cubicBezTo>
                      <a:pt x="2474" y="425"/>
                      <a:pt x="2473" y="427"/>
                      <a:pt x="2471" y="430"/>
                    </a:cubicBezTo>
                    <a:cubicBezTo>
                      <a:pt x="2300" y="612"/>
                      <a:pt x="2121" y="792"/>
                      <a:pt x="1937" y="965"/>
                    </a:cubicBezTo>
                    <a:cubicBezTo>
                      <a:pt x="1520" y="1358"/>
                      <a:pt x="884" y="1897"/>
                      <a:pt x="227" y="2237"/>
                    </a:cubicBezTo>
                    <a:lnTo>
                      <a:pt x="225" y="2237"/>
                    </a:lnTo>
                    <a:cubicBezTo>
                      <a:pt x="153" y="2274"/>
                      <a:pt x="81" y="2309"/>
                      <a:pt x="11" y="2339"/>
                    </a:cubicBezTo>
                    <a:cubicBezTo>
                      <a:pt x="3" y="2342"/>
                      <a:pt x="0" y="2351"/>
                      <a:pt x="3" y="2361"/>
                    </a:cubicBezTo>
                    <a:cubicBezTo>
                      <a:pt x="6" y="2365"/>
                      <a:pt x="11" y="2370"/>
                      <a:pt x="17" y="2370"/>
                    </a:cubicBezTo>
                    <a:cubicBezTo>
                      <a:pt x="20" y="2370"/>
                      <a:pt x="22" y="2368"/>
                      <a:pt x="23" y="2368"/>
                    </a:cubicBezTo>
                    <a:cubicBezTo>
                      <a:pt x="95" y="2336"/>
                      <a:pt x="169" y="2301"/>
                      <a:pt x="242" y="2264"/>
                    </a:cubicBezTo>
                    <a:cubicBezTo>
                      <a:pt x="902" y="1923"/>
                      <a:pt x="1540" y="1382"/>
                      <a:pt x="1959" y="988"/>
                    </a:cubicBezTo>
                    <a:cubicBezTo>
                      <a:pt x="2142" y="813"/>
                      <a:pt x="2323" y="633"/>
                      <a:pt x="2494" y="451"/>
                    </a:cubicBezTo>
                    <a:cubicBezTo>
                      <a:pt x="2717" y="213"/>
                      <a:pt x="2836" y="64"/>
                      <a:pt x="2869" y="25"/>
                    </a:cubicBezTo>
                    <a:cubicBezTo>
                      <a:pt x="2873" y="18"/>
                      <a:pt x="2872" y="9"/>
                      <a:pt x="2865" y="3"/>
                    </a:cubicBezTo>
                    <a:cubicBezTo>
                      <a:pt x="2863" y="1"/>
                      <a:pt x="2859" y="0"/>
                      <a:pt x="2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5440" bIns="55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8" name="Google Shape;678;p37"/>
              <p:cNvSpPr/>
              <p:nvPr/>
            </p:nvSpPr>
            <p:spPr>
              <a:xfrm>
                <a:off x="6762600" y="2543040"/>
                <a:ext cx="177840" cy="137160"/>
              </a:xfrm>
              <a:custGeom>
                <a:avLst/>
                <a:gdLst>
                  <a:gd name="textAreaLeft" fmla="*/ 0 w 177840"/>
                  <a:gd name="textAreaRight" fmla="*/ 178920 w 177840"/>
                  <a:gd name="textAreaTop" fmla="*/ 0 h 137160"/>
                  <a:gd name="textAreaBottom" fmla="*/ 138240 h 137160"/>
                </a:gdLst>
                <a:ahLst/>
                <a:rect l="textAreaLeft" t="textAreaTop" r="textAreaRight" b="textAreaBottom"/>
                <a:pathLst>
                  <a:path w="3813" h="2945">
                    <a:moveTo>
                      <a:pt x="3219" y="1132"/>
                    </a:moveTo>
                    <a:lnTo>
                      <a:pt x="3213" y="1138"/>
                    </a:lnTo>
                    <a:cubicBezTo>
                      <a:pt x="3215" y="1135"/>
                      <a:pt x="3216" y="1133"/>
                      <a:pt x="3219" y="1132"/>
                    </a:cubicBezTo>
                    <a:close/>
                    <a:moveTo>
                      <a:pt x="1253" y="0"/>
                    </a:moveTo>
                    <a:cubicBezTo>
                      <a:pt x="1253" y="0"/>
                      <a:pt x="570" y="577"/>
                      <a:pt x="1" y="1057"/>
                    </a:cubicBezTo>
                    <a:cubicBezTo>
                      <a:pt x="427" y="2122"/>
                      <a:pt x="898" y="2841"/>
                      <a:pt x="967" y="2945"/>
                    </a:cubicBezTo>
                    <a:cubicBezTo>
                      <a:pt x="967" y="2945"/>
                      <a:pt x="969" y="2945"/>
                      <a:pt x="969" y="2943"/>
                    </a:cubicBezTo>
                    <a:cubicBezTo>
                      <a:pt x="1626" y="2605"/>
                      <a:pt x="2262" y="2066"/>
                      <a:pt x="2679" y="1673"/>
                    </a:cubicBezTo>
                    <a:cubicBezTo>
                      <a:pt x="2773" y="1839"/>
                      <a:pt x="2892" y="2024"/>
                      <a:pt x="2996" y="2183"/>
                    </a:cubicBezTo>
                    <a:cubicBezTo>
                      <a:pt x="3060" y="2281"/>
                      <a:pt x="3121" y="2373"/>
                      <a:pt x="3176" y="2454"/>
                    </a:cubicBezTo>
                    <a:cubicBezTo>
                      <a:pt x="3259" y="2573"/>
                      <a:pt x="3392" y="2638"/>
                      <a:pt x="3528" y="2638"/>
                    </a:cubicBezTo>
                    <a:cubicBezTo>
                      <a:pt x="3603" y="2638"/>
                      <a:pt x="3679" y="2618"/>
                      <a:pt x="3748" y="2576"/>
                    </a:cubicBezTo>
                    <a:cubicBezTo>
                      <a:pt x="3794" y="2549"/>
                      <a:pt x="3812" y="2492"/>
                      <a:pt x="3791" y="2443"/>
                    </a:cubicBezTo>
                    <a:lnTo>
                      <a:pt x="3471" y="1714"/>
                    </a:lnTo>
                    <a:lnTo>
                      <a:pt x="3219" y="1132"/>
                    </a:lnTo>
                    <a:cubicBezTo>
                      <a:pt x="2886" y="193"/>
                      <a:pt x="1253" y="0"/>
                      <a:pt x="1253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9120" bIns="69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9" name="Google Shape;679;p37"/>
              <p:cNvSpPr/>
              <p:nvPr/>
            </p:nvSpPr>
            <p:spPr>
              <a:xfrm>
                <a:off x="6745680" y="2277000"/>
                <a:ext cx="1440" cy="3600"/>
              </a:xfrm>
              <a:custGeom>
                <a:avLst/>
                <a:gdLst>
                  <a:gd name="textAreaLeft" fmla="*/ 0 w 1440"/>
                  <a:gd name="textAreaRight" fmla="*/ 2520 w 1440"/>
                  <a:gd name="textAreaTop" fmla="*/ 0 h 3600"/>
                  <a:gd name="textAreaBottom" fmla="*/ 4680 h 3600"/>
                </a:gdLst>
                <a:ahLst/>
                <a:rect l="textAreaLeft" t="textAreaTop" r="textAreaRight" b="textAreaBottom"/>
                <a:pathLst>
                  <a:path w="54" h="98">
                    <a:moveTo>
                      <a:pt x="8" y="0"/>
                    </a:moveTo>
                    <a:cubicBezTo>
                      <a:pt x="7" y="0"/>
                      <a:pt x="6" y="1"/>
                      <a:pt x="5" y="1"/>
                    </a:cubicBezTo>
                    <a:cubicBezTo>
                      <a:pt x="2" y="4"/>
                      <a:pt x="0" y="9"/>
                      <a:pt x="2" y="12"/>
                    </a:cubicBezTo>
                    <a:cubicBezTo>
                      <a:pt x="14" y="39"/>
                      <a:pt x="26" y="65"/>
                      <a:pt x="38" y="90"/>
                    </a:cubicBezTo>
                    <a:lnTo>
                      <a:pt x="38" y="93"/>
                    </a:lnTo>
                    <a:cubicBezTo>
                      <a:pt x="40" y="94"/>
                      <a:pt x="43" y="97"/>
                      <a:pt x="46" y="97"/>
                    </a:cubicBezTo>
                    <a:lnTo>
                      <a:pt x="46" y="96"/>
                    </a:lnTo>
                    <a:lnTo>
                      <a:pt x="49" y="96"/>
                    </a:lnTo>
                    <a:cubicBezTo>
                      <a:pt x="52" y="94"/>
                      <a:pt x="54" y="91"/>
                      <a:pt x="54" y="88"/>
                    </a:cubicBezTo>
                    <a:cubicBezTo>
                      <a:pt x="54" y="88"/>
                      <a:pt x="54" y="87"/>
                      <a:pt x="52" y="85"/>
                    </a:cubicBezTo>
                    <a:cubicBezTo>
                      <a:pt x="46" y="71"/>
                      <a:pt x="38" y="56"/>
                      <a:pt x="32" y="41"/>
                    </a:cubicBezTo>
                    <a:lnTo>
                      <a:pt x="15" y="6"/>
                    </a:lnTo>
                    <a:cubicBezTo>
                      <a:pt x="14" y="2"/>
                      <a:pt x="11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60" bIns="2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0" name="Google Shape;680;p37"/>
              <p:cNvSpPr/>
              <p:nvPr/>
            </p:nvSpPr>
            <p:spPr>
              <a:xfrm>
                <a:off x="7140960" y="2169000"/>
                <a:ext cx="91800" cy="87840"/>
              </a:xfrm>
              <a:custGeom>
                <a:avLst/>
                <a:gdLst>
                  <a:gd name="textAreaLeft" fmla="*/ 0 w 91800"/>
                  <a:gd name="textAreaRight" fmla="*/ 92880 w 91800"/>
                  <a:gd name="textAreaTop" fmla="*/ 0 h 87840"/>
                  <a:gd name="textAreaBottom" fmla="*/ 88920 h 87840"/>
                </a:gdLst>
                <a:ahLst/>
                <a:rect l="textAreaLeft" t="textAreaTop" r="textAreaRight" b="textAreaBottom"/>
                <a:pathLst>
                  <a:path w="1980" h="1895">
                    <a:moveTo>
                      <a:pt x="20" y="0"/>
                    </a:moveTo>
                    <a:cubicBezTo>
                      <a:pt x="15" y="0"/>
                      <a:pt x="9" y="3"/>
                      <a:pt x="5" y="8"/>
                    </a:cubicBezTo>
                    <a:cubicBezTo>
                      <a:pt x="1" y="15"/>
                      <a:pt x="4" y="26"/>
                      <a:pt x="12" y="29"/>
                    </a:cubicBezTo>
                    <a:cubicBezTo>
                      <a:pt x="22" y="35"/>
                      <a:pt x="1028" y="586"/>
                      <a:pt x="1949" y="1888"/>
                    </a:cubicBezTo>
                    <a:cubicBezTo>
                      <a:pt x="1952" y="1893"/>
                      <a:pt x="1956" y="1894"/>
                      <a:pt x="1961" y="1894"/>
                    </a:cubicBezTo>
                    <a:cubicBezTo>
                      <a:pt x="1964" y="1894"/>
                      <a:pt x="1967" y="1894"/>
                      <a:pt x="1970" y="1891"/>
                    </a:cubicBezTo>
                    <a:cubicBezTo>
                      <a:pt x="1978" y="1887"/>
                      <a:pt x="1979" y="1877"/>
                      <a:pt x="1973" y="1870"/>
                    </a:cubicBezTo>
                    <a:cubicBezTo>
                      <a:pt x="1048" y="561"/>
                      <a:pt x="36" y="8"/>
                      <a:pt x="27" y="2"/>
                    </a:cubicBezTo>
                    <a:cubicBezTo>
                      <a:pt x="25" y="1"/>
                      <a:pt x="23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1" name="Google Shape;681;p37"/>
              <p:cNvSpPr/>
              <p:nvPr/>
            </p:nvSpPr>
            <p:spPr>
              <a:xfrm>
                <a:off x="7122240" y="2097720"/>
                <a:ext cx="56880" cy="81360"/>
              </a:xfrm>
              <a:custGeom>
                <a:avLst/>
                <a:gdLst>
                  <a:gd name="textAreaLeft" fmla="*/ 0 w 56880"/>
                  <a:gd name="textAreaRight" fmla="*/ 57960 w 56880"/>
                  <a:gd name="textAreaTop" fmla="*/ 0 h 81360"/>
                  <a:gd name="textAreaBottom" fmla="*/ 82440 h 81360"/>
                </a:gdLst>
                <a:ahLst/>
                <a:rect l="textAreaLeft" t="textAreaTop" r="textAreaRight" b="textAreaBottom"/>
                <a:pathLst>
                  <a:path w="1234" h="1760">
                    <a:moveTo>
                      <a:pt x="18" y="0"/>
                    </a:moveTo>
                    <a:cubicBezTo>
                      <a:pt x="14" y="0"/>
                      <a:pt x="10" y="2"/>
                      <a:pt x="7" y="5"/>
                    </a:cubicBezTo>
                    <a:cubicBezTo>
                      <a:pt x="1" y="11"/>
                      <a:pt x="1" y="20"/>
                      <a:pt x="7" y="26"/>
                    </a:cubicBezTo>
                    <a:cubicBezTo>
                      <a:pt x="625" y="627"/>
                      <a:pt x="1196" y="1740"/>
                      <a:pt x="1201" y="1751"/>
                    </a:cubicBezTo>
                    <a:cubicBezTo>
                      <a:pt x="1204" y="1757"/>
                      <a:pt x="1210" y="1760"/>
                      <a:pt x="1215" y="1760"/>
                    </a:cubicBezTo>
                    <a:cubicBezTo>
                      <a:pt x="1218" y="1760"/>
                      <a:pt x="1221" y="1758"/>
                      <a:pt x="1222" y="1757"/>
                    </a:cubicBezTo>
                    <a:cubicBezTo>
                      <a:pt x="1230" y="1754"/>
                      <a:pt x="1233" y="1745"/>
                      <a:pt x="1228" y="1737"/>
                    </a:cubicBezTo>
                    <a:cubicBezTo>
                      <a:pt x="1224" y="1725"/>
                      <a:pt x="651" y="609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2" name="Google Shape;682;p37"/>
              <p:cNvSpPr/>
              <p:nvPr/>
            </p:nvSpPr>
            <p:spPr>
              <a:xfrm>
                <a:off x="6647400" y="1705680"/>
                <a:ext cx="265320" cy="749160"/>
              </a:xfrm>
              <a:custGeom>
                <a:avLst/>
                <a:gdLst>
                  <a:gd name="textAreaLeft" fmla="*/ 0 w 265320"/>
                  <a:gd name="textAreaRight" fmla="*/ 266400 w 265320"/>
                  <a:gd name="textAreaTop" fmla="*/ 0 h 749160"/>
                  <a:gd name="textAreaBottom" fmla="*/ 750240 h 749160"/>
                </a:gdLst>
                <a:ahLst/>
                <a:rect l="textAreaLeft" t="textAreaTop" r="textAreaRight" b="textAreaBottom"/>
                <a:pathLst>
                  <a:path w="5684" h="15999">
                    <a:moveTo>
                      <a:pt x="1341" y="1"/>
                    </a:moveTo>
                    <a:lnTo>
                      <a:pt x="1341" y="1"/>
                    </a:lnTo>
                    <a:cubicBezTo>
                      <a:pt x="1594" y="606"/>
                      <a:pt x="1733" y="1351"/>
                      <a:pt x="1642" y="2258"/>
                    </a:cubicBezTo>
                    <a:cubicBezTo>
                      <a:pt x="1306" y="5687"/>
                      <a:pt x="805" y="7003"/>
                      <a:pt x="805" y="7003"/>
                    </a:cubicBezTo>
                    <a:cubicBezTo>
                      <a:pt x="805" y="7003"/>
                      <a:pt x="638" y="7194"/>
                      <a:pt x="0" y="7343"/>
                    </a:cubicBezTo>
                    <a:cubicBezTo>
                      <a:pt x="17" y="7384"/>
                      <a:pt x="33" y="7424"/>
                      <a:pt x="49" y="7465"/>
                    </a:cubicBezTo>
                    <a:cubicBezTo>
                      <a:pt x="155" y="7732"/>
                      <a:pt x="265" y="8005"/>
                      <a:pt x="378" y="8278"/>
                    </a:cubicBezTo>
                    <a:cubicBezTo>
                      <a:pt x="387" y="8300"/>
                      <a:pt x="396" y="8323"/>
                      <a:pt x="406" y="8345"/>
                    </a:cubicBezTo>
                    <a:cubicBezTo>
                      <a:pt x="481" y="8527"/>
                      <a:pt x="557" y="8708"/>
                      <a:pt x="633" y="8890"/>
                    </a:cubicBezTo>
                    <a:cubicBezTo>
                      <a:pt x="670" y="8974"/>
                      <a:pt x="705" y="9058"/>
                      <a:pt x="742" y="9142"/>
                    </a:cubicBezTo>
                    <a:cubicBezTo>
                      <a:pt x="802" y="9283"/>
                      <a:pt x="861" y="9422"/>
                      <a:pt x="921" y="9559"/>
                    </a:cubicBezTo>
                    <a:cubicBezTo>
                      <a:pt x="932" y="9584"/>
                      <a:pt x="942" y="9608"/>
                      <a:pt x="953" y="9631"/>
                    </a:cubicBezTo>
                    <a:cubicBezTo>
                      <a:pt x="1127" y="10035"/>
                      <a:pt x="1302" y="10428"/>
                      <a:pt x="1467" y="10796"/>
                    </a:cubicBezTo>
                    <a:cubicBezTo>
                      <a:pt x="1479" y="10821"/>
                      <a:pt x="1490" y="10845"/>
                      <a:pt x="1500" y="10871"/>
                    </a:cubicBezTo>
                    <a:cubicBezTo>
                      <a:pt x="1516" y="10903"/>
                      <a:pt x="1531" y="10935"/>
                      <a:pt x="1545" y="10967"/>
                    </a:cubicBezTo>
                    <a:cubicBezTo>
                      <a:pt x="1558" y="10997"/>
                      <a:pt x="1571" y="11027"/>
                      <a:pt x="1584" y="11056"/>
                    </a:cubicBezTo>
                    <a:cubicBezTo>
                      <a:pt x="1591" y="11068"/>
                      <a:pt x="1595" y="11081"/>
                      <a:pt x="1601" y="11093"/>
                    </a:cubicBezTo>
                    <a:cubicBezTo>
                      <a:pt x="1609" y="11110"/>
                      <a:pt x="1616" y="11126"/>
                      <a:pt x="1624" y="11145"/>
                    </a:cubicBezTo>
                    <a:cubicBezTo>
                      <a:pt x="1649" y="11198"/>
                      <a:pt x="1673" y="11253"/>
                      <a:pt x="1698" y="11307"/>
                    </a:cubicBezTo>
                    <a:cubicBezTo>
                      <a:pt x="1707" y="11325"/>
                      <a:pt x="1714" y="11344"/>
                      <a:pt x="1724" y="11362"/>
                    </a:cubicBezTo>
                    <a:cubicBezTo>
                      <a:pt x="1831" y="11599"/>
                      <a:pt x="1933" y="11821"/>
                      <a:pt x="2026" y="12024"/>
                    </a:cubicBezTo>
                    <a:cubicBezTo>
                      <a:pt x="2035" y="12044"/>
                      <a:pt x="2045" y="12064"/>
                      <a:pt x="2054" y="12082"/>
                    </a:cubicBezTo>
                    <a:cubicBezTo>
                      <a:pt x="2072" y="12122"/>
                      <a:pt x="2089" y="12160"/>
                      <a:pt x="2107" y="12197"/>
                    </a:cubicBezTo>
                    <a:cubicBezTo>
                      <a:pt x="2119" y="12224"/>
                      <a:pt x="2132" y="12250"/>
                      <a:pt x="2144" y="12276"/>
                    </a:cubicBezTo>
                    <a:cubicBezTo>
                      <a:pt x="2173" y="12340"/>
                      <a:pt x="2202" y="12403"/>
                      <a:pt x="2230" y="12461"/>
                    </a:cubicBezTo>
                    <a:cubicBezTo>
                      <a:pt x="2236" y="12475"/>
                      <a:pt x="2243" y="12490"/>
                      <a:pt x="2249" y="12504"/>
                    </a:cubicBezTo>
                    <a:cubicBezTo>
                      <a:pt x="2265" y="12539"/>
                      <a:pt x="2282" y="12573"/>
                      <a:pt x="2297" y="12605"/>
                    </a:cubicBezTo>
                    <a:cubicBezTo>
                      <a:pt x="2301" y="12616"/>
                      <a:pt x="2306" y="12626"/>
                      <a:pt x="2311" y="12637"/>
                    </a:cubicBezTo>
                    <a:cubicBezTo>
                      <a:pt x="2320" y="12657"/>
                      <a:pt x="2329" y="12675"/>
                      <a:pt x="2338" y="12694"/>
                    </a:cubicBezTo>
                    <a:cubicBezTo>
                      <a:pt x="2341" y="12701"/>
                      <a:pt x="2344" y="12707"/>
                      <a:pt x="2347" y="12715"/>
                    </a:cubicBezTo>
                    <a:cubicBezTo>
                      <a:pt x="2382" y="12787"/>
                      <a:pt x="2413" y="12854"/>
                      <a:pt x="2441" y="12912"/>
                    </a:cubicBezTo>
                    <a:cubicBezTo>
                      <a:pt x="2445" y="12921"/>
                      <a:pt x="2448" y="12927"/>
                      <a:pt x="2451" y="12935"/>
                    </a:cubicBezTo>
                    <a:cubicBezTo>
                      <a:pt x="2485" y="13007"/>
                      <a:pt x="2514" y="13067"/>
                      <a:pt x="2537" y="13116"/>
                    </a:cubicBezTo>
                    <a:cubicBezTo>
                      <a:pt x="2538" y="13119"/>
                      <a:pt x="2540" y="13122"/>
                      <a:pt x="2541" y="13125"/>
                    </a:cubicBezTo>
                    <a:cubicBezTo>
                      <a:pt x="2549" y="13141"/>
                      <a:pt x="2557" y="13157"/>
                      <a:pt x="2563" y="13171"/>
                    </a:cubicBezTo>
                    <a:cubicBezTo>
                      <a:pt x="2566" y="13175"/>
                      <a:pt x="2567" y="13180"/>
                      <a:pt x="2569" y="13184"/>
                    </a:cubicBezTo>
                    <a:cubicBezTo>
                      <a:pt x="2571" y="13186"/>
                      <a:pt x="2572" y="13189"/>
                      <a:pt x="2572" y="13190"/>
                    </a:cubicBezTo>
                    <a:cubicBezTo>
                      <a:pt x="2574" y="13192"/>
                      <a:pt x="2575" y="13195"/>
                      <a:pt x="2575" y="13197"/>
                    </a:cubicBezTo>
                    <a:cubicBezTo>
                      <a:pt x="2592" y="13230"/>
                      <a:pt x="2601" y="13249"/>
                      <a:pt x="2601" y="13249"/>
                    </a:cubicBezTo>
                    <a:cubicBezTo>
                      <a:pt x="2601" y="13249"/>
                      <a:pt x="2278" y="13855"/>
                      <a:pt x="2346" y="14768"/>
                    </a:cubicBezTo>
                    <a:cubicBezTo>
                      <a:pt x="2413" y="15679"/>
                      <a:pt x="2992" y="15900"/>
                      <a:pt x="2992" y="15900"/>
                    </a:cubicBezTo>
                    <a:cubicBezTo>
                      <a:pt x="2992" y="15900"/>
                      <a:pt x="4561" y="15999"/>
                      <a:pt x="5116" y="15999"/>
                    </a:cubicBezTo>
                    <a:cubicBezTo>
                      <a:pt x="5208" y="15999"/>
                      <a:pt x="5272" y="15996"/>
                      <a:pt x="5296" y="15990"/>
                    </a:cubicBezTo>
                    <a:cubicBezTo>
                      <a:pt x="5364" y="15971"/>
                      <a:pt x="5520" y="15837"/>
                      <a:pt x="5683" y="15679"/>
                    </a:cubicBezTo>
                    <a:cubicBezTo>
                      <a:pt x="3359" y="12444"/>
                      <a:pt x="2948" y="7693"/>
                      <a:pt x="3118" y="5422"/>
                    </a:cubicBezTo>
                    <a:cubicBezTo>
                      <a:pt x="3243" y="3745"/>
                      <a:pt x="2063" y="1314"/>
                      <a:pt x="1341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3" name="Google Shape;683;p37"/>
              <p:cNvSpPr/>
              <p:nvPr/>
            </p:nvSpPr>
            <p:spPr>
              <a:xfrm>
                <a:off x="6790680" y="2336760"/>
                <a:ext cx="468360" cy="157680"/>
              </a:xfrm>
              <a:custGeom>
                <a:avLst/>
                <a:gdLst>
                  <a:gd name="textAreaLeft" fmla="*/ 0 w 468360"/>
                  <a:gd name="textAreaRight" fmla="*/ 469440 w 468360"/>
                  <a:gd name="textAreaTop" fmla="*/ 0 h 157680"/>
                  <a:gd name="textAreaBottom" fmla="*/ 158760 h 157680"/>
                </a:gdLst>
                <a:ahLst/>
                <a:rect l="textAreaLeft" t="textAreaTop" r="textAreaRight" b="textAreaBottom"/>
                <a:pathLst>
                  <a:path w="10014" h="3385">
                    <a:moveTo>
                      <a:pt x="9617" y="0"/>
                    </a:moveTo>
                    <a:cubicBezTo>
                      <a:pt x="9610" y="84"/>
                      <a:pt x="9604" y="138"/>
                      <a:pt x="9604" y="138"/>
                    </a:cubicBezTo>
                    <a:cubicBezTo>
                      <a:pt x="9604" y="138"/>
                      <a:pt x="9487" y="589"/>
                      <a:pt x="8095" y="742"/>
                    </a:cubicBezTo>
                    <a:cubicBezTo>
                      <a:pt x="7960" y="757"/>
                      <a:pt x="7812" y="769"/>
                      <a:pt x="7651" y="778"/>
                    </a:cubicBezTo>
                    <a:cubicBezTo>
                      <a:pt x="7474" y="787"/>
                      <a:pt x="7280" y="792"/>
                      <a:pt x="7069" y="792"/>
                    </a:cubicBezTo>
                    <a:cubicBezTo>
                      <a:pt x="6884" y="792"/>
                      <a:pt x="6685" y="788"/>
                      <a:pt x="6472" y="780"/>
                    </a:cubicBezTo>
                    <a:cubicBezTo>
                      <a:pt x="5884" y="1252"/>
                      <a:pt x="5110" y="1587"/>
                      <a:pt x="4921" y="1631"/>
                    </a:cubicBezTo>
                    <a:cubicBezTo>
                      <a:pt x="4733" y="1676"/>
                      <a:pt x="3159" y="1676"/>
                      <a:pt x="3159" y="1676"/>
                    </a:cubicBezTo>
                    <a:cubicBezTo>
                      <a:pt x="3159" y="1676"/>
                      <a:pt x="3090" y="1751"/>
                      <a:pt x="2991" y="1855"/>
                    </a:cubicBezTo>
                    <a:cubicBezTo>
                      <a:pt x="2896" y="1954"/>
                      <a:pt x="2774" y="2081"/>
                      <a:pt x="2653" y="2197"/>
                    </a:cubicBezTo>
                    <a:cubicBezTo>
                      <a:pt x="2646" y="2205"/>
                      <a:pt x="2638" y="2212"/>
                      <a:pt x="2630" y="2218"/>
                    </a:cubicBezTo>
                    <a:cubicBezTo>
                      <a:pt x="2467" y="2376"/>
                      <a:pt x="2312" y="2510"/>
                      <a:pt x="2243" y="2529"/>
                    </a:cubicBezTo>
                    <a:cubicBezTo>
                      <a:pt x="2219" y="2535"/>
                      <a:pt x="2154" y="2538"/>
                      <a:pt x="2063" y="2538"/>
                    </a:cubicBezTo>
                    <a:cubicBezTo>
                      <a:pt x="1573" y="2538"/>
                      <a:pt x="297" y="2461"/>
                      <a:pt x="1" y="2443"/>
                    </a:cubicBezTo>
                    <a:lnTo>
                      <a:pt x="1" y="2443"/>
                    </a:lnTo>
                    <a:cubicBezTo>
                      <a:pt x="1" y="2443"/>
                      <a:pt x="11" y="2724"/>
                      <a:pt x="2" y="3299"/>
                    </a:cubicBezTo>
                    <a:cubicBezTo>
                      <a:pt x="2" y="3346"/>
                      <a:pt x="39" y="3385"/>
                      <a:pt x="87" y="3385"/>
                    </a:cubicBezTo>
                    <a:cubicBezTo>
                      <a:pt x="87" y="3385"/>
                      <a:pt x="88" y="3385"/>
                      <a:pt x="89" y="3385"/>
                    </a:cubicBezTo>
                    <a:cubicBezTo>
                      <a:pt x="976" y="3373"/>
                      <a:pt x="1933" y="3241"/>
                      <a:pt x="2893" y="3039"/>
                    </a:cubicBezTo>
                    <a:cubicBezTo>
                      <a:pt x="3022" y="3013"/>
                      <a:pt x="3150" y="2984"/>
                      <a:pt x="3277" y="2955"/>
                    </a:cubicBezTo>
                    <a:cubicBezTo>
                      <a:pt x="3994" y="2792"/>
                      <a:pt x="4708" y="2591"/>
                      <a:pt x="5387" y="2376"/>
                    </a:cubicBezTo>
                    <a:cubicBezTo>
                      <a:pt x="5844" y="2231"/>
                      <a:pt x="6287" y="2078"/>
                      <a:pt x="6706" y="1925"/>
                    </a:cubicBezTo>
                    <a:cubicBezTo>
                      <a:pt x="7168" y="1755"/>
                      <a:pt x="7601" y="1585"/>
                      <a:pt x="7994" y="1422"/>
                    </a:cubicBezTo>
                    <a:cubicBezTo>
                      <a:pt x="8117" y="1371"/>
                      <a:pt x="8237" y="1321"/>
                      <a:pt x="8351" y="1271"/>
                    </a:cubicBezTo>
                    <a:cubicBezTo>
                      <a:pt x="9159" y="922"/>
                      <a:pt x="9746" y="621"/>
                      <a:pt x="9984" y="459"/>
                    </a:cubicBezTo>
                    <a:cubicBezTo>
                      <a:pt x="9989" y="456"/>
                      <a:pt x="9993" y="451"/>
                      <a:pt x="9996" y="446"/>
                    </a:cubicBezTo>
                    <a:cubicBezTo>
                      <a:pt x="10013" y="425"/>
                      <a:pt x="10013" y="391"/>
                      <a:pt x="9992" y="370"/>
                    </a:cubicBezTo>
                    <a:cubicBezTo>
                      <a:pt x="9824" y="208"/>
                      <a:pt x="9617" y="0"/>
                      <a:pt x="9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9200" bIns="79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4" name="Google Shape;684;p37"/>
              <p:cNvSpPr/>
              <p:nvPr/>
            </p:nvSpPr>
            <p:spPr>
              <a:xfrm>
                <a:off x="7297920" y="2376360"/>
                <a:ext cx="26640" cy="81000"/>
              </a:xfrm>
              <a:custGeom>
                <a:avLst/>
                <a:gdLst>
                  <a:gd name="textAreaLeft" fmla="*/ 0 w 26640"/>
                  <a:gd name="textAreaRight" fmla="*/ 27720 w 26640"/>
                  <a:gd name="textAreaTop" fmla="*/ 0 h 81000"/>
                  <a:gd name="textAreaBottom" fmla="*/ 82080 h 81000"/>
                </a:gdLst>
                <a:ahLst/>
                <a:rect l="textAreaLeft" t="textAreaTop" r="textAreaRight" b="textAreaBottom"/>
                <a:pathLst>
                  <a:path w="588" h="1748">
                    <a:moveTo>
                      <a:pt x="18" y="1"/>
                    </a:moveTo>
                    <a:cubicBezTo>
                      <a:pt x="16" y="1"/>
                      <a:pt x="13" y="2"/>
                      <a:pt x="11" y="3"/>
                    </a:cubicBezTo>
                    <a:cubicBezTo>
                      <a:pt x="3" y="6"/>
                      <a:pt x="0" y="15"/>
                      <a:pt x="5" y="23"/>
                    </a:cubicBezTo>
                    <a:cubicBezTo>
                      <a:pt x="8" y="31"/>
                      <a:pt x="378" y="754"/>
                      <a:pt x="555" y="1734"/>
                    </a:cubicBezTo>
                    <a:cubicBezTo>
                      <a:pt x="557" y="1741"/>
                      <a:pt x="563" y="1747"/>
                      <a:pt x="570" y="1747"/>
                    </a:cubicBezTo>
                    <a:cubicBezTo>
                      <a:pt x="570" y="1747"/>
                      <a:pt x="573" y="1747"/>
                      <a:pt x="573" y="1746"/>
                    </a:cubicBezTo>
                    <a:cubicBezTo>
                      <a:pt x="583" y="1744"/>
                      <a:pt x="587" y="1737"/>
                      <a:pt x="586" y="1729"/>
                    </a:cubicBezTo>
                    <a:cubicBezTo>
                      <a:pt x="408" y="743"/>
                      <a:pt x="35" y="17"/>
                      <a:pt x="32" y="9"/>
                    </a:cubicBezTo>
                    <a:cubicBezTo>
                      <a:pt x="29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5" name="Google Shape;685;p37"/>
              <p:cNvSpPr/>
              <p:nvPr/>
            </p:nvSpPr>
            <p:spPr>
              <a:xfrm>
                <a:off x="7203600" y="2462040"/>
                <a:ext cx="94320" cy="182520"/>
              </a:xfrm>
              <a:custGeom>
                <a:avLst/>
                <a:gdLst>
                  <a:gd name="textAreaLeft" fmla="*/ 0 w 94320"/>
                  <a:gd name="textAreaRight" fmla="*/ 95400 w 94320"/>
                  <a:gd name="textAreaTop" fmla="*/ 0 h 182520"/>
                  <a:gd name="textAreaBottom" fmla="*/ 183600 h 182520"/>
                </a:gdLst>
                <a:ahLst/>
                <a:rect l="textAreaLeft" t="textAreaTop" r="textAreaRight" b="textAreaBottom"/>
                <a:pathLst>
                  <a:path w="2033" h="3914">
                    <a:moveTo>
                      <a:pt x="2014" y="0"/>
                    </a:moveTo>
                    <a:cubicBezTo>
                      <a:pt x="2009" y="0"/>
                      <a:pt x="2004" y="2"/>
                      <a:pt x="2000" y="7"/>
                    </a:cubicBezTo>
                    <a:cubicBezTo>
                      <a:pt x="1987" y="32"/>
                      <a:pt x="507" y="2411"/>
                      <a:pt x="186" y="3620"/>
                    </a:cubicBezTo>
                    <a:cubicBezTo>
                      <a:pt x="131" y="3828"/>
                      <a:pt x="101" y="3872"/>
                      <a:pt x="92" y="3881"/>
                    </a:cubicBezTo>
                    <a:cubicBezTo>
                      <a:pt x="74" y="3855"/>
                      <a:pt x="46" y="3684"/>
                      <a:pt x="118" y="2718"/>
                    </a:cubicBezTo>
                    <a:cubicBezTo>
                      <a:pt x="160" y="2161"/>
                      <a:pt x="215" y="1611"/>
                      <a:pt x="216" y="1605"/>
                    </a:cubicBezTo>
                    <a:cubicBezTo>
                      <a:pt x="216" y="1597"/>
                      <a:pt x="210" y="1590"/>
                      <a:pt x="202" y="1588"/>
                    </a:cubicBezTo>
                    <a:cubicBezTo>
                      <a:pt x="193" y="1588"/>
                      <a:pt x="186" y="1594"/>
                      <a:pt x="186" y="1602"/>
                    </a:cubicBezTo>
                    <a:cubicBezTo>
                      <a:pt x="184" y="1608"/>
                      <a:pt x="127" y="2177"/>
                      <a:pt x="86" y="2742"/>
                    </a:cubicBezTo>
                    <a:cubicBezTo>
                      <a:pt x="1" y="3898"/>
                      <a:pt x="59" y="3909"/>
                      <a:pt x="86" y="3913"/>
                    </a:cubicBezTo>
                    <a:lnTo>
                      <a:pt x="92" y="3913"/>
                    </a:lnTo>
                    <a:cubicBezTo>
                      <a:pt x="117" y="3913"/>
                      <a:pt x="149" y="3880"/>
                      <a:pt x="216" y="3628"/>
                    </a:cubicBezTo>
                    <a:cubicBezTo>
                      <a:pt x="536" y="2423"/>
                      <a:pt x="2013" y="48"/>
                      <a:pt x="2028" y="24"/>
                    </a:cubicBezTo>
                    <a:cubicBezTo>
                      <a:pt x="2032" y="16"/>
                      <a:pt x="2029" y="7"/>
                      <a:pt x="2023" y="3"/>
                    </a:cubicBezTo>
                    <a:cubicBezTo>
                      <a:pt x="2020" y="1"/>
                      <a:pt x="2017" y="0"/>
                      <a:pt x="20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6" name="Google Shape;686;p37"/>
              <p:cNvSpPr/>
              <p:nvPr/>
            </p:nvSpPr>
            <p:spPr>
              <a:xfrm>
                <a:off x="6952320" y="2561400"/>
                <a:ext cx="193680" cy="126000"/>
              </a:xfrm>
              <a:custGeom>
                <a:avLst/>
                <a:gdLst>
                  <a:gd name="textAreaLeft" fmla="*/ 0 w 193680"/>
                  <a:gd name="textAreaRight" fmla="*/ 194760 w 193680"/>
                  <a:gd name="textAreaTop" fmla="*/ 0 h 126000"/>
                  <a:gd name="textAreaBottom" fmla="*/ 127080 h 126000"/>
                </a:gdLst>
                <a:ahLst/>
                <a:rect l="textAreaLeft" t="textAreaTop" r="textAreaRight" b="textAreaBottom"/>
                <a:pathLst>
                  <a:path w="4152" h="2707">
                    <a:moveTo>
                      <a:pt x="18" y="1"/>
                    </a:moveTo>
                    <a:cubicBezTo>
                      <a:pt x="12" y="1"/>
                      <a:pt x="6" y="4"/>
                      <a:pt x="4" y="10"/>
                    </a:cubicBezTo>
                    <a:cubicBezTo>
                      <a:pt x="1" y="17"/>
                      <a:pt x="4" y="27"/>
                      <a:pt x="12" y="31"/>
                    </a:cubicBezTo>
                    <a:cubicBezTo>
                      <a:pt x="47" y="48"/>
                      <a:pt x="3562" y="1713"/>
                      <a:pt x="4120" y="2698"/>
                    </a:cubicBezTo>
                    <a:cubicBezTo>
                      <a:pt x="4123" y="2702"/>
                      <a:pt x="4129" y="2705"/>
                      <a:pt x="4133" y="2705"/>
                    </a:cubicBezTo>
                    <a:lnTo>
                      <a:pt x="4133" y="2707"/>
                    </a:lnTo>
                    <a:cubicBezTo>
                      <a:pt x="4136" y="2707"/>
                      <a:pt x="4140" y="2705"/>
                      <a:pt x="4141" y="2704"/>
                    </a:cubicBezTo>
                    <a:cubicBezTo>
                      <a:pt x="4149" y="2699"/>
                      <a:pt x="4152" y="2690"/>
                      <a:pt x="4147" y="2682"/>
                    </a:cubicBezTo>
                    <a:cubicBezTo>
                      <a:pt x="3910" y="2265"/>
                      <a:pt x="3144" y="1687"/>
                      <a:pt x="1871" y="965"/>
                    </a:cubicBezTo>
                    <a:cubicBezTo>
                      <a:pt x="923" y="427"/>
                      <a:pt x="33" y="7"/>
                      <a:pt x="25" y="2"/>
                    </a:cubicBezTo>
                    <a:cubicBezTo>
                      <a:pt x="23" y="1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3360" bIns="63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7" name="Google Shape;687;p37"/>
              <p:cNvSpPr/>
              <p:nvPr/>
            </p:nvSpPr>
            <p:spPr>
              <a:xfrm>
                <a:off x="7104960" y="2357640"/>
                <a:ext cx="690120" cy="1248120"/>
              </a:xfrm>
              <a:custGeom>
                <a:avLst/>
                <a:gdLst>
                  <a:gd name="textAreaLeft" fmla="*/ 0 w 690120"/>
                  <a:gd name="textAreaRight" fmla="*/ 691200 w 690120"/>
                  <a:gd name="textAreaTop" fmla="*/ 0 h 1248120"/>
                  <a:gd name="textAreaBottom" fmla="*/ 1249200 h 1248120"/>
                </a:gdLst>
                <a:ahLst/>
                <a:rect l="textAreaLeft" t="textAreaTop" r="textAreaRight" b="textAreaBottom"/>
                <a:pathLst>
                  <a:path w="14747" h="26649">
                    <a:moveTo>
                      <a:pt x="3290" y="0"/>
                    </a:moveTo>
                    <a:cubicBezTo>
                      <a:pt x="3287" y="5"/>
                      <a:pt x="3283" y="10"/>
                      <a:pt x="3278" y="13"/>
                    </a:cubicBezTo>
                    <a:cubicBezTo>
                      <a:pt x="2899" y="271"/>
                      <a:pt x="1632" y="881"/>
                      <a:pt x="0" y="1479"/>
                    </a:cubicBezTo>
                    <a:cubicBezTo>
                      <a:pt x="31" y="1531"/>
                      <a:pt x="68" y="1600"/>
                      <a:pt x="112" y="1682"/>
                    </a:cubicBezTo>
                    <a:cubicBezTo>
                      <a:pt x="480" y="2379"/>
                      <a:pt x="1280" y="4073"/>
                      <a:pt x="1606" y="5694"/>
                    </a:cubicBezTo>
                    <a:cubicBezTo>
                      <a:pt x="1655" y="5940"/>
                      <a:pt x="1662" y="6192"/>
                      <a:pt x="1621" y="6442"/>
                    </a:cubicBezTo>
                    <a:cubicBezTo>
                      <a:pt x="1610" y="6513"/>
                      <a:pt x="1596" y="6588"/>
                      <a:pt x="1584" y="6668"/>
                    </a:cubicBezTo>
                    <a:cubicBezTo>
                      <a:pt x="1436" y="7519"/>
                      <a:pt x="1193" y="8689"/>
                      <a:pt x="1193" y="8689"/>
                    </a:cubicBezTo>
                    <a:cubicBezTo>
                      <a:pt x="1193" y="8689"/>
                      <a:pt x="1251" y="9108"/>
                      <a:pt x="1352" y="9817"/>
                    </a:cubicBezTo>
                    <a:cubicBezTo>
                      <a:pt x="2275" y="10750"/>
                      <a:pt x="3734" y="12129"/>
                      <a:pt x="4119" y="12481"/>
                    </a:cubicBezTo>
                    <a:cubicBezTo>
                      <a:pt x="4408" y="13028"/>
                      <a:pt x="5957" y="14872"/>
                      <a:pt x="7773" y="16219"/>
                    </a:cubicBezTo>
                    <a:cubicBezTo>
                      <a:pt x="6897" y="17908"/>
                      <a:pt x="3064" y="21658"/>
                      <a:pt x="3064" y="21658"/>
                    </a:cubicBezTo>
                    <a:cubicBezTo>
                      <a:pt x="3108" y="21952"/>
                      <a:pt x="3151" y="22236"/>
                      <a:pt x="3193" y="22511"/>
                    </a:cubicBezTo>
                    <a:cubicBezTo>
                      <a:pt x="3396" y="23846"/>
                      <a:pt x="3567" y="24930"/>
                      <a:pt x="3677" y="25540"/>
                    </a:cubicBezTo>
                    <a:cubicBezTo>
                      <a:pt x="3745" y="25910"/>
                      <a:pt x="3806" y="26282"/>
                      <a:pt x="3861" y="26649"/>
                    </a:cubicBezTo>
                    <a:cubicBezTo>
                      <a:pt x="4969" y="26092"/>
                      <a:pt x="5481" y="25268"/>
                      <a:pt x="5481" y="25268"/>
                    </a:cubicBezTo>
                    <a:cubicBezTo>
                      <a:pt x="5481" y="25268"/>
                      <a:pt x="8689" y="23187"/>
                      <a:pt x="9623" y="22531"/>
                    </a:cubicBezTo>
                    <a:cubicBezTo>
                      <a:pt x="10556" y="21874"/>
                      <a:pt x="10629" y="21868"/>
                      <a:pt x="10646" y="21039"/>
                    </a:cubicBezTo>
                    <a:cubicBezTo>
                      <a:pt x="13268" y="19281"/>
                      <a:pt x="14746" y="16764"/>
                      <a:pt x="13968" y="14939"/>
                    </a:cubicBezTo>
                    <a:cubicBezTo>
                      <a:pt x="11604" y="9403"/>
                      <a:pt x="4558" y="1522"/>
                      <a:pt x="4558" y="1522"/>
                    </a:cubicBezTo>
                    <a:cubicBezTo>
                      <a:pt x="4558" y="1522"/>
                      <a:pt x="4269" y="577"/>
                      <a:pt x="4119" y="393"/>
                    </a:cubicBezTo>
                    <a:cubicBezTo>
                      <a:pt x="4030" y="283"/>
                      <a:pt x="3715" y="153"/>
                      <a:pt x="3478" y="66"/>
                    </a:cubicBezTo>
                    <a:cubicBezTo>
                      <a:pt x="3405" y="40"/>
                      <a:pt x="3339" y="17"/>
                      <a:pt x="3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8" name="Google Shape;688;p37"/>
              <p:cNvSpPr/>
              <p:nvPr/>
            </p:nvSpPr>
            <p:spPr>
              <a:xfrm>
                <a:off x="7160760" y="2670120"/>
                <a:ext cx="390600" cy="741600"/>
              </a:xfrm>
              <a:custGeom>
                <a:avLst/>
                <a:gdLst>
                  <a:gd name="textAreaLeft" fmla="*/ 0 w 390600"/>
                  <a:gd name="textAreaRight" fmla="*/ 391680 w 390600"/>
                  <a:gd name="textAreaTop" fmla="*/ 0 h 741600"/>
                  <a:gd name="textAreaBottom" fmla="*/ 742680 h 741600"/>
                </a:gdLst>
                <a:ahLst/>
                <a:rect l="textAreaLeft" t="textAreaTop" r="textAreaRight" b="textAreaBottom"/>
                <a:pathLst>
                  <a:path w="8357" h="15845">
                    <a:moveTo>
                      <a:pt x="391" y="1"/>
                    </a:moveTo>
                    <a:cubicBezTo>
                      <a:pt x="244" y="852"/>
                      <a:pt x="1" y="2022"/>
                      <a:pt x="1" y="2022"/>
                    </a:cubicBezTo>
                    <a:cubicBezTo>
                      <a:pt x="1" y="2022"/>
                      <a:pt x="59" y="2441"/>
                      <a:pt x="160" y="3150"/>
                    </a:cubicBezTo>
                    <a:cubicBezTo>
                      <a:pt x="1083" y="4083"/>
                      <a:pt x="2542" y="5462"/>
                      <a:pt x="2927" y="5814"/>
                    </a:cubicBezTo>
                    <a:cubicBezTo>
                      <a:pt x="3216" y="6361"/>
                      <a:pt x="4763" y="8205"/>
                      <a:pt x="6581" y="9552"/>
                    </a:cubicBezTo>
                    <a:cubicBezTo>
                      <a:pt x="5705" y="11241"/>
                      <a:pt x="1872" y="14991"/>
                      <a:pt x="1872" y="14991"/>
                    </a:cubicBezTo>
                    <a:cubicBezTo>
                      <a:pt x="1915" y="15285"/>
                      <a:pt x="1959" y="15569"/>
                      <a:pt x="2001" y="15844"/>
                    </a:cubicBezTo>
                    <a:cubicBezTo>
                      <a:pt x="3143" y="15001"/>
                      <a:pt x="6697" y="12305"/>
                      <a:pt x="8356" y="10232"/>
                    </a:cubicBezTo>
                    <a:cubicBezTo>
                      <a:pt x="5069" y="7509"/>
                      <a:pt x="391" y="1"/>
                      <a:pt x="391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9" name="Google Shape;689;p37"/>
              <p:cNvSpPr/>
              <p:nvPr/>
            </p:nvSpPr>
            <p:spPr>
              <a:xfrm>
                <a:off x="7109640" y="2436480"/>
                <a:ext cx="72720" cy="381240"/>
              </a:xfrm>
              <a:custGeom>
                <a:avLst/>
                <a:gdLst>
                  <a:gd name="textAreaLeft" fmla="*/ 0 w 72720"/>
                  <a:gd name="textAreaRight" fmla="*/ 73800 w 72720"/>
                  <a:gd name="textAreaTop" fmla="*/ 0 h 381240"/>
                  <a:gd name="textAreaBottom" fmla="*/ 382320 h 381240"/>
                </a:gdLst>
                <a:ahLst/>
                <a:rect l="textAreaLeft" t="textAreaTop" r="textAreaRight" b="textAreaBottom"/>
                <a:pathLst>
                  <a:path w="1577" h="8152">
                    <a:moveTo>
                      <a:pt x="17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3" y="6"/>
                      <a:pt x="0" y="15"/>
                      <a:pt x="3" y="23"/>
                    </a:cubicBezTo>
                    <a:cubicBezTo>
                      <a:pt x="188" y="374"/>
                      <a:pt x="1127" y="2213"/>
                      <a:pt x="1489" y="4016"/>
                    </a:cubicBezTo>
                    <a:cubicBezTo>
                      <a:pt x="1540" y="4264"/>
                      <a:pt x="1544" y="4513"/>
                      <a:pt x="1505" y="4758"/>
                    </a:cubicBezTo>
                    <a:cubicBezTo>
                      <a:pt x="1369" y="5601"/>
                      <a:pt x="1078" y="6991"/>
                      <a:pt x="1077" y="7006"/>
                    </a:cubicBezTo>
                    <a:cubicBezTo>
                      <a:pt x="1075" y="7008"/>
                      <a:pt x="1075" y="7010"/>
                      <a:pt x="1077" y="7011"/>
                    </a:cubicBezTo>
                    <a:cubicBezTo>
                      <a:pt x="1077" y="7011"/>
                      <a:pt x="1135" y="7430"/>
                      <a:pt x="1236" y="8138"/>
                    </a:cubicBezTo>
                    <a:cubicBezTo>
                      <a:pt x="1236" y="8145"/>
                      <a:pt x="1243" y="8152"/>
                      <a:pt x="1251" y="8152"/>
                    </a:cubicBezTo>
                    <a:lnTo>
                      <a:pt x="1252" y="8152"/>
                    </a:lnTo>
                    <a:cubicBezTo>
                      <a:pt x="1260" y="8150"/>
                      <a:pt x="1266" y="8142"/>
                      <a:pt x="1266" y="8133"/>
                    </a:cubicBezTo>
                    <a:cubicBezTo>
                      <a:pt x="1170" y="7459"/>
                      <a:pt x="1112" y="7046"/>
                      <a:pt x="1107" y="7010"/>
                    </a:cubicBezTo>
                    <a:cubicBezTo>
                      <a:pt x="1121" y="6941"/>
                      <a:pt x="1402" y="5589"/>
                      <a:pt x="1535" y="4762"/>
                    </a:cubicBezTo>
                    <a:cubicBezTo>
                      <a:pt x="1576" y="4514"/>
                      <a:pt x="1570" y="4262"/>
                      <a:pt x="1520" y="4010"/>
                    </a:cubicBezTo>
                    <a:cubicBezTo>
                      <a:pt x="1156" y="2203"/>
                      <a:pt x="216" y="360"/>
                      <a:pt x="31" y="9"/>
                    </a:cubicBezTo>
                    <a:cubicBezTo>
                      <a:pt x="29" y="3"/>
                      <a:pt x="23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0" name="Google Shape;690;p37"/>
              <p:cNvSpPr/>
              <p:nvPr/>
            </p:nvSpPr>
            <p:spPr>
              <a:xfrm>
                <a:off x="7021080" y="2916000"/>
                <a:ext cx="303480" cy="1304640"/>
              </a:xfrm>
              <a:custGeom>
                <a:avLst/>
                <a:gdLst>
                  <a:gd name="textAreaLeft" fmla="*/ 0 w 303480"/>
                  <a:gd name="textAreaRight" fmla="*/ 304560 w 303480"/>
                  <a:gd name="textAreaTop" fmla="*/ 0 h 1304640"/>
                  <a:gd name="textAreaBottom" fmla="*/ 1305720 h 1304640"/>
                </a:gdLst>
                <a:ahLst/>
                <a:rect l="textAreaLeft" t="textAreaTop" r="textAreaRight" b="textAreaBottom"/>
                <a:pathLst>
                  <a:path w="6498" h="27851">
                    <a:moveTo>
                      <a:pt x="18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6" y="3"/>
                      <a:pt x="1" y="11"/>
                      <a:pt x="3" y="20"/>
                    </a:cubicBezTo>
                    <a:cubicBezTo>
                      <a:pt x="10" y="46"/>
                      <a:pt x="695" y="2648"/>
                      <a:pt x="1340" y="5241"/>
                    </a:cubicBezTo>
                    <a:cubicBezTo>
                      <a:pt x="1719" y="6764"/>
                      <a:pt x="2011" y="7986"/>
                      <a:pt x="2207" y="8872"/>
                    </a:cubicBezTo>
                    <a:cubicBezTo>
                      <a:pt x="2537" y="10371"/>
                      <a:pt x="2519" y="10576"/>
                      <a:pt x="2495" y="10594"/>
                    </a:cubicBezTo>
                    <a:cubicBezTo>
                      <a:pt x="2465" y="10615"/>
                      <a:pt x="2440" y="10625"/>
                      <a:pt x="2417" y="10625"/>
                    </a:cubicBezTo>
                    <a:cubicBezTo>
                      <a:pt x="2412" y="10625"/>
                      <a:pt x="2406" y="10624"/>
                      <a:pt x="2401" y="10623"/>
                    </a:cubicBezTo>
                    <a:cubicBezTo>
                      <a:pt x="2351" y="10608"/>
                      <a:pt x="2317" y="10531"/>
                      <a:pt x="2284" y="10450"/>
                    </a:cubicBezTo>
                    <a:cubicBezTo>
                      <a:pt x="2235" y="10340"/>
                      <a:pt x="2182" y="10216"/>
                      <a:pt x="2064" y="10216"/>
                    </a:cubicBezTo>
                    <a:cubicBezTo>
                      <a:pt x="2049" y="10216"/>
                      <a:pt x="2033" y="10218"/>
                      <a:pt x="2016" y="10222"/>
                    </a:cubicBezTo>
                    <a:cubicBezTo>
                      <a:pt x="2008" y="10225"/>
                      <a:pt x="2002" y="10230"/>
                      <a:pt x="1998" y="10241"/>
                    </a:cubicBezTo>
                    <a:cubicBezTo>
                      <a:pt x="1932" y="10365"/>
                      <a:pt x="2141" y="11485"/>
                      <a:pt x="2328" y="12406"/>
                    </a:cubicBezTo>
                    <a:cubicBezTo>
                      <a:pt x="2594" y="13714"/>
                      <a:pt x="2976" y="15408"/>
                      <a:pt x="3404" y="17174"/>
                    </a:cubicBezTo>
                    <a:cubicBezTo>
                      <a:pt x="3916" y="19285"/>
                      <a:pt x="5240" y="24554"/>
                      <a:pt x="6465" y="27839"/>
                    </a:cubicBezTo>
                    <a:cubicBezTo>
                      <a:pt x="6467" y="27846"/>
                      <a:pt x="6473" y="27849"/>
                      <a:pt x="6479" y="27849"/>
                    </a:cubicBezTo>
                    <a:lnTo>
                      <a:pt x="6479" y="27850"/>
                    </a:lnTo>
                    <a:cubicBezTo>
                      <a:pt x="6480" y="27850"/>
                      <a:pt x="6483" y="27849"/>
                      <a:pt x="6485" y="27849"/>
                    </a:cubicBezTo>
                    <a:cubicBezTo>
                      <a:pt x="6493" y="27846"/>
                      <a:pt x="6497" y="27836"/>
                      <a:pt x="6494" y="27829"/>
                    </a:cubicBezTo>
                    <a:cubicBezTo>
                      <a:pt x="5262" y="24522"/>
                      <a:pt x="3930" y="19217"/>
                      <a:pt x="3416" y="17090"/>
                    </a:cubicBezTo>
                    <a:cubicBezTo>
                      <a:pt x="2985" y="15313"/>
                      <a:pt x="2605" y="13620"/>
                      <a:pt x="2343" y="12322"/>
                    </a:cubicBezTo>
                    <a:cubicBezTo>
                      <a:pt x="1964" y="10447"/>
                      <a:pt x="2011" y="10268"/>
                      <a:pt x="2025" y="10253"/>
                    </a:cubicBezTo>
                    <a:cubicBezTo>
                      <a:pt x="2039" y="10249"/>
                      <a:pt x="2052" y="10248"/>
                      <a:pt x="2064" y="10248"/>
                    </a:cubicBezTo>
                    <a:cubicBezTo>
                      <a:pt x="2162" y="10248"/>
                      <a:pt x="2210" y="10358"/>
                      <a:pt x="2255" y="10462"/>
                    </a:cubicBezTo>
                    <a:cubicBezTo>
                      <a:pt x="2293" y="10551"/>
                      <a:pt x="2328" y="10634"/>
                      <a:pt x="2392" y="10652"/>
                    </a:cubicBezTo>
                    <a:cubicBezTo>
                      <a:pt x="2401" y="10655"/>
                      <a:pt x="2410" y="10656"/>
                      <a:pt x="2419" y="10656"/>
                    </a:cubicBezTo>
                    <a:cubicBezTo>
                      <a:pt x="2448" y="10656"/>
                      <a:pt x="2479" y="10644"/>
                      <a:pt x="2513" y="10620"/>
                    </a:cubicBezTo>
                    <a:cubicBezTo>
                      <a:pt x="2554" y="10591"/>
                      <a:pt x="2683" y="10501"/>
                      <a:pt x="1372" y="5240"/>
                    </a:cubicBezTo>
                    <a:cubicBezTo>
                      <a:pt x="727" y="2645"/>
                      <a:pt x="41" y="39"/>
                      <a:pt x="33" y="13"/>
                    </a:cubicBezTo>
                    <a:cubicBezTo>
                      <a:pt x="32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1" name="Google Shape;691;p37"/>
              <p:cNvSpPr/>
              <p:nvPr/>
            </p:nvSpPr>
            <p:spPr>
              <a:xfrm>
                <a:off x="7167600" y="2817000"/>
                <a:ext cx="275400" cy="249840"/>
              </a:xfrm>
              <a:custGeom>
                <a:avLst/>
                <a:gdLst>
                  <a:gd name="textAreaLeft" fmla="*/ 0 w 275400"/>
                  <a:gd name="textAreaRight" fmla="*/ 276480 w 275400"/>
                  <a:gd name="textAreaTop" fmla="*/ 0 h 249840"/>
                  <a:gd name="textAreaBottom" fmla="*/ 250920 h 249840"/>
                </a:gdLst>
                <a:ahLst/>
                <a:rect l="textAreaLeft" t="textAreaTop" r="textAreaRight" b="textAreaBottom"/>
                <a:pathLst>
                  <a:path w="5901" h="5351">
                    <a:moveTo>
                      <a:pt x="19" y="1"/>
                    </a:moveTo>
                    <a:cubicBezTo>
                      <a:pt x="14" y="1"/>
                      <a:pt x="10" y="2"/>
                      <a:pt x="7" y="6"/>
                    </a:cubicBezTo>
                    <a:cubicBezTo>
                      <a:pt x="0" y="12"/>
                      <a:pt x="0" y="21"/>
                      <a:pt x="8" y="27"/>
                    </a:cubicBezTo>
                    <a:cubicBezTo>
                      <a:pt x="56" y="73"/>
                      <a:pt x="4793" y="4598"/>
                      <a:pt x="5874" y="5347"/>
                    </a:cubicBezTo>
                    <a:cubicBezTo>
                      <a:pt x="5877" y="5351"/>
                      <a:pt x="5881" y="5351"/>
                      <a:pt x="5884" y="5351"/>
                    </a:cubicBezTo>
                    <a:cubicBezTo>
                      <a:pt x="5888" y="5351"/>
                      <a:pt x="5893" y="5349"/>
                      <a:pt x="5896" y="5344"/>
                    </a:cubicBezTo>
                    <a:cubicBezTo>
                      <a:pt x="5900" y="5337"/>
                      <a:pt x="5899" y="5328"/>
                      <a:pt x="5891" y="5323"/>
                    </a:cubicBezTo>
                    <a:cubicBezTo>
                      <a:pt x="4813" y="4575"/>
                      <a:pt x="77" y="50"/>
                      <a:pt x="30" y="4"/>
                    </a:cubicBezTo>
                    <a:cubicBezTo>
                      <a:pt x="27" y="2"/>
                      <a:pt x="23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2" name="Google Shape;692;p37"/>
              <p:cNvSpPr/>
              <p:nvPr/>
            </p:nvSpPr>
            <p:spPr>
              <a:xfrm>
                <a:off x="7518600" y="3309480"/>
                <a:ext cx="87480" cy="128880"/>
              </a:xfrm>
              <a:custGeom>
                <a:avLst/>
                <a:gdLst>
                  <a:gd name="textAreaLeft" fmla="*/ 0 w 87480"/>
                  <a:gd name="textAreaRight" fmla="*/ 88560 w 87480"/>
                  <a:gd name="textAreaTop" fmla="*/ 0 h 128880"/>
                  <a:gd name="textAreaBottom" fmla="*/ 129960 h 128880"/>
                </a:gdLst>
                <a:ahLst/>
                <a:rect l="textAreaLeft" t="textAreaTop" r="textAreaRight" b="textAreaBottom"/>
                <a:pathLst>
                  <a:path w="1892" h="2773">
                    <a:moveTo>
                      <a:pt x="1805" y="1"/>
                    </a:moveTo>
                    <a:cubicBezTo>
                      <a:pt x="1797" y="1"/>
                      <a:pt x="1791" y="8"/>
                      <a:pt x="1791" y="18"/>
                    </a:cubicBezTo>
                    <a:cubicBezTo>
                      <a:pt x="1792" y="27"/>
                      <a:pt x="1860" y="1022"/>
                      <a:pt x="1717" y="1403"/>
                    </a:cubicBezTo>
                    <a:cubicBezTo>
                      <a:pt x="1577" y="1784"/>
                      <a:pt x="25" y="2734"/>
                      <a:pt x="10" y="2744"/>
                    </a:cubicBezTo>
                    <a:cubicBezTo>
                      <a:pt x="2" y="2748"/>
                      <a:pt x="0" y="2757"/>
                      <a:pt x="5" y="2765"/>
                    </a:cubicBezTo>
                    <a:cubicBezTo>
                      <a:pt x="7" y="2770"/>
                      <a:pt x="13" y="2773"/>
                      <a:pt x="17" y="2773"/>
                    </a:cubicBezTo>
                    <a:cubicBezTo>
                      <a:pt x="20" y="2773"/>
                      <a:pt x="23" y="2771"/>
                      <a:pt x="26" y="2770"/>
                    </a:cubicBezTo>
                    <a:cubicBezTo>
                      <a:pt x="91" y="2731"/>
                      <a:pt x="1603" y="1805"/>
                      <a:pt x="1746" y="1415"/>
                    </a:cubicBezTo>
                    <a:cubicBezTo>
                      <a:pt x="1892" y="1027"/>
                      <a:pt x="1824" y="56"/>
                      <a:pt x="1821" y="15"/>
                    </a:cubicBezTo>
                    <a:cubicBezTo>
                      <a:pt x="1821" y="7"/>
                      <a:pt x="1814" y="1"/>
                      <a:pt x="1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4800" bIns="64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3" name="Google Shape;693;p37"/>
              <p:cNvSpPr/>
              <p:nvPr/>
            </p:nvSpPr>
            <p:spPr>
              <a:xfrm>
                <a:off x="7303320" y="3492720"/>
                <a:ext cx="76680" cy="103680"/>
              </a:xfrm>
              <a:custGeom>
                <a:avLst/>
                <a:gdLst>
                  <a:gd name="textAreaLeft" fmla="*/ 0 w 76680"/>
                  <a:gd name="textAreaRight" fmla="*/ 77760 w 76680"/>
                  <a:gd name="textAreaTop" fmla="*/ 0 h 103680"/>
                  <a:gd name="textAreaBottom" fmla="*/ 104760 h 103680"/>
                </a:gdLst>
                <a:ahLst/>
                <a:rect l="textAreaLeft" t="textAreaTop" r="textAreaRight" b="textAreaBottom"/>
                <a:pathLst>
                  <a:path w="1662" h="2236">
                    <a:moveTo>
                      <a:pt x="1648" y="1"/>
                    </a:moveTo>
                    <a:cubicBezTo>
                      <a:pt x="1639" y="1"/>
                      <a:pt x="1631" y="7"/>
                      <a:pt x="1631" y="16"/>
                    </a:cubicBezTo>
                    <a:cubicBezTo>
                      <a:pt x="1631" y="19"/>
                      <a:pt x="1607" y="337"/>
                      <a:pt x="1394" y="763"/>
                    </a:cubicBezTo>
                    <a:cubicBezTo>
                      <a:pt x="1200" y="1158"/>
                      <a:pt x="801" y="1728"/>
                      <a:pt x="9" y="2207"/>
                    </a:cubicBezTo>
                    <a:cubicBezTo>
                      <a:pt x="2" y="2211"/>
                      <a:pt x="0" y="2220"/>
                      <a:pt x="5" y="2228"/>
                    </a:cubicBezTo>
                    <a:cubicBezTo>
                      <a:pt x="6" y="2233"/>
                      <a:pt x="12" y="2236"/>
                      <a:pt x="17" y="2236"/>
                    </a:cubicBezTo>
                    <a:cubicBezTo>
                      <a:pt x="20" y="2236"/>
                      <a:pt x="23" y="2236"/>
                      <a:pt x="26" y="2234"/>
                    </a:cubicBezTo>
                    <a:cubicBezTo>
                      <a:pt x="824" y="1751"/>
                      <a:pt x="1226" y="1175"/>
                      <a:pt x="1423" y="776"/>
                    </a:cubicBezTo>
                    <a:cubicBezTo>
                      <a:pt x="1638" y="345"/>
                      <a:pt x="1662" y="20"/>
                      <a:pt x="1662" y="17"/>
                    </a:cubicBezTo>
                    <a:cubicBezTo>
                      <a:pt x="1662" y="10"/>
                      <a:pt x="1656" y="2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2200" bIns="52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4" name="Google Shape;694;p37"/>
              <p:cNvSpPr/>
              <p:nvPr/>
            </p:nvSpPr>
            <p:spPr>
              <a:xfrm>
                <a:off x="6962040" y="3496680"/>
                <a:ext cx="114120" cy="358200"/>
              </a:xfrm>
              <a:custGeom>
                <a:avLst/>
                <a:gdLst>
                  <a:gd name="textAreaLeft" fmla="*/ 0 w 114120"/>
                  <a:gd name="textAreaRight" fmla="*/ 115200 w 114120"/>
                  <a:gd name="textAreaTop" fmla="*/ 0 h 358200"/>
                  <a:gd name="textAreaBottom" fmla="*/ 359280 h 358200"/>
                </a:gdLst>
                <a:ahLst/>
                <a:rect l="textAreaLeft" t="textAreaTop" r="textAreaRight" b="textAreaBottom"/>
                <a:pathLst>
                  <a:path w="2457" h="7665">
                    <a:moveTo>
                      <a:pt x="287" y="0"/>
                    </a:moveTo>
                    <a:cubicBezTo>
                      <a:pt x="279" y="2"/>
                      <a:pt x="270" y="3"/>
                      <a:pt x="262" y="5"/>
                    </a:cubicBezTo>
                    <a:cubicBezTo>
                      <a:pt x="105" y="38"/>
                      <a:pt x="1" y="188"/>
                      <a:pt x="25" y="347"/>
                    </a:cubicBezTo>
                    <a:cubicBezTo>
                      <a:pt x="189" y="1390"/>
                      <a:pt x="854" y="5523"/>
                      <a:pt x="1409" y="7643"/>
                    </a:cubicBezTo>
                    <a:cubicBezTo>
                      <a:pt x="1479" y="7658"/>
                      <a:pt x="1554" y="7665"/>
                      <a:pt x="1633" y="7665"/>
                    </a:cubicBezTo>
                    <a:cubicBezTo>
                      <a:pt x="1891" y="7665"/>
                      <a:pt x="2186" y="7590"/>
                      <a:pt x="2456" y="7470"/>
                    </a:cubicBezTo>
                    <a:cubicBezTo>
                      <a:pt x="1727" y="4969"/>
                      <a:pt x="949" y="2295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5" name="Google Shape;695;p37"/>
              <p:cNvSpPr/>
              <p:nvPr/>
            </p:nvSpPr>
            <p:spPr>
              <a:xfrm>
                <a:off x="7271280" y="3675600"/>
                <a:ext cx="59040" cy="251280"/>
              </a:xfrm>
              <a:custGeom>
                <a:avLst/>
                <a:gdLst>
                  <a:gd name="textAreaLeft" fmla="*/ 0 w 59040"/>
                  <a:gd name="textAreaRight" fmla="*/ 60120 w 59040"/>
                  <a:gd name="textAreaTop" fmla="*/ 0 h 251280"/>
                  <a:gd name="textAreaBottom" fmla="*/ 252360 h 251280"/>
                </a:gdLst>
                <a:ahLst/>
                <a:rect l="textAreaLeft" t="textAreaTop" r="textAreaRight" b="textAreaBottom"/>
                <a:pathLst>
                  <a:path w="1279" h="5381">
                    <a:moveTo>
                      <a:pt x="18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6" y="2"/>
                      <a:pt x="0" y="12"/>
                      <a:pt x="3" y="19"/>
                    </a:cubicBezTo>
                    <a:cubicBezTo>
                      <a:pt x="13" y="60"/>
                      <a:pt x="976" y="4217"/>
                      <a:pt x="1246" y="5369"/>
                    </a:cubicBezTo>
                    <a:cubicBezTo>
                      <a:pt x="1248" y="5375"/>
                      <a:pt x="1254" y="5381"/>
                      <a:pt x="1260" y="5381"/>
                    </a:cubicBezTo>
                    <a:cubicBezTo>
                      <a:pt x="1262" y="5381"/>
                      <a:pt x="1263" y="5381"/>
                      <a:pt x="1265" y="5379"/>
                    </a:cubicBezTo>
                    <a:cubicBezTo>
                      <a:pt x="1272" y="5378"/>
                      <a:pt x="1278" y="5370"/>
                      <a:pt x="1275" y="5361"/>
                    </a:cubicBezTo>
                    <a:cubicBezTo>
                      <a:pt x="1005" y="4210"/>
                      <a:pt x="43" y="54"/>
                      <a:pt x="32" y="12"/>
                    </a:cubicBezTo>
                    <a:cubicBezTo>
                      <a:pt x="31" y="5"/>
                      <a:pt x="25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6" name="Google Shape;696;p37"/>
              <p:cNvSpPr/>
              <p:nvPr/>
            </p:nvSpPr>
            <p:spPr>
              <a:xfrm>
                <a:off x="7217280" y="4249080"/>
                <a:ext cx="178920" cy="249120"/>
              </a:xfrm>
              <a:custGeom>
                <a:avLst/>
                <a:gdLst>
                  <a:gd name="textAreaLeft" fmla="*/ 0 w 178920"/>
                  <a:gd name="textAreaRight" fmla="*/ 180000 w 178920"/>
                  <a:gd name="textAreaTop" fmla="*/ 0 h 249120"/>
                  <a:gd name="textAreaBottom" fmla="*/ 250200 h 249120"/>
                </a:gdLst>
                <a:ahLst/>
                <a:rect l="textAreaLeft" t="textAreaTop" r="textAreaRight" b="textAreaBottom"/>
                <a:pathLst>
                  <a:path w="3839" h="5337">
                    <a:moveTo>
                      <a:pt x="1" y="93"/>
                    </a:moveTo>
                    <a:lnTo>
                      <a:pt x="1" y="95"/>
                    </a:lnTo>
                    <a:cubicBezTo>
                      <a:pt x="1" y="95"/>
                      <a:pt x="1" y="95"/>
                      <a:pt x="1" y="95"/>
                    </a:cubicBezTo>
                    <a:lnTo>
                      <a:pt x="1" y="95"/>
                    </a:lnTo>
                    <a:cubicBezTo>
                      <a:pt x="1" y="95"/>
                      <a:pt x="1" y="94"/>
                      <a:pt x="1" y="93"/>
                    </a:cubicBezTo>
                    <a:close/>
                    <a:moveTo>
                      <a:pt x="2857" y="0"/>
                    </a:moveTo>
                    <a:cubicBezTo>
                      <a:pt x="2257" y="85"/>
                      <a:pt x="1505" y="108"/>
                      <a:pt x="869" y="108"/>
                    </a:cubicBezTo>
                    <a:cubicBezTo>
                      <a:pt x="535" y="108"/>
                      <a:pt x="233" y="102"/>
                      <a:pt x="1" y="95"/>
                    </a:cubicBezTo>
                    <a:lnTo>
                      <a:pt x="1" y="95"/>
                    </a:lnTo>
                    <a:cubicBezTo>
                      <a:pt x="40" y="228"/>
                      <a:pt x="85" y="385"/>
                      <a:pt x="139" y="561"/>
                    </a:cubicBezTo>
                    <a:cubicBezTo>
                      <a:pt x="565" y="1982"/>
                      <a:pt x="1427" y="4643"/>
                      <a:pt x="1611" y="5206"/>
                    </a:cubicBezTo>
                    <a:cubicBezTo>
                      <a:pt x="2012" y="5299"/>
                      <a:pt x="2329" y="5337"/>
                      <a:pt x="2582" y="5337"/>
                    </a:cubicBezTo>
                    <a:cubicBezTo>
                      <a:pt x="3727" y="5337"/>
                      <a:pt x="3559" y="4559"/>
                      <a:pt x="3838" y="4535"/>
                    </a:cubicBezTo>
                    <a:cubicBezTo>
                      <a:pt x="3482" y="3301"/>
                      <a:pt x="3094" y="1288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7" name="Google Shape;697;p37"/>
              <p:cNvSpPr/>
              <p:nvPr/>
            </p:nvSpPr>
            <p:spPr>
              <a:xfrm>
                <a:off x="7217280" y="4249080"/>
                <a:ext cx="135720" cy="28800"/>
              </a:xfrm>
              <a:custGeom>
                <a:avLst/>
                <a:gdLst>
                  <a:gd name="textAreaLeft" fmla="*/ 0 w 135720"/>
                  <a:gd name="textAreaRight" fmla="*/ 136800 w 135720"/>
                  <a:gd name="textAreaTop" fmla="*/ 0 h 28800"/>
                  <a:gd name="textAreaBottom" fmla="*/ 29880 h 28800"/>
                </a:gdLst>
                <a:ahLst/>
                <a:rect l="textAreaLeft" t="textAreaTop" r="textAreaRight" b="textAreaBottom"/>
                <a:pathLst>
                  <a:path w="2920" h="637">
                    <a:moveTo>
                      <a:pt x="2857" y="0"/>
                    </a:moveTo>
                    <a:cubicBezTo>
                      <a:pt x="2262" y="85"/>
                      <a:pt x="1519" y="108"/>
                      <a:pt x="887" y="108"/>
                    </a:cubicBezTo>
                    <a:cubicBezTo>
                      <a:pt x="545" y="108"/>
                      <a:pt x="236" y="101"/>
                      <a:pt x="1" y="93"/>
                    </a:cubicBezTo>
                    <a:lnTo>
                      <a:pt x="1" y="93"/>
                    </a:lnTo>
                    <a:cubicBezTo>
                      <a:pt x="39" y="226"/>
                      <a:pt x="85" y="384"/>
                      <a:pt x="139" y="561"/>
                    </a:cubicBezTo>
                    <a:cubicBezTo>
                      <a:pt x="575" y="615"/>
                      <a:pt x="952" y="637"/>
                      <a:pt x="1276" y="637"/>
                    </a:cubicBezTo>
                    <a:cubicBezTo>
                      <a:pt x="2270" y="637"/>
                      <a:pt x="2756" y="433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4760" bIns="14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8" name="Google Shape;698;p37"/>
              <p:cNvSpPr/>
              <p:nvPr/>
            </p:nvSpPr>
            <p:spPr>
              <a:xfrm>
                <a:off x="7279560" y="4461480"/>
                <a:ext cx="349200" cy="144360"/>
              </a:xfrm>
              <a:custGeom>
                <a:avLst/>
                <a:gdLst>
                  <a:gd name="textAreaLeft" fmla="*/ 0 w 349200"/>
                  <a:gd name="textAreaRight" fmla="*/ 350280 w 349200"/>
                  <a:gd name="textAreaTop" fmla="*/ 0 h 144360"/>
                  <a:gd name="textAreaBottom" fmla="*/ 145440 h 144360"/>
                </a:gdLst>
                <a:ahLst/>
                <a:rect l="textAreaLeft" t="textAreaTop" r="textAreaRight" b="textAreaBottom"/>
                <a:pathLst>
                  <a:path w="7468" h="3105">
                    <a:moveTo>
                      <a:pt x="2573" y="0"/>
                    </a:moveTo>
                    <a:cubicBezTo>
                      <a:pt x="2551" y="0"/>
                      <a:pt x="2529" y="1"/>
                      <a:pt x="2506" y="3"/>
                    </a:cubicBezTo>
                    <a:cubicBezTo>
                      <a:pt x="2227" y="25"/>
                      <a:pt x="2395" y="805"/>
                      <a:pt x="1250" y="805"/>
                    </a:cubicBezTo>
                    <a:cubicBezTo>
                      <a:pt x="997" y="805"/>
                      <a:pt x="679" y="767"/>
                      <a:pt x="279" y="674"/>
                    </a:cubicBezTo>
                    <a:cubicBezTo>
                      <a:pt x="272" y="673"/>
                      <a:pt x="265" y="672"/>
                      <a:pt x="258" y="672"/>
                    </a:cubicBezTo>
                    <a:cubicBezTo>
                      <a:pt x="104" y="672"/>
                      <a:pt x="0" y="973"/>
                      <a:pt x="30" y="1419"/>
                    </a:cubicBezTo>
                    <a:cubicBezTo>
                      <a:pt x="48" y="1697"/>
                      <a:pt x="42" y="2240"/>
                      <a:pt x="34" y="2636"/>
                    </a:cubicBezTo>
                    <a:cubicBezTo>
                      <a:pt x="30" y="2905"/>
                      <a:pt x="24" y="3105"/>
                      <a:pt x="24" y="3105"/>
                    </a:cubicBezTo>
                    <a:lnTo>
                      <a:pt x="6897" y="3105"/>
                    </a:lnTo>
                    <a:cubicBezTo>
                      <a:pt x="7205" y="3105"/>
                      <a:pt x="7402" y="2882"/>
                      <a:pt x="7437" y="2636"/>
                    </a:cubicBezTo>
                    <a:cubicBezTo>
                      <a:pt x="7468" y="2431"/>
                      <a:pt x="7387" y="2209"/>
                      <a:pt x="7165" y="2084"/>
                    </a:cubicBezTo>
                    <a:cubicBezTo>
                      <a:pt x="7116" y="2058"/>
                      <a:pt x="7064" y="2032"/>
                      <a:pt x="7004" y="2009"/>
                    </a:cubicBezTo>
                    <a:cubicBezTo>
                      <a:pt x="6138" y="1672"/>
                      <a:pt x="5284" y="1628"/>
                      <a:pt x="3970" y="887"/>
                    </a:cubicBezTo>
                    <a:cubicBezTo>
                      <a:pt x="3222" y="464"/>
                      <a:pt x="3052" y="0"/>
                      <a:pt x="25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720" bIns="72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9" name="Google Shape;699;p37"/>
              <p:cNvSpPr/>
              <p:nvPr/>
            </p:nvSpPr>
            <p:spPr>
              <a:xfrm>
                <a:off x="7149240" y="2371320"/>
                <a:ext cx="31680" cy="30960"/>
              </a:xfrm>
              <a:custGeom>
                <a:avLst/>
                <a:gdLst>
                  <a:gd name="textAreaLeft" fmla="*/ 0 w 31680"/>
                  <a:gd name="textAreaRight" fmla="*/ 32760 w 31680"/>
                  <a:gd name="textAreaTop" fmla="*/ 0 h 30960"/>
                  <a:gd name="textAreaBottom" fmla="*/ 32040 h 30960"/>
                </a:gdLst>
                <a:ahLst/>
                <a:rect l="textAreaLeft" t="textAreaTop" r="textAreaRight" b="textAreaBottom"/>
                <a:pathLst>
                  <a:path w="701" h="681">
                    <a:moveTo>
                      <a:pt x="444" y="1"/>
                    </a:moveTo>
                    <a:cubicBezTo>
                      <a:pt x="309" y="16"/>
                      <a:pt x="161" y="28"/>
                      <a:pt x="0" y="36"/>
                    </a:cubicBezTo>
                    <a:cubicBezTo>
                      <a:pt x="153" y="239"/>
                      <a:pt x="263" y="471"/>
                      <a:pt x="343" y="681"/>
                    </a:cubicBezTo>
                    <a:cubicBezTo>
                      <a:pt x="465" y="630"/>
                      <a:pt x="586" y="580"/>
                      <a:pt x="700" y="530"/>
                    </a:cubicBezTo>
                    <a:cubicBezTo>
                      <a:pt x="636" y="360"/>
                      <a:pt x="552" y="176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840" bIns="15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0" name="Google Shape;700;p37"/>
              <p:cNvSpPr/>
              <p:nvPr/>
            </p:nvSpPr>
            <p:spPr>
              <a:xfrm>
                <a:off x="6914880" y="2423520"/>
                <a:ext cx="28080" cy="54360"/>
              </a:xfrm>
              <a:custGeom>
                <a:avLst/>
                <a:gdLst>
                  <a:gd name="textAreaLeft" fmla="*/ 0 w 28080"/>
                  <a:gd name="textAreaRight" fmla="*/ 29160 w 28080"/>
                  <a:gd name="textAreaTop" fmla="*/ 0 h 54360"/>
                  <a:gd name="textAreaBottom" fmla="*/ 55440 h 54360"/>
                </a:gdLst>
                <a:ahLst/>
                <a:rect l="textAreaLeft" t="textAreaTop" r="textAreaRight" b="textAreaBottom"/>
                <a:pathLst>
                  <a:path w="625" h="1186">
                    <a:moveTo>
                      <a:pt x="338" y="1"/>
                    </a:moveTo>
                    <a:cubicBezTo>
                      <a:pt x="243" y="100"/>
                      <a:pt x="121" y="227"/>
                      <a:pt x="0" y="343"/>
                    </a:cubicBezTo>
                    <a:cubicBezTo>
                      <a:pt x="46" y="580"/>
                      <a:pt x="121" y="875"/>
                      <a:pt x="240" y="1185"/>
                    </a:cubicBezTo>
                    <a:lnTo>
                      <a:pt x="624" y="1101"/>
                    </a:lnTo>
                    <a:cubicBezTo>
                      <a:pt x="450" y="659"/>
                      <a:pt x="372" y="244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1" name="Google Shape;701;p37"/>
              <p:cNvSpPr/>
              <p:nvPr/>
            </p:nvSpPr>
            <p:spPr>
              <a:xfrm>
                <a:off x="6787800" y="2357640"/>
                <a:ext cx="479160" cy="144360"/>
              </a:xfrm>
              <a:custGeom>
                <a:avLst/>
                <a:gdLst>
                  <a:gd name="textAreaLeft" fmla="*/ 0 w 479160"/>
                  <a:gd name="textAreaRight" fmla="*/ 480240 w 479160"/>
                  <a:gd name="textAreaTop" fmla="*/ 0 h 144360"/>
                  <a:gd name="textAreaBottom" fmla="*/ 145440 h 144360"/>
                </a:gdLst>
                <a:ahLst/>
                <a:rect l="textAreaLeft" t="textAreaTop" r="textAreaRight" b="textAreaBottom"/>
                <a:pathLst>
                  <a:path w="10244" h="3106">
                    <a:moveTo>
                      <a:pt x="10057" y="0"/>
                    </a:moveTo>
                    <a:cubicBezTo>
                      <a:pt x="10053" y="5"/>
                      <a:pt x="10050" y="10"/>
                      <a:pt x="10045" y="13"/>
                    </a:cubicBezTo>
                    <a:cubicBezTo>
                      <a:pt x="9666" y="271"/>
                      <a:pt x="8399" y="881"/>
                      <a:pt x="6767" y="1479"/>
                    </a:cubicBezTo>
                    <a:cubicBezTo>
                      <a:pt x="6636" y="1526"/>
                      <a:pt x="6503" y="1575"/>
                      <a:pt x="6368" y="1621"/>
                    </a:cubicBezTo>
                    <a:cubicBezTo>
                      <a:pt x="6341" y="1632"/>
                      <a:pt x="6313" y="1641"/>
                      <a:pt x="6286" y="1650"/>
                    </a:cubicBezTo>
                    <a:cubicBezTo>
                      <a:pt x="6128" y="1705"/>
                      <a:pt x="5966" y="1760"/>
                      <a:pt x="5803" y="1815"/>
                    </a:cubicBezTo>
                    <a:cubicBezTo>
                      <a:pt x="5783" y="1821"/>
                      <a:pt x="5764" y="1827"/>
                      <a:pt x="5744" y="1834"/>
                    </a:cubicBezTo>
                    <a:cubicBezTo>
                      <a:pt x="5703" y="1847"/>
                      <a:pt x="5660" y="1861"/>
                      <a:pt x="5619" y="1875"/>
                    </a:cubicBezTo>
                    <a:cubicBezTo>
                      <a:pt x="5563" y="1893"/>
                      <a:pt x="5504" y="1912"/>
                      <a:pt x="5448" y="1930"/>
                    </a:cubicBezTo>
                    <a:cubicBezTo>
                      <a:pt x="3739" y="2471"/>
                      <a:pt x="1818" y="2916"/>
                      <a:pt x="150" y="2939"/>
                    </a:cubicBezTo>
                    <a:cubicBezTo>
                      <a:pt x="149" y="2939"/>
                      <a:pt x="148" y="2939"/>
                      <a:pt x="148" y="2939"/>
                    </a:cubicBezTo>
                    <a:cubicBezTo>
                      <a:pt x="100" y="2939"/>
                      <a:pt x="63" y="2900"/>
                      <a:pt x="63" y="2852"/>
                    </a:cubicBezTo>
                    <a:cubicBezTo>
                      <a:pt x="42" y="2901"/>
                      <a:pt x="20" y="2950"/>
                      <a:pt x="0" y="2999"/>
                    </a:cubicBezTo>
                    <a:cubicBezTo>
                      <a:pt x="26" y="3034"/>
                      <a:pt x="52" y="3070"/>
                      <a:pt x="78" y="3106"/>
                    </a:cubicBezTo>
                    <a:cubicBezTo>
                      <a:pt x="2682" y="3041"/>
                      <a:pt x="5066" y="2379"/>
                      <a:pt x="6879" y="1682"/>
                    </a:cubicBezTo>
                    <a:cubicBezTo>
                      <a:pt x="8657" y="999"/>
                      <a:pt x="9889" y="283"/>
                      <a:pt x="10244" y="66"/>
                    </a:cubicBezTo>
                    <a:cubicBezTo>
                      <a:pt x="10172" y="40"/>
                      <a:pt x="10106" y="17"/>
                      <a:pt x="10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720" bIns="72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2" name="Google Shape;702;p37"/>
              <p:cNvSpPr/>
              <p:nvPr/>
            </p:nvSpPr>
            <p:spPr>
              <a:xfrm>
                <a:off x="7085880" y="1575360"/>
                <a:ext cx="202320" cy="445680"/>
              </a:xfrm>
              <a:custGeom>
                <a:avLst/>
                <a:gdLst>
                  <a:gd name="textAreaLeft" fmla="*/ 0 w 202320"/>
                  <a:gd name="textAreaRight" fmla="*/ 203400 w 202320"/>
                  <a:gd name="textAreaTop" fmla="*/ 0 h 445680"/>
                  <a:gd name="textAreaBottom" fmla="*/ 446760 h 445680"/>
                </a:gdLst>
                <a:ahLst/>
                <a:rect l="textAreaLeft" t="textAreaTop" r="textAreaRight" b="textAreaBottom"/>
                <a:pathLst>
                  <a:path w="4335" h="9529">
                    <a:moveTo>
                      <a:pt x="102" y="1"/>
                    </a:moveTo>
                    <a:cubicBezTo>
                      <a:pt x="44" y="1"/>
                      <a:pt x="0" y="24"/>
                      <a:pt x="0" y="24"/>
                    </a:cubicBezTo>
                    <a:cubicBezTo>
                      <a:pt x="275" y="801"/>
                      <a:pt x="1136" y="3290"/>
                      <a:pt x="1297" y="4637"/>
                    </a:cubicBezTo>
                    <a:cubicBezTo>
                      <a:pt x="1387" y="5386"/>
                      <a:pt x="1674" y="7384"/>
                      <a:pt x="1884" y="9349"/>
                    </a:cubicBezTo>
                    <a:cubicBezTo>
                      <a:pt x="1933" y="9395"/>
                      <a:pt x="1988" y="9444"/>
                      <a:pt x="2046" y="9497"/>
                    </a:cubicBezTo>
                    <a:cubicBezTo>
                      <a:pt x="2068" y="9518"/>
                      <a:pt x="2097" y="9528"/>
                      <a:pt x="2126" y="9528"/>
                    </a:cubicBezTo>
                    <a:cubicBezTo>
                      <a:pt x="2147" y="9528"/>
                      <a:pt x="2168" y="9523"/>
                      <a:pt x="2186" y="9511"/>
                    </a:cubicBezTo>
                    <a:cubicBezTo>
                      <a:pt x="2231" y="9485"/>
                      <a:pt x="2272" y="9456"/>
                      <a:pt x="2313" y="9429"/>
                    </a:cubicBezTo>
                    <a:cubicBezTo>
                      <a:pt x="3414" y="8672"/>
                      <a:pt x="3481" y="7435"/>
                      <a:pt x="3558" y="6389"/>
                    </a:cubicBezTo>
                    <a:cubicBezTo>
                      <a:pt x="3570" y="6206"/>
                      <a:pt x="3584" y="6028"/>
                      <a:pt x="3604" y="5860"/>
                    </a:cubicBezTo>
                    <a:cubicBezTo>
                      <a:pt x="3611" y="5799"/>
                      <a:pt x="3619" y="5744"/>
                      <a:pt x="3627" y="5692"/>
                    </a:cubicBezTo>
                    <a:cubicBezTo>
                      <a:pt x="3699" y="5244"/>
                      <a:pt x="3813" y="5126"/>
                      <a:pt x="3915" y="5126"/>
                    </a:cubicBezTo>
                    <a:cubicBezTo>
                      <a:pt x="4027" y="5126"/>
                      <a:pt x="4122" y="5270"/>
                      <a:pt x="4128" y="5278"/>
                    </a:cubicBezTo>
                    <a:cubicBezTo>
                      <a:pt x="4128" y="5278"/>
                      <a:pt x="4334" y="4957"/>
                      <a:pt x="4128" y="4590"/>
                    </a:cubicBezTo>
                    <a:cubicBezTo>
                      <a:pt x="3949" y="4272"/>
                      <a:pt x="3336" y="4251"/>
                      <a:pt x="3179" y="4251"/>
                    </a:cubicBezTo>
                    <a:cubicBezTo>
                      <a:pt x="3155" y="4251"/>
                      <a:pt x="3142" y="4252"/>
                      <a:pt x="3142" y="4252"/>
                    </a:cubicBezTo>
                    <a:cubicBezTo>
                      <a:pt x="3142" y="4252"/>
                      <a:pt x="3105" y="3064"/>
                      <a:pt x="2856" y="2422"/>
                    </a:cubicBezTo>
                    <a:cubicBezTo>
                      <a:pt x="2607" y="1778"/>
                      <a:pt x="630" y="391"/>
                      <a:pt x="317" y="180"/>
                    </a:cubicBezTo>
                    <a:cubicBezTo>
                      <a:pt x="259" y="34"/>
                      <a:pt x="171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3" name="Google Shape;703;p37"/>
              <p:cNvSpPr/>
              <p:nvPr/>
            </p:nvSpPr>
            <p:spPr>
              <a:xfrm>
                <a:off x="7182720" y="1766880"/>
                <a:ext cx="95400" cy="21600"/>
              </a:xfrm>
              <a:custGeom>
                <a:avLst/>
                <a:gdLst>
                  <a:gd name="textAreaLeft" fmla="*/ 0 w 95400"/>
                  <a:gd name="textAreaRight" fmla="*/ 96480 w 95400"/>
                  <a:gd name="textAreaTop" fmla="*/ 0 h 21600"/>
                  <a:gd name="textAreaBottom" fmla="*/ 22680 h 21600"/>
                </a:gdLst>
                <a:ahLst/>
                <a:rect l="textAreaLeft" t="textAreaTop" r="textAreaRight" b="textAreaBottom"/>
                <a:pathLst>
                  <a:path w="2056" h="482">
                    <a:moveTo>
                      <a:pt x="19" y="1"/>
                    </a:moveTo>
                    <a:cubicBezTo>
                      <a:pt x="14" y="1"/>
                      <a:pt x="8" y="4"/>
                      <a:pt x="5" y="9"/>
                    </a:cubicBezTo>
                    <a:cubicBezTo>
                      <a:pt x="1" y="16"/>
                      <a:pt x="4" y="26"/>
                      <a:pt x="11" y="30"/>
                    </a:cubicBezTo>
                    <a:cubicBezTo>
                      <a:pt x="22" y="36"/>
                      <a:pt x="285" y="177"/>
                      <a:pt x="1078" y="183"/>
                    </a:cubicBezTo>
                    <a:cubicBezTo>
                      <a:pt x="1855" y="189"/>
                      <a:pt x="2022" y="471"/>
                      <a:pt x="2023" y="474"/>
                    </a:cubicBezTo>
                    <a:cubicBezTo>
                      <a:pt x="2026" y="478"/>
                      <a:pt x="2032" y="481"/>
                      <a:pt x="2037" y="481"/>
                    </a:cubicBezTo>
                    <a:cubicBezTo>
                      <a:pt x="2040" y="481"/>
                      <a:pt x="2042" y="481"/>
                      <a:pt x="2045" y="480"/>
                    </a:cubicBezTo>
                    <a:cubicBezTo>
                      <a:pt x="2052" y="475"/>
                      <a:pt x="2055" y="466"/>
                      <a:pt x="2051" y="458"/>
                    </a:cubicBezTo>
                    <a:cubicBezTo>
                      <a:pt x="2045" y="446"/>
                      <a:pt x="1877" y="159"/>
                      <a:pt x="1078" y="152"/>
                    </a:cubicBezTo>
                    <a:cubicBezTo>
                      <a:pt x="294" y="146"/>
                      <a:pt x="28" y="4"/>
                      <a:pt x="27" y="3"/>
                    </a:cubicBezTo>
                    <a:cubicBezTo>
                      <a:pt x="24" y="1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1160" bIns="11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4" name="Google Shape;704;p37"/>
              <p:cNvSpPr/>
              <p:nvPr/>
            </p:nvSpPr>
            <p:spPr>
              <a:xfrm>
                <a:off x="7181280" y="1807200"/>
                <a:ext cx="28440" cy="160200"/>
              </a:xfrm>
              <a:custGeom>
                <a:avLst/>
                <a:gdLst>
                  <a:gd name="textAreaLeft" fmla="*/ 0 w 28440"/>
                  <a:gd name="textAreaRight" fmla="*/ 29520 w 28440"/>
                  <a:gd name="textAreaTop" fmla="*/ 0 h 160200"/>
                  <a:gd name="textAreaBottom" fmla="*/ 161280 h 160200"/>
                </a:gdLst>
                <a:ahLst/>
                <a:rect l="textAreaLeft" t="textAreaTop" r="textAreaRight" b="textAreaBottom"/>
                <a:pathLst>
                  <a:path w="632" h="3439">
                    <a:moveTo>
                      <a:pt x="614" y="1"/>
                    </a:moveTo>
                    <a:cubicBezTo>
                      <a:pt x="609" y="1"/>
                      <a:pt x="604" y="3"/>
                      <a:pt x="601" y="7"/>
                    </a:cubicBezTo>
                    <a:cubicBezTo>
                      <a:pt x="599" y="10"/>
                      <a:pt x="434" y="270"/>
                      <a:pt x="286" y="819"/>
                    </a:cubicBezTo>
                    <a:cubicBezTo>
                      <a:pt x="150" y="1325"/>
                      <a:pt x="0" y="2188"/>
                      <a:pt x="60" y="3423"/>
                    </a:cubicBezTo>
                    <a:cubicBezTo>
                      <a:pt x="60" y="3432"/>
                      <a:pt x="67" y="3438"/>
                      <a:pt x="75" y="3438"/>
                    </a:cubicBezTo>
                    <a:lnTo>
                      <a:pt x="76" y="3438"/>
                    </a:lnTo>
                    <a:cubicBezTo>
                      <a:pt x="84" y="3438"/>
                      <a:pt x="92" y="3431"/>
                      <a:pt x="90" y="3421"/>
                    </a:cubicBezTo>
                    <a:cubicBezTo>
                      <a:pt x="31" y="2191"/>
                      <a:pt x="179" y="1331"/>
                      <a:pt x="315" y="828"/>
                    </a:cubicBezTo>
                    <a:cubicBezTo>
                      <a:pt x="462" y="283"/>
                      <a:pt x="625" y="27"/>
                      <a:pt x="627" y="24"/>
                    </a:cubicBezTo>
                    <a:cubicBezTo>
                      <a:pt x="631" y="17"/>
                      <a:pt x="628" y="7"/>
                      <a:pt x="622" y="3"/>
                    </a:cubicBezTo>
                    <a:cubicBezTo>
                      <a:pt x="620" y="1"/>
                      <a:pt x="617" y="1"/>
                      <a:pt x="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0640" bIns="80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5" name="Google Shape;705;p37"/>
              <p:cNvSpPr/>
              <p:nvPr/>
            </p:nvSpPr>
            <p:spPr>
              <a:xfrm>
                <a:off x="7170840" y="1777320"/>
                <a:ext cx="8280" cy="185760"/>
              </a:xfrm>
              <a:custGeom>
                <a:avLst/>
                <a:gdLst>
                  <a:gd name="textAreaLeft" fmla="*/ 0 w 8280"/>
                  <a:gd name="textAreaRight" fmla="*/ 9360 w 8280"/>
                  <a:gd name="textAreaTop" fmla="*/ 0 h 185760"/>
                  <a:gd name="textAreaBottom" fmla="*/ 186840 h 185760"/>
                </a:gdLst>
                <a:ahLst/>
                <a:rect l="textAreaLeft" t="textAreaTop" r="textAreaRight" b="textAreaBottom"/>
                <a:pathLst>
                  <a:path w="203" h="3989">
                    <a:moveTo>
                      <a:pt x="100" y="1"/>
                    </a:moveTo>
                    <a:cubicBezTo>
                      <a:pt x="92" y="1"/>
                      <a:pt x="84" y="7"/>
                      <a:pt x="84" y="16"/>
                    </a:cubicBezTo>
                    <a:cubicBezTo>
                      <a:pt x="83" y="39"/>
                      <a:pt x="0" y="2340"/>
                      <a:pt x="170" y="3974"/>
                    </a:cubicBezTo>
                    <a:cubicBezTo>
                      <a:pt x="170" y="3982"/>
                      <a:pt x="178" y="3988"/>
                      <a:pt x="185" y="3988"/>
                    </a:cubicBezTo>
                    <a:lnTo>
                      <a:pt x="187" y="3988"/>
                    </a:lnTo>
                    <a:cubicBezTo>
                      <a:pt x="196" y="3988"/>
                      <a:pt x="202" y="3981"/>
                      <a:pt x="201" y="3971"/>
                    </a:cubicBezTo>
                    <a:cubicBezTo>
                      <a:pt x="31" y="2339"/>
                      <a:pt x="115" y="41"/>
                      <a:pt x="115" y="18"/>
                    </a:cubicBezTo>
                    <a:cubicBezTo>
                      <a:pt x="115" y="9"/>
                      <a:pt x="109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6" name="Google Shape;706;p37"/>
              <p:cNvSpPr/>
              <p:nvPr/>
            </p:nvSpPr>
            <p:spPr>
              <a:xfrm>
                <a:off x="7224480" y="1626840"/>
                <a:ext cx="244800" cy="470160"/>
              </a:xfrm>
              <a:custGeom>
                <a:avLst/>
                <a:gdLst>
                  <a:gd name="textAreaLeft" fmla="*/ 0 w 244800"/>
                  <a:gd name="textAreaRight" fmla="*/ 245880 w 244800"/>
                  <a:gd name="textAreaTop" fmla="*/ 0 h 470160"/>
                  <a:gd name="textAreaBottom" fmla="*/ 471240 h 470160"/>
                </a:gdLst>
                <a:ahLst/>
                <a:rect l="textAreaLeft" t="textAreaTop" r="textAreaRight" b="textAreaBottom"/>
                <a:pathLst>
                  <a:path w="5246" h="10048">
                    <a:moveTo>
                      <a:pt x="3507" y="0"/>
                    </a:moveTo>
                    <a:cubicBezTo>
                      <a:pt x="3468" y="138"/>
                      <a:pt x="3426" y="295"/>
                      <a:pt x="3378" y="470"/>
                    </a:cubicBezTo>
                    <a:cubicBezTo>
                      <a:pt x="3005" y="1826"/>
                      <a:pt x="2352" y="4128"/>
                      <a:pt x="1976" y="5091"/>
                    </a:cubicBezTo>
                    <a:cubicBezTo>
                      <a:pt x="1863" y="5382"/>
                      <a:pt x="1701" y="5672"/>
                      <a:pt x="1527" y="5967"/>
                    </a:cubicBezTo>
                    <a:cubicBezTo>
                      <a:pt x="859" y="7097"/>
                      <a:pt x="1" y="8279"/>
                      <a:pt x="921" y="9681"/>
                    </a:cubicBezTo>
                    <a:lnTo>
                      <a:pt x="923" y="9681"/>
                    </a:lnTo>
                    <a:cubicBezTo>
                      <a:pt x="1173" y="9969"/>
                      <a:pt x="1577" y="10048"/>
                      <a:pt x="1944" y="10048"/>
                    </a:cubicBezTo>
                    <a:cubicBezTo>
                      <a:pt x="2117" y="10048"/>
                      <a:pt x="2281" y="10031"/>
                      <a:pt x="2417" y="10010"/>
                    </a:cubicBezTo>
                    <a:cubicBezTo>
                      <a:pt x="2634" y="9976"/>
                      <a:pt x="2817" y="9829"/>
                      <a:pt x="2900" y="9626"/>
                    </a:cubicBezTo>
                    <a:cubicBezTo>
                      <a:pt x="3279" y="8681"/>
                      <a:pt x="4419" y="5600"/>
                      <a:pt x="5202" y="873"/>
                    </a:cubicBezTo>
                    <a:cubicBezTo>
                      <a:pt x="5216" y="788"/>
                      <a:pt x="5230" y="699"/>
                      <a:pt x="5245" y="612"/>
                    </a:cubicBezTo>
                    <a:lnTo>
                      <a:pt x="3507" y="0"/>
                    </a:ln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7" name="Google Shape;707;p37"/>
              <p:cNvSpPr/>
              <p:nvPr/>
            </p:nvSpPr>
            <p:spPr>
              <a:xfrm>
                <a:off x="7194240" y="1842120"/>
                <a:ext cx="100800" cy="237240"/>
              </a:xfrm>
              <a:custGeom>
                <a:avLst/>
                <a:gdLst>
                  <a:gd name="textAreaLeft" fmla="*/ 0 w 100800"/>
                  <a:gd name="textAreaRight" fmla="*/ 101880 w 100800"/>
                  <a:gd name="textAreaTop" fmla="*/ 0 h 237240"/>
                  <a:gd name="textAreaBottom" fmla="*/ 238320 h 237240"/>
                </a:gdLst>
                <a:ahLst/>
                <a:rect l="textAreaLeft" t="textAreaTop" r="textAreaRight" b="textAreaBottom"/>
                <a:pathLst>
                  <a:path w="2174" h="5083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lnTo>
                      <a:pt x="1568" y="5083"/>
                    </a:lnTo>
                    <a:cubicBezTo>
                      <a:pt x="646" y="3682"/>
                      <a:pt x="1504" y="2499"/>
                      <a:pt x="2173" y="1369"/>
                    </a:cubicBezTo>
                    <a:cubicBezTo>
                      <a:pt x="2071" y="1226"/>
                      <a:pt x="1965" y="1067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8" name="Google Shape;708;p37"/>
              <p:cNvSpPr/>
              <p:nvPr/>
            </p:nvSpPr>
            <p:spPr>
              <a:xfrm>
                <a:off x="7255800" y="1815840"/>
                <a:ext cx="23040" cy="60480"/>
              </a:xfrm>
              <a:custGeom>
                <a:avLst/>
                <a:gdLst>
                  <a:gd name="textAreaLeft" fmla="*/ 0 w 23040"/>
                  <a:gd name="textAreaRight" fmla="*/ 24120 w 23040"/>
                  <a:gd name="textAreaTop" fmla="*/ 0 h 60480"/>
                  <a:gd name="textAreaBottom" fmla="*/ 61560 h 60480"/>
                </a:gdLst>
                <a:ahLst/>
                <a:rect l="textAreaLeft" t="textAreaTop" r="textAreaRight" b="textAreaBottom"/>
                <a:pathLst>
                  <a:path w="513" h="1314">
                    <a:moveTo>
                      <a:pt x="290" y="1"/>
                    </a:moveTo>
                    <a:cubicBezTo>
                      <a:pt x="188" y="1"/>
                      <a:pt x="73" y="119"/>
                      <a:pt x="2" y="567"/>
                    </a:cubicBezTo>
                    <a:lnTo>
                      <a:pt x="1" y="567"/>
                    </a:lnTo>
                    <a:cubicBezTo>
                      <a:pt x="75" y="697"/>
                      <a:pt x="248" y="992"/>
                      <a:pt x="449" y="1313"/>
                    </a:cubicBezTo>
                    <a:cubicBezTo>
                      <a:pt x="513" y="720"/>
                      <a:pt x="502" y="153"/>
                      <a:pt x="502" y="153"/>
                    </a:cubicBezTo>
                    <a:cubicBezTo>
                      <a:pt x="497" y="145"/>
                      <a:pt x="401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9" name="Google Shape;709;p37"/>
              <p:cNvSpPr/>
              <p:nvPr/>
            </p:nvSpPr>
            <p:spPr>
              <a:xfrm>
                <a:off x="7194240" y="1842120"/>
                <a:ext cx="86400" cy="196920"/>
              </a:xfrm>
              <a:custGeom>
                <a:avLst/>
                <a:gdLst>
                  <a:gd name="textAreaLeft" fmla="*/ 0 w 86400"/>
                  <a:gd name="textAreaRight" fmla="*/ 87480 w 86400"/>
                  <a:gd name="textAreaTop" fmla="*/ 0 h 196920"/>
                  <a:gd name="textAreaBottom" fmla="*/ 198000 h 196920"/>
                </a:gdLst>
                <a:ahLst/>
                <a:rect l="textAreaLeft" t="textAreaTop" r="textAreaRight" b="textAreaBottom"/>
                <a:pathLst>
                  <a:path w="1865" h="4223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cubicBezTo>
                      <a:pt x="735" y="3062"/>
                      <a:pt x="1654" y="1299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20" name="Google Shape;710;p37"/>
              <p:cNvSpPr/>
              <p:nvPr/>
            </p:nvSpPr>
            <p:spPr>
              <a:xfrm>
                <a:off x="7370640" y="1382760"/>
                <a:ext cx="208800" cy="280080"/>
              </a:xfrm>
              <a:custGeom>
                <a:avLst/>
                <a:gdLst>
                  <a:gd name="textAreaLeft" fmla="*/ 0 w 208800"/>
                  <a:gd name="textAreaRight" fmla="*/ 209880 w 208800"/>
                  <a:gd name="textAreaTop" fmla="*/ 0 h 280080"/>
                  <a:gd name="textAreaBottom" fmla="*/ 281160 h 280080"/>
                </a:gdLst>
                <a:ahLst/>
                <a:rect l="textAreaLeft" t="textAreaTop" r="textAreaRight" b="textAreaBottom"/>
                <a:pathLst>
                  <a:path w="4473" h="6000">
                    <a:moveTo>
                      <a:pt x="1819" y="0"/>
                    </a:moveTo>
                    <a:cubicBezTo>
                      <a:pt x="1794" y="0"/>
                      <a:pt x="1770" y="16"/>
                      <a:pt x="1762" y="40"/>
                    </a:cubicBezTo>
                    <a:lnTo>
                      <a:pt x="11" y="5007"/>
                    </a:lnTo>
                    <a:cubicBezTo>
                      <a:pt x="0" y="5040"/>
                      <a:pt x="17" y="5075"/>
                      <a:pt x="49" y="5085"/>
                    </a:cubicBezTo>
                    <a:lnTo>
                      <a:pt x="389" y="5206"/>
                    </a:lnTo>
                    <a:lnTo>
                      <a:pt x="2127" y="5818"/>
                    </a:lnTo>
                    <a:lnTo>
                      <a:pt x="2633" y="5997"/>
                    </a:lnTo>
                    <a:cubicBezTo>
                      <a:pt x="2640" y="5999"/>
                      <a:pt x="2646" y="6000"/>
                      <a:pt x="2653" y="6000"/>
                    </a:cubicBezTo>
                    <a:cubicBezTo>
                      <a:pt x="2679" y="6000"/>
                      <a:pt x="2703" y="5984"/>
                      <a:pt x="2711" y="5960"/>
                    </a:cubicBezTo>
                    <a:lnTo>
                      <a:pt x="4460" y="991"/>
                    </a:lnTo>
                    <a:cubicBezTo>
                      <a:pt x="4472" y="960"/>
                      <a:pt x="4456" y="925"/>
                      <a:pt x="4423" y="915"/>
                    </a:cubicBezTo>
                    <a:lnTo>
                      <a:pt x="1838" y="3"/>
                    </a:lnTo>
                    <a:cubicBezTo>
                      <a:pt x="1832" y="1"/>
                      <a:pt x="1825" y="0"/>
                      <a:pt x="1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21" name="Google Shape;711;p37"/>
              <p:cNvSpPr/>
              <p:nvPr/>
            </p:nvSpPr>
            <p:spPr>
              <a:xfrm>
                <a:off x="7353720" y="1376640"/>
                <a:ext cx="102240" cy="243360"/>
              </a:xfrm>
              <a:custGeom>
                <a:avLst/>
                <a:gdLst>
                  <a:gd name="textAreaLeft" fmla="*/ 0 w 102240"/>
                  <a:gd name="textAreaRight" fmla="*/ 103320 w 102240"/>
                  <a:gd name="textAreaTop" fmla="*/ 0 h 243360"/>
                  <a:gd name="textAreaBottom" fmla="*/ 244440 h 243360"/>
                </a:gdLst>
                <a:ahLst/>
                <a:rect l="textAreaLeft" t="textAreaTop" r="textAreaRight" b="textAreaBottom"/>
                <a:pathLst>
                  <a:path w="2206" h="5216">
                    <a:moveTo>
                      <a:pt x="1817" y="1"/>
                    </a:moveTo>
                    <a:cubicBezTo>
                      <a:pt x="1793" y="1"/>
                      <a:pt x="1770" y="17"/>
                      <a:pt x="1762" y="42"/>
                    </a:cubicBezTo>
                    <a:lnTo>
                      <a:pt x="11" y="5009"/>
                    </a:lnTo>
                    <a:cubicBezTo>
                      <a:pt x="0" y="5041"/>
                      <a:pt x="17" y="5076"/>
                      <a:pt x="48" y="5087"/>
                    </a:cubicBezTo>
                    <a:lnTo>
                      <a:pt x="415" y="5215"/>
                    </a:lnTo>
                    <a:lnTo>
                      <a:pt x="415" y="5215"/>
                    </a:lnTo>
                    <a:cubicBezTo>
                      <a:pt x="384" y="5204"/>
                      <a:pt x="368" y="5169"/>
                      <a:pt x="378" y="5139"/>
                    </a:cubicBezTo>
                    <a:lnTo>
                      <a:pt x="2129" y="172"/>
                    </a:lnTo>
                    <a:cubicBezTo>
                      <a:pt x="2137" y="146"/>
                      <a:pt x="2161" y="130"/>
                      <a:pt x="2186" y="130"/>
                    </a:cubicBezTo>
                    <a:cubicBezTo>
                      <a:pt x="2192" y="130"/>
                      <a:pt x="2199" y="131"/>
                      <a:pt x="2205" y="133"/>
                    </a:cubicBezTo>
                    <a:lnTo>
                      <a:pt x="1838" y="5"/>
                    </a:lnTo>
                    <a:cubicBezTo>
                      <a:pt x="1831" y="2"/>
                      <a:pt x="1824" y="1"/>
                      <a:pt x="1817" y="1"/>
                    </a:cubicBezTo>
                    <a:close/>
                    <a:moveTo>
                      <a:pt x="415" y="5215"/>
                    </a:moveTo>
                    <a:cubicBezTo>
                      <a:pt x="415" y="5215"/>
                      <a:pt x="416" y="5215"/>
                      <a:pt x="416" y="5215"/>
                    </a:cubicBezTo>
                    <a:lnTo>
                      <a:pt x="415" y="521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22" name="Google Shape;712;p37"/>
              <p:cNvSpPr/>
              <p:nvPr/>
            </p:nvSpPr>
            <p:spPr>
              <a:xfrm>
                <a:off x="7482960" y="1432440"/>
                <a:ext cx="34560" cy="38880"/>
              </a:xfrm>
              <a:custGeom>
                <a:avLst/>
                <a:gdLst>
                  <a:gd name="textAreaLeft" fmla="*/ 0 w 34560"/>
                  <a:gd name="textAreaRight" fmla="*/ 35640 w 34560"/>
                  <a:gd name="textAreaTop" fmla="*/ 0 h 38880"/>
                  <a:gd name="textAreaBottom" fmla="*/ 39960 h 38880"/>
                </a:gdLst>
                <a:ahLst/>
                <a:rect l="textAreaLeft" t="textAreaTop" r="textAreaRight" b="textAreaBottom"/>
                <a:pathLst>
                  <a:path w="760" h="854">
                    <a:moveTo>
                      <a:pt x="447" y="1"/>
                    </a:moveTo>
                    <a:cubicBezTo>
                      <a:pt x="302" y="1"/>
                      <a:pt x="149" y="129"/>
                      <a:pt x="82" y="321"/>
                    </a:cubicBezTo>
                    <a:cubicBezTo>
                      <a:pt x="1" y="549"/>
                      <a:pt x="70" y="782"/>
                      <a:pt x="235" y="840"/>
                    </a:cubicBezTo>
                    <a:cubicBezTo>
                      <a:pt x="260" y="849"/>
                      <a:pt x="287" y="853"/>
                      <a:pt x="314" y="853"/>
                    </a:cubicBezTo>
                    <a:cubicBezTo>
                      <a:pt x="459" y="853"/>
                      <a:pt x="611" y="725"/>
                      <a:pt x="678" y="532"/>
                    </a:cubicBezTo>
                    <a:cubicBezTo>
                      <a:pt x="759" y="305"/>
                      <a:pt x="691" y="72"/>
                      <a:pt x="525" y="14"/>
                    </a:cubicBezTo>
                    <a:cubicBezTo>
                      <a:pt x="500" y="5"/>
                      <a:pt x="47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800" bIns="19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23" name="Google Shape;713;p37"/>
              <p:cNvSpPr/>
              <p:nvPr/>
            </p:nvSpPr>
            <p:spPr>
              <a:xfrm>
                <a:off x="7486920" y="1436040"/>
                <a:ext cx="26280" cy="31680"/>
              </a:xfrm>
              <a:custGeom>
                <a:avLst/>
                <a:gdLst>
                  <a:gd name="textAreaLeft" fmla="*/ 0 w 26280"/>
                  <a:gd name="textAreaRight" fmla="*/ 27360 w 26280"/>
                  <a:gd name="textAreaTop" fmla="*/ 0 h 31680"/>
                  <a:gd name="textAreaBottom" fmla="*/ 32760 h 31680"/>
                </a:gdLst>
                <a:ahLst/>
                <a:rect l="textAreaLeft" t="textAreaTop" r="textAreaRight" b="textAreaBottom"/>
                <a:pathLst>
                  <a:path w="582" h="698">
                    <a:moveTo>
                      <a:pt x="358" y="1"/>
                    </a:moveTo>
                    <a:cubicBezTo>
                      <a:pt x="246" y="1"/>
                      <a:pt x="122" y="111"/>
                      <a:pt x="65" y="269"/>
                    </a:cubicBezTo>
                    <a:cubicBezTo>
                      <a:pt x="1" y="453"/>
                      <a:pt x="50" y="646"/>
                      <a:pt x="172" y="688"/>
                    </a:cubicBezTo>
                    <a:cubicBezTo>
                      <a:pt x="189" y="694"/>
                      <a:pt x="206" y="697"/>
                      <a:pt x="224" y="697"/>
                    </a:cubicBezTo>
                    <a:cubicBezTo>
                      <a:pt x="336" y="697"/>
                      <a:pt x="461" y="587"/>
                      <a:pt x="516" y="428"/>
                    </a:cubicBezTo>
                    <a:cubicBezTo>
                      <a:pt x="582" y="245"/>
                      <a:pt x="533" y="52"/>
                      <a:pt x="410" y="10"/>
                    </a:cubicBezTo>
                    <a:cubicBezTo>
                      <a:pt x="394" y="4"/>
                      <a:pt x="376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200" bIns="16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24" name="Google Shape;714;p37"/>
              <p:cNvSpPr/>
              <p:nvPr/>
            </p:nvSpPr>
            <p:spPr>
              <a:xfrm>
                <a:off x="7418160" y="1397160"/>
                <a:ext cx="22320" cy="51840"/>
              </a:xfrm>
              <a:custGeom>
                <a:avLst/>
                <a:gdLst>
                  <a:gd name="textAreaLeft" fmla="*/ 0 w 22320"/>
                  <a:gd name="textAreaRight" fmla="*/ 23400 w 22320"/>
                  <a:gd name="textAreaTop" fmla="*/ 0 h 51840"/>
                  <a:gd name="textAreaBottom" fmla="*/ 52920 h 51840"/>
                </a:gdLst>
                <a:ahLst/>
                <a:rect l="textAreaLeft" t="textAreaTop" r="textAreaRight" b="textAreaBottom"/>
                <a:pathLst>
                  <a:path w="498" h="1127">
                    <a:moveTo>
                      <a:pt x="403" y="1"/>
                    </a:moveTo>
                    <a:cubicBezTo>
                      <a:pt x="390" y="7"/>
                      <a:pt x="383" y="10"/>
                      <a:pt x="370" y="16"/>
                    </a:cubicBezTo>
                    <a:lnTo>
                      <a:pt x="0" y="1066"/>
                    </a:lnTo>
                    <a:cubicBezTo>
                      <a:pt x="7" y="1079"/>
                      <a:pt x="10" y="1086"/>
                      <a:pt x="16" y="1099"/>
                    </a:cubicBezTo>
                    <a:lnTo>
                      <a:pt x="95" y="1126"/>
                    </a:lnTo>
                    <a:cubicBezTo>
                      <a:pt x="108" y="1121"/>
                      <a:pt x="114" y="1117"/>
                      <a:pt x="127" y="1111"/>
                    </a:cubicBezTo>
                    <a:lnTo>
                      <a:pt x="497" y="60"/>
                    </a:lnTo>
                    <a:cubicBezTo>
                      <a:pt x="491" y="48"/>
                      <a:pt x="488" y="42"/>
                      <a:pt x="482" y="28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6280" bIns="26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25" name="Google Shape;715;p37"/>
              <p:cNvSpPr/>
              <p:nvPr/>
            </p:nvSpPr>
            <p:spPr>
              <a:xfrm>
                <a:off x="7471080" y="1498680"/>
                <a:ext cx="84240" cy="58320"/>
              </a:xfrm>
              <a:custGeom>
                <a:avLst/>
                <a:gdLst>
                  <a:gd name="textAreaLeft" fmla="*/ 0 w 84240"/>
                  <a:gd name="textAreaRight" fmla="*/ 85320 w 84240"/>
                  <a:gd name="textAreaTop" fmla="*/ 0 h 58320"/>
                  <a:gd name="textAreaBottom" fmla="*/ 59400 h 58320"/>
                </a:gdLst>
                <a:ahLst/>
                <a:rect l="textAreaLeft" t="textAreaTop" r="textAreaRight" b="textAreaBottom"/>
                <a:pathLst>
                  <a:path w="1822" h="1264">
                    <a:moveTo>
                      <a:pt x="455" y="1"/>
                    </a:moveTo>
                    <a:cubicBezTo>
                      <a:pt x="48" y="1"/>
                      <a:pt x="1" y="406"/>
                      <a:pt x="344" y="487"/>
                    </a:cubicBezTo>
                    <a:cubicBezTo>
                      <a:pt x="831" y="601"/>
                      <a:pt x="1078" y="828"/>
                      <a:pt x="1204" y="1017"/>
                    </a:cubicBezTo>
                    <a:cubicBezTo>
                      <a:pt x="1337" y="1100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57" y="543"/>
                      <a:pt x="1457" y="274"/>
                      <a:pt x="701" y="42"/>
                    </a:cubicBezTo>
                    <a:cubicBezTo>
                      <a:pt x="608" y="13"/>
                      <a:pt x="526" y="1"/>
                      <a:pt x="45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520" bIns="29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26" name="Google Shape;716;p37"/>
              <p:cNvSpPr/>
              <p:nvPr/>
            </p:nvSpPr>
            <p:spPr>
              <a:xfrm>
                <a:off x="7460280" y="1529640"/>
                <a:ext cx="84240" cy="57960"/>
              </a:xfrm>
              <a:custGeom>
                <a:avLst/>
                <a:gdLst>
                  <a:gd name="textAreaLeft" fmla="*/ 0 w 84240"/>
                  <a:gd name="textAreaRight" fmla="*/ 85320 w 84240"/>
                  <a:gd name="textAreaTop" fmla="*/ 0 h 57960"/>
                  <a:gd name="textAreaBottom" fmla="*/ 59040 h 57960"/>
                </a:gdLst>
                <a:ahLst/>
                <a:rect l="textAreaLeft" t="textAreaTop" r="textAreaRight" b="textAreaBottom"/>
                <a:pathLst>
                  <a:path w="1822" h="1263">
                    <a:moveTo>
                      <a:pt x="454" y="0"/>
                    </a:moveTo>
                    <a:cubicBezTo>
                      <a:pt x="47" y="0"/>
                      <a:pt x="1" y="406"/>
                      <a:pt x="344" y="486"/>
                    </a:cubicBezTo>
                    <a:cubicBezTo>
                      <a:pt x="831" y="601"/>
                      <a:pt x="1078" y="829"/>
                      <a:pt x="1204" y="1017"/>
                    </a:cubicBezTo>
                    <a:cubicBezTo>
                      <a:pt x="1337" y="1099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81" y="714"/>
                      <a:pt x="1760" y="659"/>
                      <a:pt x="1720" y="602"/>
                    </a:cubicBezTo>
                    <a:cubicBezTo>
                      <a:pt x="1664" y="521"/>
                      <a:pt x="1572" y="439"/>
                      <a:pt x="1441" y="356"/>
                    </a:cubicBezTo>
                    <a:cubicBezTo>
                      <a:pt x="1268" y="248"/>
                      <a:pt x="1028" y="141"/>
                      <a:pt x="701" y="41"/>
                    </a:cubicBezTo>
                    <a:cubicBezTo>
                      <a:pt x="608" y="13"/>
                      <a:pt x="525" y="0"/>
                      <a:pt x="45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520" bIns="29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27" name="Google Shape;717;p37"/>
              <p:cNvSpPr/>
              <p:nvPr/>
            </p:nvSpPr>
            <p:spPr>
              <a:xfrm>
                <a:off x="7449120" y="1560600"/>
                <a:ext cx="84240" cy="56880"/>
              </a:xfrm>
              <a:custGeom>
                <a:avLst/>
                <a:gdLst>
                  <a:gd name="textAreaLeft" fmla="*/ 0 w 84240"/>
                  <a:gd name="textAreaRight" fmla="*/ 85320 w 84240"/>
                  <a:gd name="textAreaTop" fmla="*/ 0 h 56880"/>
                  <a:gd name="textAreaBottom" fmla="*/ 57960 h 56880"/>
                </a:gdLst>
                <a:ahLst/>
                <a:rect l="textAreaLeft" t="textAreaTop" r="textAreaRight" b="textAreaBottom"/>
                <a:pathLst>
                  <a:path w="1820" h="1240">
                    <a:moveTo>
                      <a:pt x="456" y="1"/>
                    </a:moveTo>
                    <a:cubicBezTo>
                      <a:pt x="48" y="1"/>
                      <a:pt x="1" y="406"/>
                      <a:pt x="346" y="488"/>
                    </a:cubicBezTo>
                    <a:cubicBezTo>
                      <a:pt x="727" y="578"/>
                      <a:pt x="961" y="737"/>
                      <a:pt x="1104" y="891"/>
                    </a:cubicBezTo>
                    <a:cubicBezTo>
                      <a:pt x="1335" y="1009"/>
                      <a:pt x="1470" y="1128"/>
                      <a:pt x="1534" y="1240"/>
                    </a:cubicBezTo>
                    <a:cubicBezTo>
                      <a:pt x="1771" y="1121"/>
                      <a:pt x="1820" y="972"/>
                      <a:pt x="1791" y="769"/>
                    </a:cubicBezTo>
                    <a:cubicBezTo>
                      <a:pt x="1783" y="716"/>
                      <a:pt x="1760" y="661"/>
                      <a:pt x="1720" y="604"/>
                    </a:cubicBezTo>
                    <a:cubicBezTo>
                      <a:pt x="1664" y="523"/>
                      <a:pt x="1574" y="440"/>
                      <a:pt x="1441" y="356"/>
                    </a:cubicBezTo>
                    <a:cubicBezTo>
                      <a:pt x="1269" y="249"/>
                      <a:pt x="1028" y="142"/>
                      <a:pt x="701" y="41"/>
                    </a:cubicBezTo>
                    <a:cubicBezTo>
                      <a:pt x="608" y="13"/>
                      <a:pt x="527" y="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800" bIns="28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28" name="Google Shape;718;p37"/>
              <p:cNvSpPr/>
              <p:nvPr/>
            </p:nvSpPr>
            <p:spPr>
              <a:xfrm>
                <a:off x="7444080" y="1590480"/>
                <a:ext cx="79200" cy="57240"/>
              </a:xfrm>
              <a:custGeom>
                <a:avLst/>
                <a:gdLst>
                  <a:gd name="textAreaLeft" fmla="*/ 0 w 79200"/>
                  <a:gd name="textAreaRight" fmla="*/ 80280 w 79200"/>
                  <a:gd name="textAreaTop" fmla="*/ 0 h 57240"/>
                  <a:gd name="textAreaBottom" fmla="*/ 58320 h 57240"/>
                </a:gdLst>
                <a:ahLst/>
                <a:rect l="textAreaLeft" t="textAreaTop" r="textAreaRight" b="textAreaBottom"/>
                <a:pathLst>
                  <a:path w="1716" h="1241">
                    <a:moveTo>
                      <a:pt x="429" y="1"/>
                    </a:moveTo>
                    <a:cubicBezTo>
                      <a:pt x="45" y="1"/>
                      <a:pt x="1" y="381"/>
                      <a:pt x="324" y="458"/>
                    </a:cubicBezTo>
                    <a:cubicBezTo>
                      <a:pt x="1186" y="661"/>
                      <a:pt x="1249" y="1241"/>
                      <a:pt x="1249" y="1241"/>
                    </a:cubicBezTo>
                    <a:cubicBezTo>
                      <a:pt x="1636" y="1114"/>
                      <a:pt x="1715" y="958"/>
                      <a:pt x="1680" y="721"/>
                    </a:cubicBezTo>
                    <a:cubicBezTo>
                      <a:pt x="1676" y="682"/>
                      <a:pt x="1662" y="644"/>
                      <a:pt x="1639" y="603"/>
                    </a:cubicBezTo>
                    <a:cubicBezTo>
                      <a:pt x="1575" y="491"/>
                      <a:pt x="1440" y="372"/>
                      <a:pt x="1209" y="254"/>
                    </a:cubicBezTo>
                    <a:cubicBezTo>
                      <a:pt x="1066" y="181"/>
                      <a:pt x="884" y="109"/>
                      <a:pt x="659" y="39"/>
                    </a:cubicBezTo>
                    <a:cubicBezTo>
                      <a:pt x="572" y="12"/>
                      <a:pt x="495" y="1"/>
                      <a:pt x="429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160" bIns="29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29" name="Google Shape;719;p37"/>
              <p:cNvSpPr/>
              <p:nvPr/>
            </p:nvSpPr>
            <p:spPr>
              <a:xfrm>
                <a:off x="6797520" y="1361520"/>
                <a:ext cx="156600" cy="152640"/>
              </a:xfrm>
              <a:custGeom>
                <a:avLst/>
                <a:gdLst>
                  <a:gd name="textAreaLeft" fmla="*/ 0 w 156600"/>
                  <a:gd name="textAreaRight" fmla="*/ 157680 w 156600"/>
                  <a:gd name="textAreaTop" fmla="*/ 0 h 152640"/>
                  <a:gd name="textAreaBottom" fmla="*/ 153720 h 152640"/>
                </a:gdLst>
                <a:ahLst/>
                <a:rect l="textAreaLeft" t="textAreaTop" r="textAreaRight" b="textAreaBottom"/>
                <a:pathLst>
                  <a:path w="3360" h="3282">
                    <a:moveTo>
                      <a:pt x="1" y="0"/>
                    </a:moveTo>
                    <a:lnTo>
                      <a:pt x="1" y="0"/>
                    </a:lnTo>
                    <a:cubicBezTo>
                      <a:pt x="4" y="60"/>
                      <a:pt x="7" y="126"/>
                      <a:pt x="10" y="194"/>
                    </a:cubicBezTo>
                    <a:cubicBezTo>
                      <a:pt x="12" y="220"/>
                      <a:pt x="12" y="248"/>
                      <a:pt x="13" y="274"/>
                    </a:cubicBezTo>
                    <a:cubicBezTo>
                      <a:pt x="13" y="289"/>
                      <a:pt x="15" y="305"/>
                      <a:pt x="15" y="320"/>
                    </a:cubicBezTo>
                    <a:cubicBezTo>
                      <a:pt x="15" y="363"/>
                      <a:pt x="16" y="407"/>
                      <a:pt x="16" y="453"/>
                    </a:cubicBezTo>
                    <a:lnTo>
                      <a:pt x="16" y="454"/>
                    </a:lnTo>
                    <a:cubicBezTo>
                      <a:pt x="19" y="577"/>
                      <a:pt x="19" y="707"/>
                      <a:pt x="18" y="841"/>
                    </a:cubicBezTo>
                    <a:cubicBezTo>
                      <a:pt x="18" y="875"/>
                      <a:pt x="18" y="908"/>
                      <a:pt x="18" y="944"/>
                    </a:cubicBezTo>
                    <a:cubicBezTo>
                      <a:pt x="18" y="960"/>
                      <a:pt x="16" y="977"/>
                      <a:pt x="16" y="994"/>
                    </a:cubicBezTo>
                    <a:cubicBezTo>
                      <a:pt x="16" y="1029"/>
                      <a:pt x="16" y="1063"/>
                      <a:pt x="15" y="1098"/>
                    </a:cubicBezTo>
                    <a:cubicBezTo>
                      <a:pt x="15" y="1115"/>
                      <a:pt x="15" y="1133"/>
                      <a:pt x="15" y="1150"/>
                    </a:cubicBezTo>
                    <a:cubicBezTo>
                      <a:pt x="13" y="1168"/>
                      <a:pt x="13" y="1185"/>
                      <a:pt x="13" y="1202"/>
                    </a:cubicBezTo>
                    <a:cubicBezTo>
                      <a:pt x="13" y="1223"/>
                      <a:pt x="12" y="1243"/>
                      <a:pt x="12" y="1265"/>
                    </a:cubicBezTo>
                    <a:cubicBezTo>
                      <a:pt x="10" y="1349"/>
                      <a:pt x="9" y="1434"/>
                      <a:pt x="6" y="1520"/>
                    </a:cubicBezTo>
                    <a:cubicBezTo>
                      <a:pt x="1164" y="3163"/>
                      <a:pt x="2865" y="3281"/>
                      <a:pt x="3331" y="3281"/>
                    </a:cubicBezTo>
                    <a:cubicBezTo>
                      <a:pt x="3341" y="3281"/>
                      <a:pt x="3351" y="3281"/>
                      <a:pt x="3360" y="3281"/>
                    </a:cubicBezTo>
                    <a:cubicBezTo>
                      <a:pt x="3355" y="3249"/>
                      <a:pt x="3351" y="3215"/>
                      <a:pt x="3348" y="3183"/>
                    </a:cubicBezTo>
                    <a:cubicBezTo>
                      <a:pt x="3345" y="3159"/>
                      <a:pt x="3343" y="3134"/>
                      <a:pt x="3340" y="3110"/>
                    </a:cubicBezTo>
                    <a:cubicBezTo>
                      <a:pt x="2559" y="3020"/>
                      <a:pt x="1522" y="2502"/>
                      <a:pt x="249" y="1152"/>
                    </a:cubicBezTo>
                    <a:cubicBezTo>
                      <a:pt x="242" y="1142"/>
                      <a:pt x="233" y="1127"/>
                      <a:pt x="227" y="1118"/>
                    </a:cubicBezTo>
                    <a:cubicBezTo>
                      <a:pt x="224" y="1113"/>
                      <a:pt x="223" y="1110"/>
                      <a:pt x="221" y="1106"/>
                    </a:cubicBezTo>
                    <a:cubicBezTo>
                      <a:pt x="218" y="1101"/>
                      <a:pt x="217" y="1096"/>
                      <a:pt x="215" y="1092"/>
                    </a:cubicBezTo>
                    <a:cubicBezTo>
                      <a:pt x="207" y="1075"/>
                      <a:pt x="201" y="1057"/>
                      <a:pt x="195" y="1038"/>
                    </a:cubicBezTo>
                    <a:cubicBezTo>
                      <a:pt x="192" y="1032"/>
                      <a:pt x="191" y="1025"/>
                      <a:pt x="187" y="1019"/>
                    </a:cubicBezTo>
                    <a:cubicBezTo>
                      <a:pt x="181" y="999"/>
                      <a:pt x="175" y="977"/>
                      <a:pt x="168" y="956"/>
                    </a:cubicBezTo>
                    <a:cubicBezTo>
                      <a:pt x="166" y="948"/>
                      <a:pt x="165" y="941"/>
                      <a:pt x="161" y="933"/>
                    </a:cubicBezTo>
                    <a:cubicBezTo>
                      <a:pt x="160" y="927"/>
                      <a:pt x="158" y="921"/>
                      <a:pt x="155" y="913"/>
                    </a:cubicBezTo>
                    <a:cubicBezTo>
                      <a:pt x="155" y="908"/>
                      <a:pt x="154" y="904"/>
                      <a:pt x="152" y="898"/>
                    </a:cubicBezTo>
                    <a:cubicBezTo>
                      <a:pt x="151" y="893"/>
                      <a:pt x="149" y="887"/>
                      <a:pt x="148" y="881"/>
                    </a:cubicBezTo>
                    <a:cubicBezTo>
                      <a:pt x="143" y="866"/>
                      <a:pt x="140" y="849"/>
                      <a:pt x="135" y="832"/>
                    </a:cubicBezTo>
                    <a:cubicBezTo>
                      <a:pt x="134" y="826"/>
                      <a:pt x="132" y="818"/>
                      <a:pt x="131" y="811"/>
                    </a:cubicBezTo>
                    <a:cubicBezTo>
                      <a:pt x="79" y="584"/>
                      <a:pt x="36" y="292"/>
                      <a:pt x="1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6680" bIns="76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30" name="Google Shape;720;p37"/>
              <p:cNvSpPr/>
              <p:nvPr/>
            </p:nvSpPr>
            <p:spPr>
              <a:xfrm>
                <a:off x="6973200" y="1195200"/>
                <a:ext cx="46800" cy="205560"/>
              </a:xfrm>
              <a:custGeom>
                <a:avLst/>
                <a:gdLst>
                  <a:gd name="textAreaLeft" fmla="*/ 0 w 46800"/>
                  <a:gd name="textAreaRight" fmla="*/ 47880 w 46800"/>
                  <a:gd name="textAreaTop" fmla="*/ 0 h 205560"/>
                  <a:gd name="textAreaBottom" fmla="*/ 206640 h 205560"/>
                </a:gdLst>
                <a:ahLst/>
                <a:rect l="textAreaLeft" t="textAreaTop" r="textAreaRight" b="textAreaBottom"/>
                <a:pathLst>
                  <a:path w="1020" h="4407">
                    <a:moveTo>
                      <a:pt x="26" y="1"/>
                    </a:moveTo>
                    <a:cubicBezTo>
                      <a:pt x="24" y="1"/>
                      <a:pt x="22" y="1"/>
                      <a:pt x="20" y="1"/>
                    </a:cubicBezTo>
                    <a:cubicBezTo>
                      <a:pt x="8" y="4"/>
                      <a:pt x="0" y="18"/>
                      <a:pt x="5" y="30"/>
                    </a:cubicBezTo>
                    <a:cubicBezTo>
                      <a:pt x="9" y="47"/>
                      <a:pt x="491" y="1743"/>
                      <a:pt x="581" y="3429"/>
                    </a:cubicBezTo>
                    <a:cubicBezTo>
                      <a:pt x="581" y="3437"/>
                      <a:pt x="586" y="3444"/>
                      <a:pt x="592" y="3449"/>
                    </a:cubicBezTo>
                    <a:cubicBezTo>
                      <a:pt x="596" y="3451"/>
                      <a:pt x="601" y="3452"/>
                      <a:pt x="605" y="3452"/>
                    </a:cubicBezTo>
                    <a:cubicBezTo>
                      <a:pt x="608" y="3452"/>
                      <a:pt x="611" y="3452"/>
                      <a:pt x="613" y="3451"/>
                    </a:cubicBezTo>
                    <a:lnTo>
                      <a:pt x="913" y="3319"/>
                    </a:lnTo>
                    <a:cubicBezTo>
                      <a:pt x="918" y="3317"/>
                      <a:pt x="923" y="3316"/>
                      <a:pt x="928" y="3316"/>
                    </a:cubicBezTo>
                    <a:cubicBezTo>
                      <a:pt x="937" y="3316"/>
                      <a:pt x="946" y="3319"/>
                      <a:pt x="954" y="3325"/>
                    </a:cubicBezTo>
                    <a:cubicBezTo>
                      <a:pt x="965" y="3336"/>
                      <a:pt x="969" y="3351"/>
                      <a:pt x="966" y="3365"/>
                    </a:cubicBezTo>
                    <a:cubicBezTo>
                      <a:pt x="922" y="3524"/>
                      <a:pt x="817" y="3801"/>
                      <a:pt x="612" y="3865"/>
                    </a:cubicBezTo>
                    <a:cubicBezTo>
                      <a:pt x="603" y="3868"/>
                      <a:pt x="595" y="3876"/>
                      <a:pt x="595" y="3886"/>
                    </a:cubicBezTo>
                    <a:cubicBezTo>
                      <a:pt x="593" y="3949"/>
                      <a:pt x="592" y="4015"/>
                      <a:pt x="592" y="4077"/>
                    </a:cubicBezTo>
                    <a:cubicBezTo>
                      <a:pt x="590" y="4177"/>
                      <a:pt x="590" y="4281"/>
                      <a:pt x="584" y="4382"/>
                    </a:cubicBezTo>
                    <a:cubicBezTo>
                      <a:pt x="584" y="4394"/>
                      <a:pt x="593" y="4405"/>
                      <a:pt x="606" y="4406"/>
                    </a:cubicBezTo>
                    <a:lnTo>
                      <a:pt x="609" y="4406"/>
                    </a:lnTo>
                    <a:cubicBezTo>
                      <a:pt x="621" y="4406"/>
                      <a:pt x="632" y="4395"/>
                      <a:pt x="632" y="4383"/>
                    </a:cubicBezTo>
                    <a:cubicBezTo>
                      <a:pt x="636" y="4282"/>
                      <a:pt x="638" y="4178"/>
                      <a:pt x="639" y="4077"/>
                    </a:cubicBezTo>
                    <a:cubicBezTo>
                      <a:pt x="639" y="4019"/>
                      <a:pt x="641" y="3961"/>
                      <a:pt x="642" y="3903"/>
                    </a:cubicBezTo>
                    <a:cubicBezTo>
                      <a:pt x="858" y="3825"/>
                      <a:pt x="966" y="3542"/>
                      <a:pt x="1011" y="3379"/>
                    </a:cubicBezTo>
                    <a:cubicBezTo>
                      <a:pt x="1020" y="3345"/>
                      <a:pt x="1011" y="3311"/>
                      <a:pt x="985" y="3290"/>
                    </a:cubicBezTo>
                    <a:cubicBezTo>
                      <a:pt x="968" y="3276"/>
                      <a:pt x="948" y="3269"/>
                      <a:pt x="928" y="3269"/>
                    </a:cubicBezTo>
                    <a:cubicBezTo>
                      <a:pt x="917" y="3269"/>
                      <a:pt x="906" y="3271"/>
                      <a:pt x="895" y="3276"/>
                    </a:cubicBezTo>
                    <a:lnTo>
                      <a:pt x="625" y="3394"/>
                    </a:lnTo>
                    <a:cubicBezTo>
                      <a:pt x="532" y="1712"/>
                      <a:pt x="54" y="35"/>
                      <a:pt x="49" y="17"/>
                    </a:cubicBezTo>
                    <a:cubicBezTo>
                      <a:pt x="47" y="7"/>
                      <a:pt x="37" y="1"/>
                      <a:pt x="2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31" name="Google Shape;721;p37"/>
              <p:cNvSpPr/>
              <p:nvPr/>
            </p:nvSpPr>
            <p:spPr>
              <a:xfrm>
                <a:off x="6988320" y="1432080"/>
                <a:ext cx="14760" cy="50400"/>
              </a:xfrm>
              <a:custGeom>
                <a:avLst/>
                <a:gdLst>
                  <a:gd name="textAreaLeft" fmla="*/ 0 w 14760"/>
                  <a:gd name="textAreaRight" fmla="*/ 15840 w 14760"/>
                  <a:gd name="textAreaTop" fmla="*/ 0 h 50400"/>
                  <a:gd name="textAreaBottom" fmla="*/ 51480 h 50400"/>
                </a:gdLst>
                <a:ahLst/>
                <a:rect l="textAreaLeft" t="textAreaTop" r="textAreaRight" b="textAreaBottom"/>
                <a:pathLst>
                  <a:path w="339" h="1096">
                    <a:moveTo>
                      <a:pt x="25" y="0"/>
                    </a:moveTo>
                    <a:cubicBezTo>
                      <a:pt x="15" y="0"/>
                      <a:pt x="6" y="7"/>
                      <a:pt x="3" y="19"/>
                    </a:cubicBezTo>
                    <a:cubicBezTo>
                      <a:pt x="0" y="31"/>
                      <a:pt x="8" y="44"/>
                      <a:pt x="20" y="47"/>
                    </a:cubicBezTo>
                    <a:cubicBezTo>
                      <a:pt x="75" y="60"/>
                      <a:pt x="214" y="103"/>
                      <a:pt x="274" y="163"/>
                    </a:cubicBezTo>
                    <a:cubicBezTo>
                      <a:pt x="170" y="190"/>
                      <a:pt x="87" y="192"/>
                      <a:pt x="87" y="192"/>
                    </a:cubicBezTo>
                    <a:cubicBezTo>
                      <a:pt x="80" y="192"/>
                      <a:pt x="74" y="195"/>
                      <a:pt x="69" y="200"/>
                    </a:cubicBezTo>
                    <a:cubicBezTo>
                      <a:pt x="64" y="206"/>
                      <a:pt x="63" y="213"/>
                      <a:pt x="64" y="219"/>
                    </a:cubicBezTo>
                    <a:cubicBezTo>
                      <a:pt x="64" y="226"/>
                      <a:pt x="181" y="787"/>
                      <a:pt x="147" y="1069"/>
                    </a:cubicBezTo>
                    <a:cubicBezTo>
                      <a:pt x="145" y="1083"/>
                      <a:pt x="155" y="1094"/>
                      <a:pt x="167" y="1095"/>
                    </a:cubicBezTo>
                    <a:lnTo>
                      <a:pt x="170" y="1095"/>
                    </a:lnTo>
                    <a:cubicBezTo>
                      <a:pt x="181" y="1095"/>
                      <a:pt x="191" y="1086"/>
                      <a:pt x="193" y="1076"/>
                    </a:cubicBezTo>
                    <a:cubicBezTo>
                      <a:pt x="225" y="817"/>
                      <a:pt x="138" y="354"/>
                      <a:pt x="115" y="236"/>
                    </a:cubicBezTo>
                    <a:cubicBezTo>
                      <a:pt x="155" y="235"/>
                      <a:pt x="233" y="226"/>
                      <a:pt x="321" y="198"/>
                    </a:cubicBezTo>
                    <a:cubicBezTo>
                      <a:pt x="327" y="195"/>
                      <a:pt x="334" y="190"/>
                      <a:pt x="335" y="184"/>
                    </a:cubicBezTo>
                    <a:cubicBezTo>
                      <a:pt x="338" y="177"/>
                      <a:pt x="338" y="169"/>
                      <a:pt x="334" y="163"/>
                    </a:cubicBezTo>
                    <a:cubicBezTo>
                      <a:pt x="274" y="60"/>
                      <a:pt x="41" y="4"/>
                      <a:pt x="31" y="1"/>
                    </a:cubicBezTo>
                    <a:cubicBezTo>
                      <a:pt x="29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32" name="Google Shape;722;p37"/>
              <p:cNvSpPr/>
              <p:nvPr/>
            </p:nvSpPr>
            <p:spPr>
              <a:xfrm>
                <a:off x="7007040" y="1220040"/>
                <a:ext cx="12600" cy="38160"/>
              </a:xfrm>
              <a:custGeom>
                <a:avLst/>
                <a:gdLst>
                  <a:gd name="textAreaLeft" fmla="*/ 0 w 12600"/>
                  <a:gd name="textAreaRight" fmla="*/ 13680 w 12600"/>
                  <a:gd name="textAreaTop" fmla="*/ 0 h 38160"/>
                  <a:gd name="textAreaBottom" fmla="*/ 39240 h 38160"/>
                </a:gdLst>
                <a:ahLst/>
                <a:rect l="textAreaLeft" t="textAreaTop" r="textAreaRight" b="textAreaBottom"/>
                <a:pathLst>
                  <a:path w="293" h="838">
                    <a:moveTo>
                      <a:pt x="114" y="1"/>
                    </a:moveTo>
                    <a:cubicBezTo>
                      <a:pt x="113" y="1"/>
                      <a:pt x="112" y="1"/>
                      <a:pt x="111" y="1"/>
                    </a:cubicBezTo>
                    <a:cubicBezTo>
                      <a:pt x="41" y="7"/>
                      <a:pt x="1" y="200"/>
                      <a:pt x="21" y="431"/>
                    </a:cubicBezTo>
                    <a:cubicBezTo>
                      <a:pt x="40" y="658"/>
                      <a:pt x="110" y="837"/>
                      <a:pt x="179" y="837"/>
                    </a:cubicBezTo>
                    <a:cubicBezTo>
                      <a:pt x="180" y="837"/>
                      <a:pt x="182" y="837"/>
                      <a:pt x="183" y="837"/>
                    </a:cubicBezTo>
                    <a:cubicBezTo>
                      <a:pt x="252" y="831"/>
                      <a:pt x="293" y="638"/>
                      <a:pt x="273" y="409"/>
                    </a:cubicBezTo>
                    <a:cubicBezTo>
                      <a:pt x="253" y="182"/>
                      <a:pt x="18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33" name="Google Shape;723;p37"/>
              <p:cNvSpPr/>
              <p:nvPr/>
            </p:nvSpPr>
            <p:spPr>
              <a:xfrm>
                <a:off x="6919200" y="1233720"/>
                <a:ext cx="14760" cy="37440"/>
              </a:xfrm>
              <a:custGeom>
                <a:avLst/>
                <a:gdLst>
                  <a:gd name="textAreaLeft" fmla="*/ 0 w 14760"/>
                  <a:gd name="textAreaRight" fmla="*/ 15840 w 14760"/>
                  <a:gd name="textAreaTop" fmla="*/ 0 h 37440"/>
                  <a:gd name="textAreaBottom" fmla="*/ 38520 h 37440"/>
                </a:gdLst>
                <a:ahLst/>
                <a:rect l="textAreaLeft" t="textAreaTop" r="textAreaRight" b="textAreaBottom"/>
                <a:pathLst>
                  <a:path w="341" h="825">
                    <a:moveTo>
                      <a:pt x="96" y="0"/>
                    </a:moveTo>
                    <a:cubicBezTo>
                      <a:pt x="93" y="0"/>
                      <a:pt x="91" y="0"/>
                      <a:pt x="88" y="1"/>
                    </a:cubicBezTo>
                    <a:cubicBezTo>
                      <a:pt x="19" y="15"/>
                      <a:pt x="1" y="210"/>
                      <a:pt x="47" y="438"/>
                    </a:cubicBezTo>
                    <a:cubicBezTo>
                      <a:pt x="91" y="656"/>
                      <a:pt x="179" y="824"/>
                      <a:pt x="247" y="824"/>
                    </a:cubicBezTo>
                    <a:cubicBezTo>
                      <a:pt x="250" y="824"/>
                      <a:pt x="252" y="824"/>
                      <a:pt x="255" y="823"/>
                    </a:cubicBezTo>
                    <a:cubicBezTo>
                      <a:pt x="322" y="810"/>
                      <a:pt x="340" y="614"/>
                      <a:pt x="294" y="388"/>
                    </a:cubicBezTo>
                    <a:cubicBezTo>
                      <a:pt x="250" y="168"/>
                      <a:pt x="164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34" name="Google Shape;724;p37"/>
              <p:cNvSpPr/>
              <p:nvPr/>
            </p:nvSpPr>
            <p:spPr>
              <a:xfrm>
                <a:off x="6984360" y="1192680"/>
                <a:ext cx="54360" cy="24120"/>
              </a:xfrm>
              <a:custGeom>
                <a:avLst/>
                <a:gdLst>
                  <a:gd name="textAreaLeft" fmla="*/ 0 w 54360"/>
                  <a:gd name="textAreaRight" fmla="*/ 55440 w 54360"/>
                  <a:gd name="textAreaTop" fmla="*/ 0 h 24120"/>
                  <a:gd name="textAreaBottom" fmla="*/ 25200 h 24120"/>
                </a:gdLst>
                <a:ahLst/>
                <a:rect l="textAreaLeft" t="textAreaTop" r="textAreaRight" b="textAreaBottom"/>
                <a:pathLst>
                  <a:path w="1182" h="534">
                    <a:moveTo>
                      <a:pt x="13" y="0"/>
                    </a:moveTo>
                    <a:cubicBezTo>
                      <a:pt x="7" y="0"/>
                      <a:pt x="0" y="7"/>
                      <a:pt x="1" y="15"/>
                    </a:cubicBezTo>
                    <a:lnTo>
                      <a:pt x="39" y="229"/>
                    </a:lnTo>
                    <a:cubicBezTo>
                      <a:pt x="48" y="283"/>
                      <a:pt x="94" y="321"/>
                      <a:pt x="148" y="321"/>
                    </a:cubicBezTo>
                    <a:cubicBezTo>
                      <a:pt x="149" y="321"/>
                      <a:pt x="150" y="320"/>
                      <a:pt x="151" y="320"/>
                    </a:cubicBezTo>
                    <a:cubicBezTo>
                      <a:pt x="166" y="320"/>
                      <a:pt x="183" y="320"/>
                      <a:pt x="202" y="320"/>
                    </a:cubicBezTo>
                    <a:cubicBezTo>
                      <a:pt x="401" y="320"/>
                      <a:pt x="774" y="348"/>
                      <a:pt x="1146" y="531"/>
                    </a:cubicBezTo>
                    <a:cubicBezTo>
                      <a:pt x="1149" y="533"/>
                      <a:pt x="1153" y="534"/>
                      <a:pt x="1156" y="534"/>
                    </a:cubicBezTo>
                    <a:cubicBezTo>
                      <a:pt x="1170" y="534"/>
                      <a:pt x="1181" y="518"/>
                      <a:pt x="1172" y="504"/>
                    </a:cubicBezTo>
                    <a:cubicBezTo>
                      <a:pt x="1099" y="377"/>
                      <a:pt x="831" y="181"/>
                      <a:pt x="180" y="116"/>
                    </a:cubicBezTo>
                    <a:cubicBezTo>
                      <a:pt x="136" y="111"/>
                      <a:pt x="94" y="90"/>
                      <a:pt x="65" y="56"/>
                    </a:cubicBezTo>
                    <a:lnTo>
                      <a:pt x="23" y="6"/>
                    </a:lnTo>
                    <a:cubicBezTo>
                      <a:pt x="20" y="2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9e3c1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600" bIns="12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35" name="Google Shape;725;p37"/>
              <p:cNvSpPr/>
              <p:nvPr/>
            </p:nvSpPr>
            <p:spPr>
              <a:xfrm>
                <a:off x="6880680" y="1188360"/>
                <a:ext cx="67320" cy="54360"/>
              </a:xfrm>
              <a:custGeom>
                <a:avLst/>
                <a:gdLst>
                  <a:gd name="textAreaLeft" fmla="*/ 0 w 67320"/>
                  <a:gd name="textAreaRight" fmla="*/ 68400 w 67320"/>
                  <a:gd name="textAreaTop" fmla="*/ 0 h 54360"/>
                  <a:gd name="textAreaBottom" fmla="*/ 55440 h 54360"/>
                </a:gdLst>
                <a:ahLst/>
                <a:rect l="textAreaLeft" t="textAreaTop" r="textAreaRight" b="textAreaBottom"/>
                <a:pathLst>
                  <a:path w="1459" h="1179">
                    <a:moveTo>
                      <a:pt x="1400" y="1"/>
                    </a:moveTo>
                    <a:cubicBezTo>
                      <a:pt x="1393" y="1"/>
                      <a:pt x="1387" y="4"/>
                      <a:pt x="1384" y="10"/>
                    </a:cubicBezTo>
                    <a:lnTo>
                      <a:pt x="1345" y="97"/>
                    </a:lnTo>
                    <a:cubicBezTo>
                      <a:pt x="1318" y="154"/>
                      <a:pt x="1270" y="200"/>
                      <a:pt x="1211" y="223"/>
                    </a:cubicBezTo>
                    <a:cubicBezTo>
                      <a:pt x="345" y="568"/>
                      <a:pt x="56" y="941"/>
                      <a:pt x="4" y="1142"/>
                    </a:cubicBezTo>
                    <a:cubicBezTo>
                      <a:pt x="0" y="1163"/>
                      <a:pt x="16" y="1179"/>
                      <a:pt x="34" y="1179"/>
                    </a:cubicBezTo>
                    <a:cubicBezTo>
                      <a:pt x="40" y="1179"/>
                      <a:pt x="47" y="1176"/>
                      <a:pt x="53" y="1171"/>
                    </a:cubicBezTo>
                    <a:cubicBezTo>
                      <a:pt x="529" y="738"/>
                      <a:pt x="1082" y="556"/>
                      <a:pt x="1332" y="493"/>
                    </a:cubicBezTo>
                    <a:cubicBezTo>
                      <a:pt x="1408" y="474"/>
                      <a:pt x="1458" y="402"/>
                      <a:pt x="1449" y="324"/>
                    </a:cubicBezTo>
                    <a:lnTo>
                      <a:pt x="1417" y="16"/>
                    </a:lnTo>
                    <a:cubicBezTo>
                      <a:pt x="1416" y="6"/>
                      <a:pt x="1408" y="1"/>
                      <a:pt x="1400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36" name="Google Shape;726;p37"/>
              <p:cNvSpPr/>
              <p:nvPr/>
            </p:nvSpPr>
            <p:spPr>
              <a:xfrm>
                <a:off x="6790320" y="1162080"/>
                <a:ext cx="247680" cy="153720"/>
              </a:xfrm>
              <a:custGeom>
                <a:avLst/>
                <a:gdLst>
                  <a:gd name="textAreaLeft" fmla="*/ 0 w 247680"/>
                  <a:gd name="textAreaRight" fmla="*/ 248760 w 247680"/>
                  <a:gd name="textAreaTop" fmla="*/ 0 h 153720"/>
                  <a:gd name="textAreaBottom" fmla="*/ 154800 h 153720"/>
                </a:gdLst>
                <a:ahLst/>
                <a:rect l="textAreaLeft" t="textAreaTop" r="textAreaRight" b="textAreaBottom"/>
                <a:pathLst>
                  <a:path w="5305" h="3304">
                    <a:moveTo>
                      <a:pt x="3642" y="0"/>
                    </a:moveTo>
                    <a:cubicBezTo>
                      <a:pt x="3456" y="0"/>
                      <a:pt x="3251" y="17"/>
                      <a:pt x="3025" y="54"/>
                    </a:cubicBezTo>
                    <a:cubicBezTo>
                      <a:pt x="1" y="547"/>
                      <a:pt x="2999" y="3032"/>
                      <a:pt x="661" y="3142"/>
                    </a:cubicBezTo>
                    <a:cubicBezTo>
                      <a:pt x="652" y="3189"/>
                      <a:pt x="641" y="3235"/>
                      <a:pt x="629" y="3280"/>
                    </a:cubicBezTo>
                    <a:cubicBezTo>
                      <a:pt x="694" y="3292"/>
                      <a:pt x="786" y="3304"/>
                      <a:pt x="892" y="3304"/>
                    </a:cubicBezTo>
                    <a:cubicBezTo>
                      <a:pt x="1150" y="3304"/>
                      <a:pt x="1493" y="3232"/>
                      <a:pt x="1731" y="2913"/>
                    </a:cubicBezTo>
                    <a:cubicBezTo>
                      <a:pt x="2161" y="2335"/>
                      <a:pt x="1681" y="1165"/>
                      <a:pt x="1872" y="1024"/>
                    </a:cubicBezTo>
                    <a:cubicBezTo>
                      <a:pt x="2523" y="559"/>
                      <a:pt x="3133" y="406"/>
                      <a:pt x="3655" y="406"/>
                    </a:cubicBezTo>
                    <a:cubicBezTo>
                      <a:pt x="4521" y="406"/>
                      <a:pt x="5144" y="828"/>
                      <a:pt x="5304" y="948"/>
                    </a:cubicBezTo>
                    <a:cubicBezTo>
                      <a:pt x="5301" y="899"/>
                      <a:pt x="5298" y="853"/>
                      <a:pt x="5297" y="813"/>
                    </a:cubicBezTo>
                    <a:cubicBezTo>
                      <a:pt x="5290" y="800"/>
                      <a:pt x="4947" y="0"/>
                      <a:pt x="364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7400" bIns="77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37" name="Google Shape;727;p37"/>
              <p:cNvSpPr/>
              <p:nvPr/>
            </p:nvSpPr>
            <p:spPr>
              <a:xfrm>
                <a:off x="7327800" y="3088440"/>
                <a:ext cx="157680" cy="202320"/>
              </a:xfrm>
              <a:custGeom>
                <a:avLst/>
                <a:gdLst>
                  <a:gd name="textAreaLeft" fmla="*/ 0 w 157680"/>
                  <a:gd name="textAreaRight" fmla="*/ 158760 w 157680"/>
                  <a:gd name="textAreaTop" fmla="*/ 0 h 202320"/>
                  <a:gd name="textAreaBottom" fmla="*/ 203400 h 202320"/>
                </a:gdLst>
                <a:ahLst/>
                <a:rect l="textAreaLeft" t="textAreaTop" r="textAreaRight" b="textAreaBottom"/>
                <a:pathLst>
                  <a:path w="3386" h="4342">
                    <a:moveTo>
                      <a:pt x="3367" y="1"/>
                    </a:moveTo>
                    <a:cubicBezTo>
                      <a:pt x="3362" y="1"/>
                      <a:pt x="3357" y="4"/>
                      <a:pt x="3355" y="9"/>
                    </a:cubicBezTo>
                    <a:cubicBezTo>
                      <a:pt x="3343" y="30"/>
                      <a:pt x="2222" y="2197"/>
                      <a:pt x="7" y="4316"/>
                    </a:cubicBezTo>
                    <a:cubicBezTo>
                      <a:pt x="1" y="4320"/>
                      <a:pt x="1" y="4331"/>
                      <a:pt x="7" y="4337"/>
                    </a:cubicBezTo>
                    <a:cubicBezTo>
                      <a:pt x="10" y="4340"/>
                      <a:pt x="13" y="4342"/>
                      <a:pt x="17" y="4342"/>
                    </a:cubicBezTo>
                    <a:cubicBezTo>
                      <a:pt x="22" y="4342"/>
                      <a:pt x="25" y="4340"/>
                      <a:pt x="28" y="4337"/>
                    </a:cubicBezTo>
                    <a:cubicBezTo>
                      <a:pt x="2246" y="2217"/>
                      <a:pt x="3372" y="46"/>
                      <a:pt x="3382" y="23"/>
                    </a:cubicBezTo>
                    <a:cubicBezTo>
                      <a:pt x="3385" y="15"/>
                      <a:pt x="3382" y="6"/>
                      <a:pt x="3375" y="3"/>
                    </a:cubicBezTo>
                    <a:cubicBezTo>
                      <a:pt x="3372" y="1"/>
                      <a:pt x="3370" y="1"/>
                      <a:pt x="3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38" name="Google Shape;728;p37"/>
              <p:cNvSpPr/>
              <p:nvPr/>
            </p:nvSpPr>
            <p:spPr>
              <a:xfrm>
                <a:off x="6694200" y="1015200"/>
                <a:ext cx="55800" cy="81360"/>
              </a:xfrm>
              <a:custGeom>
                <a:avLst/>
                <a:gdLst>
                  <a:gd name="textAreaLeft" fmla="*/ 0 w 55800"/>
                  <a:gd name="textAreaRight" fmla="*/ 56880 w 55800"/>
                  <a:gd name="textAreaTop" fmla="*/ 0 h 81360"/>
                  <a:gd name="textAreaBottom" fmla="*/ 82440 h 81360"/>
                </a:gdLst>
                <a:ahLst/>
                <a:rect l="textAreaLeft" t="textAreaTop" r="textAreaRight" b="textAreaBottom"/>
                <a:pathLst>
                  <a:path w="1215" h="1761">
                    <a:moveTo>
                      <a:pt x="744" y="1"/>
                    </a:moveTo>
                    <a:cubicBezTo>
                      <a:pt x="740" y="1"/>
                      <a:pt x="735" y="1"/>
                      <a:pt x="730" y="2"/>
                    </a:cubicBezTo>
                    <a:cubicBezTo>
                      <a:pt x="418" y="45"/>
                      <a:pt x="823" y="1301"/>
                      <a:pt x="823" y="1301"/>
                    </a:cubicBezTo>
                    <a:cubicBezTo>
                      <a:pt x="823" y="1301"/>
                      <a:pt x="405" y="730"/>
                      <a:pt x="199" y="730"/>
                    </a:cubicBezTo>
                    <a:cubicBezTo>
                      <a:pt x="176" y="730"/>
                      <a:pt x="155" y="738"/>
                      <a:pt x="138" y="754"/>
                    </a:cubicBezTo>
                    <a:cubicBezTo>
                      <a:pt x="1" y="889"/>
                      <a:pt x="614" y="1551"/>
                      <a:pt x="816" y="1760"/>
                    </a:cubicBezTo>
                    <a:cubicBezTo>
                      <a:pt x="938" y="1581"/>
                      <a:pt x="1073" y="1419"/>
                      <a:pt x="1215" y="1272"/>
                    </a:cubicBezTo>
                    <a:cubicBezTo>
                      <a:pt x="1164" y="947"/>
                      <a:pt x="996" y="1"/>
                      <a:pt x="744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1040" bIns="41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39" name="Google Shape;729;p37"/>
              <p:cNvSpPr/>
              <p:nvPr/>
            </p:nvSpPr>
            <p:spPr>
              <a:xfrm>
                <a:off x="6790320" y="1072440"/>
                <a:ext cx="270720" cy="235800"/>
              </a:xfrm>
              <a:custGeom>
                <a:avLst/>
                <a:gdLst>
                  <a:gd name="textAreaLeft" fmla="*/ 0 w 270720"/>
                  <a:gd name="textAreaRight" fmla="*/ 271800 w 270720"/>
                  <a:gd name="textAreaTop" fmla="*/ 0 h 235800"/>
                  <a:gd name="textAreaBottom" fmla="*/ 236880 h 235800"/>
                </a:gdLst>
                <a:ahLst/>
                <a:rect l="textAreaLeft" t="textAreaTop" r="textAreaRight" b="textAreaBottom"/>
                <a:pathLst>
                  <a:path w="5797" h="5055">
                    <a:moveTo>
                      <a:pt x="3893" y="0"/>
                    </a:moveTo>
                    <a:cubicBezTo>
                      <a:pt x="3798" y="0"/>
                      <a:pt x="3703" y="7"/>
                      <a:pt x="3608" y="20"/>
                    </a:cubicBezTo>
                    <a:cubicBezTo>
                      <a:pt x="2731" y="144"/>
                      <a:pt x="1527" y="736"/>
                      <a:pt x="1017" y="2927"/>
                    </a:cubicBezTo>
                    <a:cubicBezTo>
                      <a:pt x="925" y="3480"/>
                      <a:pt x="1887" y="4705"/>
                      <a:pt x="659" y="5055"/>
                    </a:cubicBezTo>
                    <a:cubicBezTo>
                      <a:pt x="2998" y="4945"/>
                      <a:pt x="0" y="2460"/>
                      <a:pt x="3024" y="1967"/>
                    </a:cubicBezTo>
                    <a:cubicBezTo>
                      <a:pt x="3250" y="1930"/>
                      <a:pt x="3455" y="1913"/>
                      <a:pt x="3641" y="1913"/>
                    </a:cubicBezTo>
                    <a:cubicBezTo>
                      <a:pt x="4945" y="1913"/>
                      <a:pt x="5289" y="2713"/>
                      <a:pt x="5295" y="2726"/>
                    </a:cubicBezTo>
                    <a:cubicBezTo>
                      <a:pt x="5295" y="2726"/>
                      <a:pt x="5295" y="2725"/>
                      <a:pt x="5298" y="2723"/>
                    </a:cubicBezTo>
                    <a:cubicBezTo>
                      <a:pt x="5298" y="2723"/>
                      <a:pt x="5298" y="2722"/>
                      <a:pt x="5299" y="2722"/>
                    </a:cubicBezTo>
                    <a:cubicBezTo>
                      <a:pt x="5343" y="2674"/>
                      <a:pt x="5668" y="2321"/>
                      <a:pt x="5746" y="1831"/>
                    </a:cubicBezTo>
                    <a:cubicBezTo>
                      <a:pt x="5796" y="1511"/>
                      <a:pt x="5741" y="1132"/>
                      <a:pt x="5437" y="742"/>
                    </a:cubicBezTo>
                    <a:cubicBezTo>
                      <a:pt x="5218" y="464"/>
                      <a:pt x="4932" y="257"/>
                      <a:pt x="4614" y="135"/>
                    </a:cubicBezTo>
                    <a:lnTo>
                      <a:pt x="4613" y="135"/>
                    </a:lnTo>
                    <a:cubicBezTo>
                      <a:pt x="4385" y="46"/>
                      <a:pt x="4141" y="0"/>
                      <a:pt x="3893" y="0"/>
                    </a:cubicBezTo>
                    <a:close/>
                  </a:path>
                </a:pathLst>
              </a:custGeom>
              <a:solidFill>
                <a:srgbClr val="aa5c3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40" name="Google Shape;730;p37"/>
              <p:cNvSpPr/>
              <p:nvPr/>
            </p:nvSpPr>
            <p:spPr>
              <a:xfrm>
                <a:off x="6944400" y="1411200"/>
                <a:ext cx="62280" cy="10440"/>
              </a:xfrm>
              <a:custGeom>
                <a:avLst/>
                <a:gdLst>
                  <a:gd name="textAreaLeft" fmla="*/ 0 w 62280"/>
                  <a:gd name="textAreaRight" fmla="*/ 63360 w 62280"/>
                  <a:gd name="textAreaTop" fmla="*/ 0 h 10440"/>
                  <a:gd name="textAreaBottom" fmla="*/ 11520 h 10440"/>
                </a:gdLst>
                <a:ahLst/>
                <a:rect l="textAreaLeft" t="textAreaTop" r="textAreaRight" b="textAreaBottom"/>
                <a:pathLst>
                  <a:path w="1355" h="245">
                    <a:moveTo>
                      <a:pt x="27" y="0"/>
                    </a:moveTo>
                    <a:cubicBezTo>
                      <a:pt x="19" y="0"/>
                      <a:pt x="10" y="5"/>
                      <a:pt x="6" y="14"/>
                    </a:cubicBezTo>
                    <a:cubicBezTo>
                      <a:pt x="0" y="24"/>
                      <a:pt x="5" y="38"/>
                      <a:pt x="17" y="44"/>
                    </a:cubicBezTo>
                    <a:cubicBezTo>
                      <a:pt x="359" y="209"/>
                      <a:pt x="737" y="244"/>
                      <a:pt x="1000" y="244"/>
                    </a:cubicBezTo>
                    <a:cubicBezTo>
                      <a:pt x="1197" y="244"/>
                      <a:pt x="1330" y="225"/>
                      <a:pt x="1333" y="225"/>
                    </a:cubicBezTo>
                    <a:cubicBezTo>
                      <a:pt x="1345" y="222"/>
                      <a:pt x="1355" y="209"/>
                      <a:pt x="1352" y="197"/>
                    </a:cubicBezTo>
                    <a:cubicBezTo>
                      <a:pt x="1350" y="186"/>
                      <a:pt x="1341" y="178"/>
                      <a:pt x="1330" y="178"/>
                    </a:cubicBezTo>
                    <a:cubicBezTo>
                      <a:pt x="1329" y="178"/>
                      <a:pt x="1327" y="178"/>
                      <a:pt x="1326" y="179"/>
                    </a:cubicBezTo>
                    <a:cubicBezTo>
                      <a:pt x="1323" y="179"/>
                      <a:pt x="1194" y="198"/>
                      <a:pt x="1001" y="198"/>
                    </a:cubicBezTo>
                    <a:cubicBezTo>
                      <a:pt x="743" y="198"/>
                      <a:pt x="372" y="164"/>
                      <a:pt x="37" y="3"/>
                    </a:cubicBezTo>
                    <a:cubicBezTo>
                      <a:pt x="34" y="1"/>
                      <a:pt x="30" y="0"/>
                      <a:pt x="2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60" bIns="5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41" name="Google Shape;731;p37"/>
              <p:cNvSpPr/>
              <p:nvPr/>
            </p:nvSpPr>
            <p:spPr>
              <a:xfrm>
                <a:off x="7281000" y="4584960"/>
                <a:ext cx="346680" cy="20880"/>
              </a:xfrm>
              <a:custGeom>
                <a:avLst/>
                <a:gdLst>
                  <a:gd name="textAreaLeft" fmla="*/ 0 w 346680"/>
                  <a:gd name="textAreaRight" fmla="*/ 347760 w 346680"/>
                  <a:gd name="textAreaTop" fmla="*/ 0 h 20880"/>
                  <a:gd name="textAreaBottom" fmla="*/ 21960 h 20880"/>
                </a:gdLst>
                <a:ahLst/>
                <a:rect l="textAreaLeft" t="textAreaTop" r="textAreaRight" b="textAreaBottom"/>
                <a:pathLst>
                  <a:path w="7415" h="470">
                    <a:moveTo>
                      <a:pt x="11" y="1"/>
                    </a:moveTo>
                    <a:cubicBezTo>
                      <a:pt x="7" y="270"/>
                      <a:pt x="1" y="470"/>
                      <a:pt x="1" y="470"/>
                    </a:cubicBezTo>
                    <a:lnTo>
                      <a:pt x="6874" y="470"/>
                    </a:lnTo>
                    <a:cubicBezTo>
                      <a:pt x="7182" y="470"/>
                      <a:pt x="7379" y="247"/>
                      <a:pt x="7414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" bIns="10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42" name="Google Shape;732;p37"/>
              <p:cNvSpPr/>
              <p:nvPr/>
            </p:nvSpPr>
            <p:spPr>
              <a:xfrm>
                <a:off x="7016040" y="2367000"/>
                <a:ext cx="174960" cy="6480"/>
              </a:xfrm>
              <a:custGeom>
                <a:avLst/>
                <a:gdLst>
                  <a:gd name="textAreaLeft" fmla="*/ 0 w 174960"/>
                  <a:gd name="textAreaRight" fmla="*/ 176040 w 174960"/>
                  <a:gd name="textAreaTop" fmla="*/ 0 h 6480"/>
                  <a:gd name="textAreaBottom" fmla="*/ 7560 h 6480"/>
                </a:gdLst>
                <a:ahLst/>
                <a:rect l="textAreaLeft" t="textAreaTop" r="textAreaRight" b="textAreaBottom"/>
                <a:pathLst>
                  <a:path w="3753" h="158">
                    <a:moveTo>
                      <a:pt x="19" y="0"/>
                    </a:moveTo>
                    <a:cubicBezTo>
                      <a:pt x="10" y="0"/>
                      <a:pt x="2" y="6"/>
                      <a:pt x="1" y="14"/>
                    </a:cubicBezTo>
                    <a:cubicBezTo>
                      <a:pt x="1" y="23"/>
                      <a:pt x="7" y="31"/>
                      <a:pt x="15" y="32"/>
                    </a:cubicBezTo>
                    <a:cubicBezTo>
                      <a:pt x="834" y="127"/>
                      <a:pt x="1530" y="158"/>
                      <a:pt x="2091" y="158"/>
                    </a:cubicBezTo>
                    <a:cubicBezTo>
                      <a:pt x="3152" y="158"/>
                      <a:pt x="3730" y="48"/>
                      <a:pt x="3739" y="45"/>
                    </a:cubicBezTo>
                    <a:cubicBezTo>
                      <a:pt x="3747" y="43"/>
                      <a:pt x="3753" y="35"/>
                      <a:pt x="3751" y="26"/>
                    </a:cubicBezTo>
                    <a:cubicBezTo>
                      <a:pt x="3749" y="19"/>
                      <a:pt x="3742" y="14"/>
                      <a:pt x="3735" y="14"/>
                    </a:cubicBezTo>
                    <a:cubicBezTo>
                      <a:pt x="3735" y="14"/>
                      <a:pt x="3734" y="14"/>
                      <a:pt x="3733" y="14"/>
                    </a:cubicBezTo>
                    <a:cubicBezTo>
                      <a:pt x="3724" y="16"/>
                      <a:pt x="3149" y="126"/>
                      <a:pt x="2094" y="126"/>
                    </a:cubicBezTo>
                    <a:cubicBezTo>
                      <a:pt x="1533" y="126"/>
                      <a:pt x="838" y="95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00" bIns="3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43" name="Google Shape;733;p37"/>
              <p:cNvSpPr/>
              <p:nvPr/>
            </p:nvSpPr>
            <p:spPr>
              <a:xfrm>
                <a:off x="6932880" y="2178360"/>
                <a:ext cx="7200" cy="205200"/>
              </a:xfrm>
              <a:custGeom>
                <a:avLst/>
                <a:gdLst>
                  <a:gd name="textAreaLeft" fmla="*/ 0 w 7200"/>
                  <a:gd name="textAreaRight" fmla="*/ 8280 w 7200"/>
                  <a:gd name="textAreaTop" fmla="*/ 0 h 205200"/>
                  <a:gd name="textAreaBottom" fmla="*/ 206280 h 205200"/>
                </a:gdLst>
                <a:ahLst/>
                <a:rect l="textAreaLeft" t="textAreaTop" r="textAreaRight" b="textAreaBottom"/>
                <a:pathLst>
                  <a:path w="180" h="4398">
                    <a:moveTo>
                      <a:pt x="164" y="1"/>
                    </a:moveTo>
                    <a:cubicBezTo>
                      <a:pt x="155" y="1"/>
                      <a:pt x="147" y="7"/>
                      <a:pt x="147" y="16"/>
                    </a:cubicBezTo>
                    <a:cubicBezTo>
                      <a:pt x="147" y="44"/>
                      <a:pt x="92" y="2800"/>
                      <a:pt x="2" y="4381"/>
                    </a:cubicBezTo>
                    <a:cubicBezTo>
                      <a:pt x="1" y="4390"/>
                      <a:pt x="8" y="4398"/>
                      <a:pt x="16" y="4398"/>
                    </a:cubicBezTo>
                    <a:lnTo>
                      <a:pt x="17" y="4398"/>
                    </a:lnTo>
                    <a:cubicBezTo>
                      <a:pt x="25" y="4398"/>
                      <a:pt x="33" y="4392"/>
                      <a:pt x="33" y="4383"/>
                    </a:cubicBezTo>
                    <a:cubicBezTo>
                      <a:pt x="124" y="2802"/>
                      <a:pt x="178" y="44"/>
                      <a:pt x="179" y="16"/>
                    </a:cubicBezTo>
                    <a:cubicBezTo>
                      <a:pt x="179" y="9"/>
                      <a:pt x="172" y="1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44" name="Google Shape;734;p37"/>
              <p:cNvSpPr/>
              <p:nvPr/>
            </p:nvSpPr>
            <p:spPr>
              <a:xfrm>
                <a:off x="6820560" y="2004840"/>
                <a:ext cx="99720" cy="379080"/>
              </a:xfrm>
              <a:custGeom>
                <a:avLst/>
                <a:gdLst>
                  <a:gd name="textAreaLeft" fmla="*/ 0 w 99720"/>
                  <a:gd name="textAreaRight" fmla="*/ 100800 w 99720"/>
                  <a:gd name="textAreaTop" fmla="*/ 0 h 379080"/>
                  <a:gd name="textAreaBottom" fmla="*/ 380160 h 379080"/>
                </a:gdLst>
                <a:ahLst/>
                <a:rect l="textAreaLeft" t="textAreaTop" r="textAreaRight" b="textAreaBottom"/>
                <a:pathLst>
                  <a:path w="2152" h="8106">
                    <a:moveTo>
                      <a:pt x="18" y="0"/>
                    </a:moveTo>
                    <a:cubicBezTo>
                      <a:pt x="16" y="0"/>
                      <a:pt x="14" y="1"/>
                      <a:pt x="12" y="1"/>
                    </a:cubicBezTo>
                    <a:cubicBezTo>
                      <a:pt x="5" y="4"/>
                      <a:pt x="0" y="12"/>
                      <a:pt x="3" y="21"/>
                    </a:cubicBezTo>
                    <a:cubicBezTo>
                      <a:pt x="23" y="82"/>
                      <a:pt x="2006" y="6128"/>
                      <a:pt x="2119" y="8092"/>
                    </a:cubicBezTo>
                    <a:cubicBezTo>
                      <a:pt x="2121" y="8100"/>
                      <a:pt x="2127" y="8106"/>
                      <a:pt x="2134" y="8106"/>
                    </a:cubicBezTo>
                    <a:lnTo>
                      <a:pt x="2136" y="8106"/>
                    </a:lnTo>
                    <a:cubicBezTo>
                      <a:pt x="2145" y="8106"/>
                      <a:pt x="2151" y="8098"/>
                      <a:pt x="2151" y="8089"/>
                    </a:cubicBezTo>
                    <a:cubicBezTo>
                      <a:pt x="2037" y="6121"/>
                      <a:pt x="52" y="72"/>
                      <a:pt x="32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45" name="Google Shape;735;p37"/>
              <p:cNvSpPr/>
              <p:nvPr/>
            </p:nvSpPr>
            <p:spPr>
              <a:xfrm>
                <a:off x="7236720" y="3298680"/>
                <a:ext cx="54000" cy="344160"/>
              </a:xfrm>
              <a:custGeom>
                <a:avLst/>
                <a:gdLst>
                  <a:gd name="textAreaLeft" fmla="*/ 0 w 54000"/>
                  <a:gd name="textAreaRight" fmla="*/ 55080 w 54000"/>
                  <a:gd name="textAreaTop" fmla="*/ 0 h 344160"/>
                  <a:gd name="textAreaBottom" fmla="*/ 345240 h 344160"/>
                </a:gdLst>
                <a:ahLst/>
                <a:rect l="textAreaLeft" t="textAreaTop" r="textAreaRight" b="textAreaBottom"/>
                <a:pathLst>
                  <a:path w="1174" h="7362">
                    <a:moveTo>
                      <a:pt x="18" y="0"/>
                    </a:moveTo>
                    <a:cubicBezTo>
                      <a:pt x="17" y="0"/>
                      <a:pt x="16" y="0"/>
                      <a:pt x="16" y="1"/>
                    </a:cubicBezTo>
                    <a:cubicBezTo>
                      <a:pt x="7" y="2"/>
                      <a:pt x="0" y="10"/>
                      <a:pt x="2" y="19"/>
                    </a:cubicBezTo>
                    <a:lnTo>
                      <a:pt x="1141" y="7350"/>
                    </a:lnTo>
                    <a:cubicBezTo>
                      <a:pt x="1142" y="7357"/>
                      <a:pt x="1149" y="7362"/>
                      <a:pt x="1156" y="7362"/>
                    </a:cubicBezTo>
                    <a:lnTo>
                      <a:pt x="1159" y="7362"/>
                    </a:lnTo>
                    <a:cubicBezTo>
                      <a:pt x="1167" y="7360"/>
                      <a:pt x="1173" y="7353"/>
                      <a:pt x="1172" y="7344"/>
                    </a:cubicBezTo>
                    <a:lnTo>
                      <a:pt x="33" y="14"/>
                    </a:lnTo>
                    <a:cubicBezTo>
                      <a:pt x="31" y="6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46" name="Google Shape;736;p37"/>
              <p:cNvSpPr/>
              <p:nvPr/>
            </p:nvSpPr>
            <p:spPr>
              <a:xfrm>
                <a:off x="6895800" y="1554840"/>
                <a:ext cx="136800" cy="171000"/>
              </a:xfrm>
              <a:custGeom>
                <a:avLst/>
                <a:gdLst>
                  <a:gd name="textAreaLeft" fmla="*/ 0 w 136800"/>
                  <a:gd name="textAreaRight" fmla="*/ 137880 w 136800"/>
                  <a:gd name="textAreaTop" fmla="*/ 0 h 171000"/>
                  <a:gd name="textAreaBottom" fmla="*/ 172080 h 171000"/>
                </a:gdLst>
                <a:ahLst/>
                <a:rect l="textAreaLeft" t="textAreaTop" r="textAreaRight" b="textAreaBottom"/>
                <a:pathLst>
                  <a:path w="2941" h="3668">
                    <a:moveTo>
                      <a:pt x="2922" y="1"/>
                    </a:moveTo>
                    <a:cubicBezTo>
                      <a:pt x="2916" y="1"/>
                      <a:pt x="2910" y="5"/>
                      <a:pt x="2908" y="12"/>
                    </a:cubicBezTo>
                    <a:cubicBezTo>
                      <a:pt x="2905" y="22"/>
                      <a:pt x="2626" y="911"/>
                      <a:pt x="1503" y="1387"/>
                    </a:cubicBezTo>
                    <a:cubicBezTo>
                      <a:pt x="1127" y="838"/>
                      <a:pt x="817" y="249"/>
                      <a:pt x="814" y="243"/>
                    </a:cubicBezTo>
                    <a:cubicBezTo>
                      <a:pt x="811" y="238"/>
                      <a:pt x="806" y="235"/>
                      <a:pt x="799" y="235"/>
                    </a:cubicBezTo>
                    <a:cubicBezTo>
                      <a:pt x="798" y="235"/>
                      <a:pt x="797" y="235"/>
                      <a:pt x="795" y="236"/>
                    </a:cubicBezTo>
                    <a:cubicBezTo>
                      <a:pt x="789" y="237"/>
                      <a:pt x="785" y="245"/>
                      <a:pt x="785" y="252"/>
                    </a:cubicBezTo>
                    <a:lnTo>
                      <a:pt x="854" y="1482"/>
                    </a:lnTo>
                    <a:cubicBezTo>
                      <a:pt x="854" y="1486"/>
                      <a:pt x="855" y="1489"/>
                      <a:pt x="858" y="1492"/>
                    </a:cubicBezTo>
                    <a:lnTo>
                      <a:pt x="1384" y="1959"/>
                    </a:lnTo>
                    <a:cubicBezTo>
                      <a:pt x="1390" y="2049"/>
                      <a:pt x="1471" y="3063"/>
                      <a:pt x="1448" y="3556"/>
                    </a:cubicBezTo>
                    <a:cubicBezTo>
                      <a:pt x="1369" y="3272"/>
                      <a:pt x="1077" y="2368"/>
                      <a:pt x="349" y="1288"/>
                    </a:cubicBezTo>
                    <a:lnTo>
                      <a:pt x="612" y="951"/>
                    </a:lnTo>
                    <a:cubicBezTo>
                      <a:pt x="615" y="947"/>
                      <a:pt x="615" y="939"/>
                      <a:pt x="612" y="933"/>
                    </a:cubicBezTo>
                    <a:cubicBezTo>
                      <a:pt x="595" y="911"/>
                      <a:pt x="224" y="415"/>
                      <a:pt x="26" y="278"/>
                    </a:cubicBezTo>
                    <a:cubicBezTo>
                      <a:pt x="24" y="277"/>
                      <a:pt x="21" y="276"/>
                      <a:pt x="18" y="276"/>
                    </a:cubicBezTo>
                    <a:cubicBezTo>
                      <a:pt x="13" y="276"/>
                      <a:pt x="8" y="278"/>
                      <a:pt x="5" y="283"/>
                    </a:cubicBezTo>
                    <a:cubicBezTo>
                      <a:pt x="0" y="289"/>
                      <a:pt x="2" y="300"/>
                      <a:pt x="10" y="304"/>
                    </a:cubicBezTo>
                    <a:cubicBezTo>
                      <a:pt x="188" y="428"/>
                      <a:pt x="526" y="872"/>
                      <a:pt x="580" y="942"/>
                    </a:cubicBezTo>
                    <a:lnTo>
                      <a:pt x="317" y="1277"/>
                    </a:lnTo>
                    <a:cubicBezTo>
                      <a:pt x="314" y="1283"/>
                      <a:pt x="314" y="1291"/>
                      <a:pt x="317" y="1295"/>
                    </a:cubicBezTo>
                    <a:cubicBezTo>
                      <a:pt x="1198" y="2598"/>
                      <a:pt x="1441" y="3645"/>
                      <a:pt x="1442" y="3656"/>
                    </a:cubicBezTo>
                    <a:cubicBezTo>
                      <a:pt x="1444" y="3662"/>
                      <a:pt x="1450" y="3668"/>
                      <a:pt x="1457" y="3668"/>
                    </a:cubicBezTo>
                    <a:lnTo>
                      <a:pt x="1459" y="3668"/>
                    </a:lnTo>
                    <a:cubicBezTo>
                      <a:pt x="1467" y="3668"/>
                      <a:pt x="1473" y="3662"/>
                      <a:pt x="1473" y="3654"/>
                    </a:cubicBezTo>
                    <a:cubicBezTo>
                      <a:pt x="1516" y="3191"/>
                      <a:pt x="1415" y="1963"/>
                      <a:pt x="1415" y="1951"/>
                    </a:cubicBezTo>
                    <a:cubicBezTo>
                      <a:pt x="1413" y="1946"/>
                      <a:pt x="1412" y="1943"/>
                      <a:pt x="1409" y="1940"/>
                    </a:cubicBezTo>
                    <a:lnTo>
                      <a:pt x="884" y="1474"/>
                    </a:lnTo>
                    <a:lnTo>
                      <a:pt x="820" y="320"/>
                    </a:lnTo>
                    <a:lnTo>
                      <a:pt x="820" y="320"/>
                    </a:lnTo>
                    <a:cubicBezTo>
                      <a:pt x="910" y="488"/>
                      <a:pt x="1176" y="966"/>
                      <a:pt x="1485" y="1414"/>
                    </a:cubicBezTo>
                    <a:cubicBezTo>
                      <a:pt x="1488" y="1419"/>
                      <a:pt x="1493" y="1422"/>
                      <a:pt x="1498" y="1422"/>
                    </a:cubicBezTo>
                    <a:cubicBezTo>
                      <a:pt x="1500" y="1422"/>
                      <a:pt x="1502" y="1421"/>
                      <a:pt x="1503" y="1421"/>
                    </a:cubicBezTo>
                    <a:cubicBezTo>
                      <a:pt x="2103" y="1170"/>
                      <a:pt x="2460" y="803"/>
                      <a:pt x="2655" y="540"/>
                    </a:cubicBezTo>
                    <a:cubicBezTo>
                      <a:pt x="2866" y="254"/>
                      <a:pt x="2937" y="23"/>
                      <a:pt x="2937" y="22"/>
                    </a:cubicBezTo>
                    <a:cubicBezTo>
                      <a:pt x="2940" y="12"/>
                      <a:pt x="2936" y="5"/>
                      <a:pt x="2927" y="2"/>
                    </a:cubicBezTo>
                    <a:cubicBezTo>
                      <a:pt x="2925" y="1"/>
                      <a:pt x="2923" y="1"/>
                      <a:pt x="2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6040" bIns="86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47" name="Google Shape;737;p37"/>
              <p:cNvSpPr/>
              <p:nvPr/>
            </p:nvSpPr>
            <p:spPr>
              <a:xfrm>
                <a:off x="6963120" y="1725480"/>
                <a:ext cx="175680" cy="647640"/>
              </a:xfrm>
              <a:custGeom>
                <a:avLst/>
                <a:gdLst>
                  <a:gd name="textAreaLeft" fmla="*/ 0 w 175680"/>
                  <a:gd name="textAreaRight" fmla="*/ 176760 w 175680"/>
                  <a:gd name="textAreaTop" fmla="*/ 0 h 647640"/>
                  <a:gd name="textAreaBottom" fmla="*/ 648720 h 647640"/>
                </a:gdLst>
                <a:ahLst/>
                <a:rect l="textAreaLeft" t="textAreaTop" r="textAreaRight" b="textAreaBottom"/>
                <a:pathLst>
                  <a:path w="3771" h="13834">
                    <a:moveTo>
                      <a:pt x="18" y="1"/>
                    </a:moveTo>
                    <a:cubicBezTo>
                      <a:pt x="14" y="1"/>
                      <a:pt x="11" y="2"/>
                      <a:pt x="8" y="4"/>
                    </a:cubicBezTo>
                    <a:cubicBezTo>
                      <a:pt x="1" y="9"/>
                      <a:pt x="1" y="20"/>
                      <a:pt x="5" y="26"/>
                    </a:cubicBezTo>
                    <a:cubicBezTo>
                      <a:pt x="8" y="29"/>
                      <a:pt x="212" y="278"/>
                      <a:pt x="380" y="715"/>
                    </a:cubicBezTo>
                    <a:cubicBezTo>
                      <a:pt x="536" y="1121"/>
                      <a:pt x="693" y="1772"/>
                      <a:pt x="559" y="2582"/>
                    </a:cubicBezTo>
                    <a:cubicBezTo>
                      <a:pt x="400" y="3539"/>
                      <a:pt x="812" y="5057"/>
                      <a:pt x="1072" y="5875"/>
                    </a:cubicBezTo>
                    <a:cubicBezTo>
                      <a:pt x="1453" y="7071"/>
                      <a:pt x="1977" y="8256"/>
                      <a:pt x="2377" y="8828"/>
                    </a:cubicBezTo>
                    <a:cubicBezTo>
                      <a:pt x="2664" y="9237"/>
                      <a:pt x="3084" y="10077"/>
                      <a:pt x="3375" y="11028"/>
                    </a:cubicBezTo>
                    <a:cubicBezTo>
                      <a:pt x="3690" y="12063"/>
                      <a:pt x="3740" y="12887"/>
                      <a:pt x="3516" y="13347"/>
                    </a:cubicBezTo>
                    <a:cubicBezTo>
                      <a:pt x="3376" y="13631"/>
                      <a:pt x="3132" y="13784"/>
                      <a:pt x="2791" y="13801"/>
                    </a:cubicBezTo>
                    <a:cubicBezTo>
                      <a:pt x="2782" y="13802"/>
                      <a:pt x="2776" y="13809"/>
                      <a:pt x="2776" y="13818"/>
                    </a:cubicBezTo>
                    <a:cubicBezTo>
                      <a:pt x="2776" y="13825"/>
                      <a:pt x="2783" y="13833"/>
                      <a:pt x="2791" y="13833"/>
                    </a:cubicBezTo>
                    <a:lnTo>
                      <a:pt x="2792" y="13833"/>
                    </a:lnTo>
                    <a:cubicBezTo>
                      <a:pt x="3146" y="13815"/>
                      <a:pt x="3399" y="13656"/>
                      <a:pt x="3543" y="13361"/>
                    </a:cubicBezTo>
                    <a:cubicBezTo>
                      <a:pt x="3771" y="12894"/>
                      <a:pt x="3722" y="12063"/>
                      <a:pt x="3404" y="11020"/>
                    </a:cubicBezTo>
                    <a:cubicBezTo>
                      <a:pt x="3113" y="10064"/>
                      <a:pt x="2691" y="9220"/>
                      <a:pt x="2403" y="8809"/>
                    </a:cubicBezTo>
                    <a:cubicBezTo>
                      <a:pt x="2003" y="8240"/>
                      <a:pt x="1482" y="7059"/>
                      <a:pt x="1103" y="5866"/>
                    </a:cubicBezTo>
                    <a:cubicBezTo>
                      <a:pt x="843" y="5050"/>
                      <a:pt x="432" y="3538"/>
                      <a:pt x="589" y="2587"/>
                    </a:cubicBezTo>
                    <a:cubicBezTo>
                      <a:pt x="725" y="1769"/>
                      <a:pt x="566" y="1111"/>
                      <a:pt x="409" y="703"/>
                    </a:cubicBezTo>
                    <a:cubicBezTo>
                      <a:pt x="238" y="261"/>
                      <a:pt x="31" y="9"/>
                      <a:pt x="30" y="6"/>
                    </a:cubicBezTo>
                    <a:cubicBezTo>
                      <a:pt x="26" y="3"/>
                      <a:pt x="22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48" name="Google Shape;738;p37"/>
              <p:cNvSpPr/>
              <p:nvPr/>
            </p:nvSpPr>
            <p:spPr>
              <a:xfrm>
                <a:off x="6744240" y="1493640"/>
                <a:ext cx="152640" cy="141480"/>
              </a:xfrm>
              <a:custGeom>
                <a:avLst/>
                <a:gdLst>
                  <a:gd name="textAreaLeft" fmla="*/ 0 w 152640"/>
                  <a:gd name="textAreaRight" fmla="*/ 153720 w 152640"/>
                  <a:gd name="textAreaTop" fmla="*/ 0 h 141480"/>
                  <a:gd name="textAreaBottom" fmla="*/ 142560 h 141480"/>
                </a:gdLst>
                <a:ahLst/>
                <a:rect l="textAreaLeft" t="textAreaTop" r="textAreaRight" b="textAreaBottom"/>
                <a:pathLst>
                  <a:path w="3282" h="3044">
                    <a:moveTo>
                      <a:pt x="537" y="51"/>
                    </a:moveTo>
                    <a:cubicBezTo>
                      <a:pt x="586" y="134"/>
                      <a:pt x="745" y="381"/>
                      <a:pt x="1046" y="655"/>
                    </a:cubicBezTo>
                    <a:cubicBezTo>
                      <a:pt x="1234" y="826"/>
                      <a:pt x="1444" y="978"/>
                      <a:pt x="1670" y="1107"/>
                    </a:cubicBezTo>
                    <a:cubicBezTo>
                      <a:pt x="2130" y="1369"/>
                      <a:pt x="2656" y="1539"/>
                      <a:pt x="3235" y="1612"/>
                    </a:cubicBezTo>
                    <a:cubicBezTo>
                      <a:pt x="3239" y="1649"/>
                      <a:pt x="3246" y="1771"/>
                      <a:pt x="3228" y="1944"/>
                    </a:cubicBezTo>
                    <a:cubicBezTo>
                      <a:pt x="3222" y="2013"/>
                      <a:pt x="3211" y="2083"/>
                      <a:pt x="3197" y="2152"/>
                    </a:cubicBezTo>
                    <a:cubicBezTo>
                      <a:pt x="3197" y="2153"/>
                      <a:pt x="3197" y="2153"/>
                      <a:pt x="3197" y="2153"/>
                    </a:cubicBezTo>
                    <a:cubicBezTo>
                      <a:pt x="3185" y="2216"/>
                      <a:pt x="3170" y="2279"/>
                      <a:pt x="3153" y="2338"/>
                    </a:cubicBezTo>
                    <a:cubicBezTo>
                      <a:pt x="3086" y="2577"/>
                      <a:pt x="2983" y="2803"/>
                      <a:pt x="2847" y="3012"/>
                    </a:cubicBezTo>
                    <a:cubicBezTo>
                      <a:pt x="2488" y="3008"/>
                      <a:pt x="1893" y="2785"/>
                      <a:pt x="1294" y="2427"/>
                    </a:cubicBezTo>
                    <a:cubicBezTo>
                      <a:pt x="679" y="2060"/>
                      <a:pt x="208" y="1644"/>
                      <a:pt x="34" y="1314"/>
                    </a:cubicBezTo>
                    <a:cubicBezTo>
                      <a:pt x="71" y="1221"/>
                      <a:pt x="107" y="1129"/>
                      <a:pt x="143" y="1040"/>
                    </a:cubicBezTo>
                    <a:cubicBezTo>
                      <a:pt x="334" y="556"/>
                      <a:pt x="493" y="160"/>
                      <a:pt x="537" y="51"/>
                    </a:cubicBezTo>
                    <a:close/>
                    <a:moveTo>
                      <a:pt x="534" y="1"/>
                    </a:moveTo>
                    <a:cubicBezTo>
                      <a:pt x="528" y="1"/>
                      <a:pt x="523" y="5"/>
                      <a:pt x="520" y="10"/>
                    </a:cubicBezTo>
                    <a:cubicBezTo>
                      <a:pt x="519" y="14"/>
                      <a:pt x="338" y="461"/>
                      <a:pt x="114" y="1030"/>
                    </a:cubicBezTo>
                    <a:cubicBezTo>
                      <a:pt x="77" y="1120"/>
                      <a:pt x="40" y="1213"/>
                      <a:pt x="2" y="1309"/>
                    </a:cubicBezTo>
                    <a:cubicBezTo>
                      <a:pt x="0" y="1312"/>
                      <a:pt x="2" y="1317"/>
                      <a:pt x="3" y="1322"/>
                    </a:cubicBezTo>
                    <a:cubicBezTo>
                      <a:pt x="178" y="1658"/>
                      <a:pt x="655" y="2081"/>
                      <a:pt x="1279" y="2454"/>
                    </a:cubicBezTo>
                    <a:cubicBezTo>
                      <a:pt x="1887" y="2817"/>
                      <a:pt x="2491" y="3043"/>
                      <a:pt x="2856" y="3043"/>
                    </a:cubicBezTo>
                    <a:cubicBezTo>
                      <a:pt x="2861" y="3043"/>
                      <a:pt x="2866" y="3041"/>
                      <a:pt x="2869" y="3037"/>
                    </a:cubicBezTo>
                    <a:cubicBezTo>
                      <a:pt x="3009" y="2823"/>
                      <a:pt x="3115" y="2592"/>
                      <a:pt x="3182" y="2347"/>
                    </a:cubicBezTo>
                    <a:cubicBezTo>
                      <a:pt x="3200" y="2286"/>
                      <a:pt x="3214" y="2224"/>
                      <a:pt x="3226" y="2161"/>
                    </a:cubicBezTo>
                    <a:cubicBezTo>
                      <a:pt x="3226" y="2161"/>
                      <a:pt x="3228" y="2161"/>
                      <a:pt x="3228" y="2159"/>
                    </a:cubicBezTo>
                    <a:cubicBezTo>
                      <a:pt x="3242" y="2089"/>
                      <a:pt x="3252" y="2017"/>
                      <a:pt x="3260" y="1947"/>
                    </a:cubicBezTo>
                    <a:cubicBezTo>
                      <a:pt x="3281" y="1734"/>
                      <a:pt x="3266" y="1601"/>
                      <a:pt x="3266" y="1597"/>
                    </a:cubicBezTo>
                    <a:cubicBezTo>
                      <a:pt x="3265" y="1589"/>
                      <a:pt x="3258" y="1583"/>
                      <a:pt x="3252" y="1583"/>
                    </a:cubicBezTo>
                    <a:cubicBezTo>
                      <a:pt x="2671" y="1511"/>
                      <a:pt x="2144" y="1341"/>
                      <a:pt x="1685" y="1080"/>
                    </a:cubicBezTo>
                    <a:cubicBezTo>
                      <a:pt x="1460" y="952"/>
                      <a:pt x="1253" y="802"/>
                      <a:pt x="1068" y="634"/>
                    </a:cubicBezTo>
                    <a:cubicBezTo>
                      <a:pt x="705" y="303"/>
                      <a:pt x="551" y="11"/>
                      <a:pt x="549" y="8"/>
                    </a:cubicBezTo>
                    <a:cubicBezTo>
                      <a:pt x="546" y="4"/>
                      <a:pt x="540" y="1"/>
                      <a:pt x="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1280" bIns="71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49" name="Google Shape;739;p37"/>
              <p:cNvSpPr/>
              <p:nvPr/>
            </p:nvSpPr>
            <p:spPr>
              <a:xfrm>
                <a:off x="6739920" y="1555200"/>
                <a:ext cx="151560" cy="97920"/>
              </a:xfrm>
              <a:custGeom>
                <a:avLst/>
                <a:gdLst>
                  <a:gd name="textAreaLeft" fmla="*/ 0 w 151560"/>
                  <a:gd name="textAreaRight" fmla="*/ 152640 w 151560"/>
                  <a:gd name="textAreaTop" fmla="*/ 0 h 97920"/>
                  <a:gd name="textAreaBottom" fmla="*/ 99000 h 97920"/>
                </a:gdLst>
                <a:ahLst/>
                <a:rect l="textAreaLeft" t="textAreaTop" r="textAreaRight" b="textAreaBottom"/>
                <a:pathLst>
                  <a:path w="3255" h="2109">
                    <a:moveTo>
                      <a:pt x="103" y="0"/>
                    </a:moveTo>
                    <a:cubicBezTo>
                      <a:pt x="70" y="14"/>
                      <a:pt x="36" y="28"/>
                      <a:pt x="1" y="43"/>
                    </a:cubicBezTo>
                    <a:cubicBezTo>
                      <a:pt x="912" y="1745"/>
                      <a:pt x="2997" y="2109"/>
                      <a:pt x="2997" y="2109"/>
                    </a:cubicBezTo>
                    <a:lnTo>
                      <a:pt x="3254" y="1028"/>
                    </a:lnTo>
                    <a:lnTo>
                      <a:pt x="3254" y="1028"/>
                    </a:lnTo>
                    <a:cubicBezTo>
                      <a:pt x="3253" y="1029"/>
                      <a:pt x="3253" y="1031"/>
                      <a:pt x="3253" y="1032"/>
                    </a:cubicBezTo>
                    <a:cubicBezTo>
                      <a:pt x="3250" y="1045"/>
                      <a:pt x="3247" y="1057"/>
                      <a:pt x="3242" y="1068"/>
                    </a:cubicBezTo>
                    <a:cubicBezTo>
                      <a:pt x="3239" y="1078"/>
                      <a:pt x="3236" y="1087"/>
                      <a:pt x="3233" y="1098"/>
                    </a:cubicBezTo>
                    <a:cubicBezTo>
                      <a:pt x="3214" y="1158"/>
                      <a:pt x="3193" y="1219"/>
                      <a:pt x="3167" y="1282"/>
                    </a:cubicBezTo>
                    <a:cubicBezTo>
                      <a:pt x="3164" y="1291"/>
                      <a:pt x="3159" y="1301"/>
                      <a:pt x="3156" y="1311"/>
                    </a:cubicBezTo>
                    <a:cubicBezTo>
                      <a:pt x="3155" y="1315"/>
                      <a:pt x="3153" y="1318"/>
                      <a:pt x="3150" y="1323"/>
                    </a:cubicBezTo>
                    <a:cubicBezTo>
                      <a:pt x="3147" y="1331"/>
                      <a:pt x="3144" y="1338"/>
                      <a:pt x="3141" y="1346"/>
                    </a:cubicBezTo>
                    <a:cubicBezTo>
                      <a:pt x="3138" y="1355"/>
                      <a:pt x="3133" y="1364"/>
                      <a:pt x="3129" y="1372"/>
                    </a:cubicBezTo>
                    <a:cubicBezTo>
                      <a:pt x="3124" y="1386"/>
                      <a:pt x="3118" y="1398"/>
                      <a:pt x="3112" y="1410"/>
                    </a:cubicBezTo>
                    <a:cubicBezTo>
                      <a:pt x="3107" y="1421"/>
                      <a:pt x="3103" y="1430"/>
                      <a:pt x="3097" y="1441"/>
                    </a:cubicBezTo>
                    <a:cubicBezTo>
                      <a:pt x="3089" y="1457"/>
                      <a:pt x="3081" y="1474"/>
                      <a:pt x="3072" y="1491"/>
                    </a:cubicBezTo>
                    <a:cubicBezTo>
                      <a:pt x="3066" y="1500"/>
                      <a:pt x="3062" y="1511"/>
                      <a:pt x="3055" y="1520"/>
                    </a:cubicBezTo>
                    <a:cubicBezTo>
                      <a:pt x="3048" y="1535"/>
                      <a:pt x="3040" y="1549"/>
                      <a:pt x="3033" y="1564"/>
                    </a:cubicBezTo>
                    <a:cubicBezTo>
                      <a:pt x="3026" y="1575"/>
                      <a:pt x="3020" y="1587"/>
                      <a:pt x="3013" y="1598"/>
                    </a:cubicBezTo>
                    <a:cubicBezTo>
                      <a:pt x="3013" y="1600"/>
                      <a:pt x="3011" y="1600"/>
                      <a:pt x="3011" y="1601"/>
                    </a:cubicBezTo>
                    <a:cubicBezTo>
                      <a:pt x="3005" y="1612"/>
                      <a:pt x="2999" y="1623"/>
                      <a:pt x="2991" y="1635"/>
                    </a:cubicBezTo>
                    <a:cubicBezTo>
                      <a:pt x="2982" y="1650"/>
                      <a:pt x="2973" y="1665"/>
                      <a:pt x="2964" y="1681"/>
                    </a:cubicBezTo>
                    <a:cubicBezTo>
                      <a:pt x="2956" y="1691"/>
                      <a:pt x="2950" y="1702"/>
                      <a:pt x="2942" y="1713"/>
                    </a:cubicBezTo>
                    <a:cubicBezTo>
                      <a:pt x="2169" y="1713"/>
                      <a:pt x="476" y="719"/>
                      <a:pt x="103" y="0"/>
                    </a:cubicBezTo>
                    <a:close/>
                  </a:path>
                </a:pathLst>
              </a:custGeom>
              <a:solidFill>
                <a:srgbClr val="c8d3f4">
                  <a:alpha val="1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9320" bIns="49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50" name="Google Shape;740;p37"/>
              <p:cNvSpPr/>
              <p:nvPr/>
            </p:nvSpPr>
            <p:spPr>
              <a:xfrm>
                <a:off x="6688080" y="1067040"/>
                <a:ext cx="297720" cy="352440"/>
              </a:xfrm>
              <a:custGeom>
                <a:avLst/>
                <a:gdLst>
                  <a:gd name="textAreaLeft" fmla="*/ 0 w 297720"/>
                  <a:gd name="textAreaRight" fmla="*/ 298800 w 297720"/>
                  <a:gd name="textAreaTop" fmla="*/ 0 h 352440"/>
                  <a:gd name="textAreaBottom" fmla="*/ 353520 h 352440"/>
                </a:gdLst>
                <a:ahLst/>
                <a:rect l="textAreaLeft" t="textAreaTop" r="textAreaRight" b="textAreaBottom"/>
                <a:pathLst>
                  <a:path w="6372" h="7542">
                    <a:moveTo>
                      <a:pt x="6369" y="139"/>
                    </a:moveTo>
                    <a:cubicBezTo>
                      <a:pt x="6369" y="139"/>
                      <a:pt x="6370" y="139"/>
                      <a:pt x="6370" y="139"/>
                    </a:cubicBezTo>
                    <a:lnTo>
                      <a:pt x="6371" y="139"/>
                    </a:lnTo>
                    <a:cubicBezTo>
                      <a:pt x="6370" y="139"/>
                      <a:pt x="6369" y="139"/>
                      <a:pt x="6369" y="139"/>
                    </a:cubicBezTo>
                    <a:close/>
                    <a:moveTo>
                      <a:pt x="5449" y="1"/>
                    </a:moveTo>
                    <a:cubicBezTo>
                      <a:pt x="4757" y="1"/>
                      <a:pt x="3788" y="223"/>
                      <a:pt x="2954" y="1231"/>
                    </a:cubicBezTo>
                    <a:cubicBezTo>
                      <a:pt x="3298" y="1063"/>
                      <a:pt x="3533" y="1055"/>
                      <a:pt x="3578" y="1055"/>
                    </a:cubicBezTo>
                    <a:cubicBezTo>
                      <a:pt x="3583" y="1055"/>
                      <a:pt x="3585" y="1055"/>
                      <a:pt x="3585" y="1055"/>
                    </a:cubicBezTo>
                    <a:cubicBezTo>
                      <a:pt x="3585" y="1055"/>
                      <a:pt x="2774" y="1623"/>
                      <a:pt x="2254" y="2683"/>
                    </a:cubicBezTo>
                    <a:cubicBezTo>
                      <a:pt x="2365" y="2574"/>
                      <a:pt x="2533" y="2544"/>
                      <a:pt x="2683" y="2544"/>
                    </a:cubicBezTo>
                    <a:cubicBezTo>
                      <a:pt x="2862" y="2544"/>
                      <a:pt x="3015" y="2587"/>
                      <a:pt x="3015" y="2587"/>
                    </a:cubicBezTo>
                    <a:cubicBezTo>
                      <a:pt x="3015" y="2587"/>
                      <a:pt x="2603" y="3678"/>
                      <a:pt x="1322" y="3678"/>
                    </a:cubicBezTo>
                    <a:cubicBezTo>
                      <a:pt x="972" y="3678"/>
                      <a:pt x="558" y="3597"/>
                      <a:pt x="69" y="3389"/>
                    </a:cubicBezTo>
                    <a:lnTo>
                      <a:pt x="69" y="3389"/>
                    </a:lnTo>
                    <a:cubicBezTo>
                      <a:pt x="0" y="4770"/>
                      <a:pt x="557" y="5851"/>
                      <a:pt x="1733" y="6277"/>
                    </a:cubicBezTo>
                    <a:cubicBezTo>
                      <a:pt x="1358" y="7104"/>
                      <a:pt x="1943" y="7542"/>
                      <a:pt x="2335" y="7542"/>
                    </a:cubicBezTo>
                    <a:cubicBezTo>
                      <a:pt x="2339" y="7542"/>
                      <a:pt x="2344" y="7542"/>
                      <a:pt x="2349" y="7542"/>
                    </a:cubicBezTo>
                    <a:cubicBezTo>
                      <a:pt x="2350" y="7520"/>
                      <a:pt x="2350" y="7500"/>
                      <a:pt x="2350" y="7479"/>
                    </a:cubicBezTo>
                    <a:cubicBezTo>
                      <a:pt x="2350" y="7462"/>
                      <a:pt x="2350" y="7444"/>
                      <a:pt x="2352" y="7427"/>
                    </a:cubicBezTo>
                    <a:cubicBezTo>
                      <a:pt x="2352" y="7410"/>
                      <a:pt x="2352" y="7392"/>
                      <a:pt x="2352" y="7375"/>
                    </a:cubicBezTo>
                    <a:cubicBezTo>
                      <a:pt x="2353" y="7340"/>
                      <a:pt x="2353" y="7306"/>
                      <a:pt x="2353" y="7271"/>
                    </a:cubicBezTo>
                    <a:cubicBezTo>
                      <a:pt x="2355" y="7254"/>
                      <a:pt x="2355" y="7237"/>
                      <a:pt x="2355" y="7221"/>
                    </a:cubicBezTo>
                    <a:cubicBezTo>
                      <a:pt x="2355" y="7185"/>
                      <a:pt x="2355" y="7152"/>
                      <a:pt x="2355" y="7118"/>
                    </a:cubicBezTo>
                    <a:cubicBezTo>
                      <a:pt x="2356" y="6984"/>
                      <a:pt x="2356" y="6854"/>
                      <a:pt x="2355" y="6731"/>
                    </a:cubicBezTo>
                    <a:lnTo>
                      <a:pt x="2355" y="6730"/>
                    </a:lnTo>
                    <a:cubicBezTo>
                      <a:pt x="2353" y="6684"/>
                      <a:pt x="2353" y="6640"/>
                      <a:pt x="2352" y="6597"/>
                    </a:cubicBezTo>
                    <a:cubicBezTo>
                      <a:pt x="2352" y="6582"/>
                      <a:pt x="2350" y="6566"/>
                      <a:pt x="2350" y="6551"/>
                    </a:cubicBezTo>
                    <a:cubicBezTo>
                      <a:pt x="2350" y="6523"/>
                      <a:pt x="2349" y="6497"/>
                      <a:pt x="2347" y="6471"/>
                    </a:cubicBezTo>
                    <a:cubicBezTo>
                      <a:pt x="2346" y="6403"/>
                      <a:pt x="2341" y="6337"/>
                      <a:pt x="2338" y="6277"/>
                    </a:cubicBezTo>
                    <a:cubicBezTo>
                      <a:pt x="2321" y="6146"/>
                      <a:pt x="2307" y="6014"/>
                      <a:pt x="2295" y="5889"/>
                    </a:cubicBezTo>
                    <a:cubicBezTo>
                      <a:pt x="2286" y="5892"/>
                      <a:pt x="2275" y="5894"/>
                      <a:pt x="2266" y="5895"/>
                    </a:cubicBezTo>
                    <a:cubicBezTo>
                      <a:pt x="2244" y="5898"/>
                      <a:pt x="2223" y="5899"/>
                      <a:pt x="2201" y="5899"/>
                    </a:cubicBezTo>
                    <a:cubicBezTo>
                      <a:pt x="1818" y="5899"/>
                      <a:pt x="1457" y="5457"/>
                      <a:pt x="1379" y="4869"/>
                    </a:cubicBezTo>
                    <a:cubicBezTo>
                      <a:pt x="1297" y="4250"/>
                      <a:pt x="1560" y="3703"/>
                      <a:pt x="1966" y="3648"/>
                    </a:cubicBezTo>
                    <a:cubicBezTo>
                      <a:pt x="1988" y="3645"/>
                      <a:pt x="2009" y="3644"/>
                      <a:pt x="2030" y="3644"/>
                    </a:cubicBezTo>
                    <a:cubicBezTo>
                      <a:pt x="2175" y="3644"/>
                      <a:pt x="2316" y="3706"/>
                      <a:pt x="2440" y="3816"/>
                    </a:cubicBezTo>
                    <a:cubicBezTo>
                      <a:pt x="2645" y="3998"/>
                      <a:pt x="2803" y="4307"/>
                      <a:pt x="2852" y="4674"/>
                    </a:cubicBezTo>
                    <a:cubicBezTo>
                      <a:pt x="2875" y="4848"/>
                      <a:pt x="2872" y="5018"/>
                      <a:pt x="2844" y="5170"/>
                    </a:cubicBezTo>
                    <a:cubicBezTo>
                      <a:pt x="4073" y="4822"/>
                      <a:pt x="3110" y="3597"/>
                      <a:pt x="3202" y="3042"/>
                    </a:cubicBezTo>
                    <a:cubicBezTo>
                      <a:pt x="3712" y="851"/>
                      <a:pt x="4916" y="260"/>
                      <a:pt x="5793" y="137"/>
                    </a:cubicBezTo>
                    <a:cubicBezTo>
                      <a:pt x="5888" y="124"/>
                      <a:pt x="5982" y="117"/>
                      <a:pt x="6076" y="117"/>
                    </a:cubicBezTo>
                    <a:cubicBezTo>
                      <a:pt x="6175" y="117"/>
                      <a:pt x="6273" y="125"/>
                      <a:pt x="6369" y="139"/>
                    </a:cubicBezTo>
                    <a:lnTo>
                      <a:pt x="6369" y="139"/>
                    </a:lnTo>
                    <a:cubicBezTo>
                      <a:pt x="6347" y="131"/>
                      <a:pt x="5979" y="1"/>
                      <a:pt x="5449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51" name="Google Shape;741;p37"/>
              <p:cNvSpPr/>
              <p:nvPr/>
            </p:nvSpPr>
            <p:spPr>
              <a:xfrm>
                <a:off x="7085160" y="1575720"/>
                <a:ext cx="95040" cy="499680"/>
              </a:xfrm>
              <a:custGeom>
                <a:avLst/>
                <a:gdLst>
                  <a:gd name="textAreaLeft" fmla="*/ 0 w 95040"/>
                  <a:gd name="textAreaRight" fmla="*/ 96120 w 95040"/>
                  <a:gd name="textAreaTop" fmla="*/ 0 h 499680"/>
                  <a:gd name="textAreaBottom" fmla="*/ 500760 h 499680"/>
                </a:gdLst>
                <a:ahLst/>
                <a:rect l="textAreaLeft" t="textAreaTop" r="textAreaRight" b="textAreaBottom"/>
                <a:pathLst>
                  <a:path w="2048" h="10678">
                    <a:moveTo>
                      <a:pt x="19" y="0"/>
                    </a:moveTo>
                    <a:cubicBezTo>
                      <a:pt x="17" y="0"/>
                      <a:pt x="15" y="1"/>
                      <a:pt x="13" y="1"/>
                    </a:cubicBezTo>
                    <a:cubicBezTo>
                      <a:pt x="5" y="4"/>
                      <a:pt x="1" y="13"/>
                      <a:pt x="4" y="21"/>
                    </a:cubicBezTo>
                    <a:cubicBezTo>
                      <a:pt x="343" y="980"/>
                      <a:pt x="1147" y="3346"/>
                      <a:pt x="1300" y="4632"/>
                    </a:cubicBezTo>
                    <a:cubicBezTo>
                      <a:pt x="1328" y="4863"/>
                      <a:pt x="1374" y="5205"/>
                      <a:pt x="1432" y="5640"/>
                    </a:cubicBezTo>
                    <a:cubicBezTo>
                      <a:pt x="1562" y="6629"/>
                      <a:pt x="1742" y="7983"/>
                      <a:pt x="1887" y="9344"/>
                    </a:cubicBezTo>
                    <a:cubicBezTo>
                      <a:pt x="1938" y="9818"/>
                      <a:pt x="1982" y="10261"/>
                      <a:pt x="2016" y="10663"/>
                    </a:cubicBezTo>
                    <a:cubicBezTo>
                      <a:pt x="2017" y="10671"/>
                      <a:pt x="2023" y="10677"/>
                      <a:pt x="2031" y="10677"/>
                    </a:cubicBezTo>
                    <a:lnTo>
                      <a:pt x="2033" y="10677"/>
                    </a:lnTo>
                    <a:cubicBezTo>
                      <a:pt x="2042" y="10677"/>
                      <a:pt x="2048" y="10670"/>
                      <a:pt x="2046" y="10660"/>
                    </a:cubicBezTo>
                    <a:cubicBezTo>
                      <a:pt x="2013" y="10258"/>
                      <a:pt x="1970" y="9815"/>
                      <a:pt x="1918" y="9339"/>
                    </a:cubicBezTo>
                    <a:cubicBezTo>
                      <a:pt x="1773" y="7979"/>
                      <a:pt x="1594" y="6624"/>
                      <a:pt x="1462" y="5637"/>
                    </a:cubicBezTo>
                    <a:cubicBezTo>
                      <a:pt x="1404" y="5201"/>
                      <a:pt x="1358" y="4858"/>
                      <a:pt x="1331" y="4628"/>
                    </a:cubicBezTo>
                    <a:cubicBezTo>
                      <a:pt x="1178" y="3339"/>
                      <a:pt x="372" y="970"/>
                      <a:pt x="33" y="10"/>
                    </a:cubicBezTo>
                    <a:cubicBezTo>
                      <a:pt x="32" y="4"/>
                      <a:pt x="26" y="0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52" name="Google Shape;742;p37"/>
              <p:cNvSpPr/>
              <p:nvPr/>
            </p:nvSpPr>
            <p:spPr>
              <a:xfrm>
                <a:off x="6615720" y="1603800"/>
                <a:ext cx="112320" cy="429480"/>
              </a:xfrm>
              <a:custGeom>
                <a:avLst/>
                <a:gdLst>
                  <a:gd name="textAreaLeft" fmla="*/ 0 w 112320"/>
                  <a:gd name="textAreaRight" fmla="*/ 113400 w 112320"/>
                  <a:gd name="textAreaTop" fmla="*/ 0 h 429480"/>
                  <a:gd name="textAreaBottom" fmla="*/ 430560 h 429480"/>
                </a:gdLst>
                <a:ahLst/>
                <a:rect l="textAreaLeft" t="textAreaTop" r="textAreaRight" b="textAreaBottom"/>
                <a:pathLst>
                  <a:path w="2421" h="9185">
                    <a:moveTo>
                      <a:pt x="18" y="1"/>
                    </a:moveTo>
                    <a:cubicBezTo>
                      <a:pt x="12" y="1"/>
                      <a:pt x="7" y="4"/>
                      <a:pt x="3" y="8"/>
                    </a:cubicBezTo>
                    <a:cubicBezTo>
                      <a:pt x="0" y="16"/>
                      <a:pt x="2" y="26"/>
                      <a:pt x="9" y="30"/>
                    </a:cubicBezTo>
                    <a:cubicBezTo>
                      <a:pt x="335" y="201"/>
                      <a:pt x="957" y="586"/>
                      <a:pt x="1471" y="1253"/>
                    </a:cubicBezTo>
                    <a:cubicBezTo>
                      <a:pt x="1472" y="1253"/>
                      <a:pt x="1472" y="1254"/>
                      <a:pt x="1472" y="1254"/>
                    </a:cubicBezTo>
                    <a:cubicBezTo>
                      <a:pt x="1691" y="1539"/>
                      <a:pt x="1871" y="1847"/>
                      <a:pt x="2008" y="2173"/>
                    </a:cubicBezTo>
                    <a:cubicBezTo>
                      <a:pt x="2287" y="2844"/>
                      <a:pt x="2388" y="3601"/>
                      <a:pt x="2307" y="4422"/>
                    </a:cubicBezTo>
                    <a:cubicBezTo>
                      <a:pt x="1980" y="7753"/>
                      <a:pt x="1491" y="9105"/>
                      <a:pt x="1471" y="9161"/>
                    </a:cubicBezTo>
                    <a:cubicBezTo>
                      <a:pt x="1468" y="9168"/>
                      <a:pt x="1468" y="9174"/>
                      <a:pt x="1472" y="9180"/>
                    </a:cubicBezTo>
                    <a:lnTo>
                      <a:pt x="1474" y="9180"/>
                    </a:lnTo>
                    <a:cubicBezTo>
                      <a:pt x="1477" y="9183"/>
                      <a:pt x="1480" y="9184"/>
                      <a:pt x="1485" y="9184"/>
                    </a:cubicBezTo>
                    <a:cubicBezTo>
                      <a:pt x="1486" y="9184"/>
                      <a:pt x="1486" y="9184"/>
                      <a:pt x="1488" y="9183"/>
                    </a:cubicBezTo>
                    <a:cubicBezTo>
                      <a:pt x="1492" y="9183"/>
                      <a:pt x="1497" y="9178"/>
                      <a:pt x="1498" y="9174"/>
                    </a:cubicBezTo>
                    <a:cubicBezTo>
                      <a:pt x="1505" y="9160"/>
                      <a:pt x="2004" y="7818"/>
                      <a:pt x="2339" y="4425"/>
                    </a:cubicBezTo>
                    <a:cubicBezTo>
                      <a:pt x="2420" y="3599"/>
                      <a:pt x="2318" y="2838"/>
                      <a:pt x="2037" y="2161"/>
                    </a:cubicBezTo>
                    <a:cubicBezTo>
                      <a:pt x="1899" y="1832"/>
                      <a:pt x="1717" y="1522"/>
                      <a:pt x="1497" y="1236"/>
                    </a:cubicBezTo>
                    <a:cubicBezTo>
                      <a:pt x="1497" y="1236"/>
                      <a:pt x="1497" y="1234"/>
                      <a:pt x="1497" y="1234"/>
                    </a:cubicBezTo>
                    <a:cubicBezTo>
                      <a:pt x="979" y="563"/>
                      <a:pt x="352" y="175"/>
                      <a:pt x="25" y="2"/>
                    </a:cubicBezTo>
                    <a:cubicBezTo>
                      <a:pt x="23" y="1"/>
                      <a:pt x="20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53" name="Google Shape;743;p37"/>
              <p:cNvSpPr/>
              <p:nvPr/>
            </p:nvSpPr>
            <p:spPr>
              <a:xfrm>
                <a:off x="6456600" y="1598760"/>
                <a:ext cx="152280" cy="446040"/>
              </a:xfrm>
              <a:custGeom>
                <a:avLst/>
                <a:gdLst>
                  <a:gd name="textAreaLeft" fmla="*/ 0 w 152280"/>
                  <a:gd name="textAreaRight" fmla="*/ 153360 w 152280"/>
                  <a:gd name="textAreaTop" fmla="*/ 0 h 446040"/>
                  <a:gd name="textAreaBottom" fmla="*/ 447120 h 446040"/>
                </a:gdLst>
                <a:ahLst/>
                <a:rect l="textAreaLeft" t="textAreaTop" r="textAreaRight" b="textAreaBottom"/>
                <a:pathLst>
                  <a:path w="3271" h="954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1390" y="5442"/>
                      <a:pt x="2989" y="819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54" name="Google Shape;744;p37"/>
              <p:cNvSpPr/>
              <p:nvPr/>
            </p:nvSpPr>
            <p:spPr>
              <a:xfrm>
                <a:off x="6553440" y="1735920"/>
                <a:ext cx="19080" cy="278640"/>
              </a:xfrm>
              <a:custGeom>
                <a:avLst/>
                <a:gdLst>
                  <a:gd name="textAreaLeft" fmla="*/ 0 w 19080"/>
                  <a:gd name="textAreaRight" fmla="*/ 20160 w 19080"/>
                  <a:gd name="textAreaTop" fmla="*/ 0 h 278640"/>
                  <a:gd name="textAreaBottom" fmla="*/ 279720 h 278640"/>
                </a:gdLst>
                <a:ahLst/>
                <a:rect l="textAreaLeft" t="textAreaTop" r="textAreaRight" b="textAreaBottom"/>
                <a:pathLst>
                  <a:path w="432" h="5968">
                    <a:moveTo>
                      <a:pt x="415" y="1"/>
                    </a:moveTo>
                    <a:cubicBezTo>
                      <a:pt x="408" y="1"/>
                      <a:pt x="402" y="5"/>
                      <a:pt x="400" y="11"/>
                    </a:cubicBezTo>
                    <a:cubicBezTo>
                      <a:pt x="398" y="17"/>
                      <a:pt x="215" y="621"/>
                      <a:pt x="118" y="1650"/>
                    </a:cubicBezTo>
                    <a:cubicBezTo>
                      <a:pt x="31" y="2601"/>
                      <a:pt x="1" y="4117"/>
                      <a:pt x="363" y="5955"/>
                    </a:cubicBezTo>
                    <a:cubicBezTo>
                      <a:pt x="365" y="5963"/>
                      <a:pt x="371" y="5967"/>
                      <a:pt x="378" y="5967"/>
                    </a:cubicBezTo>
                    <a:lnTo>
                      <a:pt x="381" y="5967"/>
                    </a:lnTo>
                    <a:cubicBezTo>
                      <a:pt x="391" y="5966"/>
                      <a:pt x="395" y="5957"/>
                      <a:pt x="394" y="5949"/>
                    </a:cubicBezTo>
                    <a:cubicBezTo>
                      <a:pt x="33" y="4116"/>
                      <a:pt x="62" y="2602"/>
                      <a:pt x="150" y="1654"/>
                    </a:cubicBezTo>
                    <a:cubicBezTo>
                      <a:pt x="245" y="627"/>
                      <a:pt x="429" y="26"/>
                      <a:pt x="430" y="20"/>
                    </a:cubicBezTo>
                    <a:cubicBezTo>
                      <a:pt x="432" y="12"/>
                      <a:pt x="427" y="3"/>
                      <a:pt x="420" y="2"/>
                    </a:cubicBezTo>
                    <a:cubicBezTo>
                      <a:pt x="418" y="1"/>
                      <a:pt x="416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55" name="Google Shape;745;p37"/>
              <p:cNvSpPr/>
              <p:nvPr/>
            </p:nvSpPr>
            <p:spPr>
              <a:xfrm>
                <a:off x="6502320" y="1670400"/>
                <a:ext cx="55800" cy="349920"/>
              </a:xfrm>
              <a:custGeom>
                <a:avLst/>
                <a:gdLst>
                  <a:gd name="textAreaLeft" fmla="*/ 0 w 55800"/>
                  <a:gd name="textAreaRight" fmla="*/ 56880 w 55800"/>
                  <a:gd name="textAreaTop" fmla="*/ 0 h 349920"/>
                  <a:gd name="textAreaBottom" fmla="*/ 351000 h 349920"/>
                </a:gdLst>
                <a:ahLst/>
                <a:rect l="textAreaLeft" t="textAreaTop" r="textAreaRight" b="textAreaBottom"/>
                <a:pathLst>
                  <a:path w="1210" h="7488">
                    <a:moveTo>
                      <a:pt x="1192" y="1"/>
                    </a:moveTo>
                    <a:cubicBezTo>
                      <a:pt x="1185" y="1"/>
                      <a:pt x="1180" y="5"/>
                      <a:pt x="1178" y="12"/>
                    </a:cubicBezTo>
                    <a:cubicBezTo>
                      <a:pt x="1173" y="23"/>
                      <a:pt x="777" y="1135"/>
                      <a:pt x="481" y="2602"/>
                    </a:cubicBezTo>
                    <a:cubicBezTo>
                      <a:pt x="308" y="3466"/>
                      <a:pt x="202" y="4281"/>
                      <a:pt x="169" y="5026"/>
                    </a:cubicBezTo>
                    <a:cubicBezTo>
                      <a:pt x="126" y="5957"/>
                      <a:pt x="195" y="6781"/>
                      <a:pt x="375" y="7475"/>
                    </a:cubicBezTo>
                    <a:cubicBezTo>
                      <a:pt x="377" y="7481"/>
                      <a:pt x="383" y="7485"/>
                      <a:pt x="390" y="7485"/>
                    </a:cubicBezTo>
                    <a:lnTo>
                      <a:pt x="390" y="7487"/>
                    </a:lnTo>
                    <a:cubicBezTo>
                      <a:pt x="392" y="7487"/>
                      <a:pt x="393" y="7485"/>
                      <a:pt x="393" y="7485"/>
                    </a:cubicBezTo>
                    <a:cubicBezTo>
                      <a:pt x="403" y="7484"/>
                      <a:pt x="407" y="7475"/>
                      <a:pt x="406" y="7467"/>
                    </a:cubicBezTo>
                    <a:cubicBezTo>
                      <a:pt x="0" y="5903"/>
                      <a:pt x="239" y="3963"/>
                      <a:pt x="511" y="2610"/>
                    </a:cubicBezTo>
                    <a:cubicBezTo>
                      <a:pt x="806" y="1144"/>
                      <a:pt x="1202" y="34"/>
                      <a:pt x="1207" y="22"/>
                    </a:cubicBezTo>
                    <a:cubicBezTo>
                      <a:pt x="1210" y="14"/>
                      <a:pt x="1205" y="5"/>
                      <a:pt x="1198" y="2"/>
                    </a:cubicBezTo>
                    <a:cubicBezTo>
                      <a:pt x="1196" y="1"/>
                      <a:pt x="1194" y="1"/>
                      <a:pt x="1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56" name="Google Shape;746;p37"/>
              <p:cNvSpPr/>
              <p:nvPr/>
            </p:nvSpPr>
            <p:spPr>
              <a:xfrm>
                <a:off x="6713280" y="2206080"/>
                <a:ext cx="71280" cy="164160"/>
              </a:xfrm>
              <a:custGeom>
                <a:avLst/>
                <a:gdLst>
                  <a:gd name="textAreaLeft" fmla="*/ 0 w 71280"/>
                  <a:gd name="textAreaRight" fmla="*/ 72360 w 71280"/>
                  <a:gd name="textAreaTop" fmla="*/ 0 h 164160"/>
                  <a:gd name="textAreaBottom" fmla="*/ 165240 h 164160"/>
                </a:gdLst>
                <a:ahLst/>
                <a:rect l="textAreaLeft" t="textAreaTop" r="textAreaRight" b="textAreaBottom"/>
                <a:pathLst>
                  <a:path w="1544" h="3523">
                    <a:moveTo>
                      <a:pt x="18" y="1"/>
                    </a:moveTo>
                    <a:cubicBezTo>
                      <a:pt x="16" y="1"/>
                      <a:pt x="14" y="1"/>
                      <a:pt x="12" y="2"/>
                    </a:cubicBezTo>
                    <a:cubicBezTo>
                      <a:pt x="4" y="7"/>
                      <a:pt x="1" y="16"/>
                      <a:pt x="4" y="23"/>
                    </a:cubicBezTo>
                    <a:cubicBezTo>
                      <a:pt x="18" y="51"/>
                      <a:pt x="1345" y="2830"/>
                      <a:pt x="1512" y="3511"/>
                    </a:cubicBezTo>
                    <a:cubicBezTo>
                      <a:pt x="1513" y="3518"/>
                      <a:pt x="1519" y="3523"/>
                      <a:pt x="1527" y="3523"/>
                    </a:cubicBezTo>
                    <a:lnTo>
                      <a:pt x="1531" y="3523"/>
                    </a:lnTo>
                    <a:cubicBezTo>
                      <a:pt x="1539" y="3521"/>
                      <a:pt x="1544" y="3512"/>
                      <a:pt x="1542" y="3505"/>
                    </a:cubicBezTo>
                    <a:cubicBezTo>
                      <a:pt x="1374" y="2820"/>
                      <a:pt x="47" y="37"/>
                      <a:pt x="33" y="10"/>
                    </a:cubicBezTo>
                    <a:cubicBezTo>
                      <a:pt x="30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2440" bIns="82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57" name="Google Shape;747;p37"/>
              <p:cNvSpPr/>
              <p:nvPr/>
            </p:nvSpPr>
            <p:spPr>
              <a:xfrm>
                <a:off x="7382880" y="1626840"/>
                <a:ext cx="86400" cy="39960"/>
              </a:xfrm>
              <a:custGeom>
                <a:avLst/>
                <a:gdLst>
                  <a:gd name="textAreaLeft" fmla="*/ 0 w 86400"/>
                  <a:gd name="textAreaRight" fmla="*/ 87480 w 86400"/>
                  <a:gd name="textAreaTop" fmla="*/ 0 h 39960"/>
                  <a:gd name="textAreaBottom" fmla="*/ 41040 h 39960"/>
                </a:gdLst>
                <a:ahLst/>
                <a:rect l="textAreaLeft" t="textAreaTop" r="textAreaRight" b="textAreaBottom"/>
                <a:pathLst>
                  <a:path w="1868" h="874">
                    <a:moveTo>
                      <a:pt x="129" y="0"/>
                    </a:moveTo>
                    <a:cubicBezTo>
                      <a:pt x="92" y="138"/>
                      <a:pt x="48" y="295"/>
                      <a:pt x="0" y="470"/>
                    </a:cubicBezTo>
                    <a:lnTo>
                      <a:pt x="1824" y="873"/>
                    </a:lnTo>
                    <a:cubicBezTo>
                      <a:pt x="1838" y="788"/>
                      <a:pt x="1853" y="700"/>
                      <a:pt x="1867" y="612"/>
                    </a:cubicBez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0520" bIns="20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58" name="Google Shape;748;p37"/>
              <p:cNvSpPr/>
              <p:nvPr/>
            </p:nvSpPr>
            <p:spPr>
              <a:xfrm>
                <a:off x="6465240" y="1013400"/>
                <a:ext cx="1330560" cy="3594240"/>
              </a:xfrm>
              <a:custGeom>
                <a:avLst/>
                <a:gdLst>
                  <a:gd name="textAreaLeft" fmla="*/ 0 w 1330560"/>
                  <a:gd name="textAreaRight" fmla="*/ 1331640 w 1330560"/>
                  <a:gd name="textAreaTop" fmla="*/ 0 h 3594240"/>
                  <a:gd name="textAreaBottom" fmla="*/ 3595320 h 3594240"/>
                </a:gdLst>
                <a:ahLst/>
                <a:rect l="textAreaLeft" t="textAreaTop" r="textAreaRight" b="textAreaBottom"/>
                <a:pathLst>
                  <a:path w="28404" h="76687">
                    <a:moveTo>
                      <a:pt x="5628" y="68"/>
                    </a:moveTo>
                    <a:cubicBezTo>
                      <a:pt x="5776" y="68"/>
                      <a:pt x="5945" y="552"/>
                      <a:pt x="6064" y="1310"/>
                    </a:cubicBezTo>
                    <a:lnTo>
                      <a:pt x="6074" y="1379"/>
                    </a:lnTo>
                    <a:lnTo>
                      <a:pt x="6122" y="1329"/>
                    </a:lnTo>
                    <a:cubicBezTo>
                      <a:pt x="6823" y="603"/>
                      <a:pt x="7805" y="202"/>
                      <a:pt x="8886" y="202"/>
                    </a:cubicBezTo>
                    <a:cubicBezTo>
                      <a:pt x="10074" y="202"/>
                      <a:pt x="11181" y="710"/>
                      <a:pt x="11517" y="1408"/>
                    </a:cubicBezTo>
                    <a:lnTo>
                      <a:pt x="11526" y="1428"/>
                    </a:lnTo>
                    <a:lnTo>
                      <a:pt x="11542" y="1428"/>
                    </a:lnTo>
                    <a:cubicBezTo>
                      <a:pt x="11858" y="1552"/>
                      <a:pt x="12135" y="1757"/>
                      <a:pt x="12344" y="2023"/>
                    </a:cubicBezTo>
                    <a:cubicBezTo>
                      <a:pt x="12603" y="2353"/>
                      <a:pt x="12705" y="2711"/>
                      <a:pt x="12645" y="3084"/>
                    </a:cubicBezTo>
                    <a:cubicBezTo>
                      <a:pt x="12570" y="3567"/>
                      <a:pt x="12245" y="3919"/>
                      <a:pt x="12208" y="3957"/>
                    </a:cubicBezTo>
                    <a:lnTo>
                      <a:pt x="12193" y="3972"/>
                    </a:lnTo>
                    <a:lnTo>
                      <a:pt x="12196" y="4017"/>
                    </a:lnTo>
                    <a:cubicBezTo>
                      <a:pt x="12197" y="4049"/>
                      <a:pt x="12200" y="4084"/>
                      <a:pt x="12202" y="4122"/>
                    </a:cubicBezTo>
                    <a:cubicBezTo>
                      <a:pt x="12259" y="5110"/>
                      <a:pt x="12415" y="8427"/>
                      <a:pt x="12083" y="9638"/>
                    </a:cubicBezTo>
                    <a:cubicBezTo>
                      <a:pt x="11977" y="9996"/>
                      <a:pt x="11507" y="10510"/>
                      <a:pt x="10676" y="10510"/>
                    </a:cubicBezTo>
                    <a:cubicBezTo>
                      <a:pt x="10597" y="10510"/>
                      <a:pt x="10515" y="10506"/>
                      <a:pt x="10430" y="10496"/>
                    </a:cubicBezTo>
                    <a:lnTo>
                      <a:pt x="10389" y="10490"/>
                    </a:lnTo>
                    <a:lnTo>
                      <a:pt x="10403" y="10638"/>
                    </a:lnTo>
                    <a:lnTo>
                      <a:pt x="10436" y="10636"/>
                    </a:lnTo>
                    <a:cubicBezTo>
                      <a:pt x="10508" y="10633"/>
                      <a:pt x="10575" y="10631"/>
                      <a:pt x="10636" y="10631"/>
                    </a:cubicBezTo>
                    <a:cubicBezTo>
                      <a:pt x="11064" y="10631"/>
                      <a:pt x="11239" y="10713"/>
                      <a:pt x="11263" y="10727"/>
                    </a:cubicBezTo>
                    <a:cubicBezTo>
                      <a:pt x="11305" y="10766"/>
                      <a:pt x="11733" y="11187"/>
                      <a:pt x="12066" y="11575"/>
                    </a:cubicBezTo>
                    <a:lnTo>
                      <a:pt x="12074" y="11584"/>
                    </a:lnTo>
                    <a:cubicBezTo>
                      <a:pt x="12069" y="11601"/>
                      <a:pt x="12060" y="11624"/>
                      <a:pt x="12048" y="11652"/>
                    </a:cubicBezTo>
                    <a:lnTo>
                      <a:pt x="12031" y="11691"/>
                    </a:lnTo>
                    <a:lnTo>
                      <a:pt x="12074" y="11699"/>
                    </a:lnTo>
                    <a:cubicBezTo>
                      <a:pt x="12101" y="11704"/>
                      <a:pt x="12182" y="11716"/>
                      <a:pt x="12295" y="11739"/>
                    </a:cubicBezTo>
                    <a:cubicBezTo>
                      <a:pt x="12548" y="11792"/>
                      <a:pt x="12911" y="11886"/>
                      <a:pt x="13206" y="12034"/>
                    </a:cubicBezTo>
                    <a:lnTo>
                      <a:pt x="13232" y="12049"/>
                    </a:lnTo>
                    <a:lnTo>
                      <a:pt x="13234" y="12048"/>
                    </a:lnTo>
                    <a:lnTo>
                      <a:pt x="13239" y="12049"/>
                    </a:lnTo>
                    <a:lnTo>
                      <a:pt x="13240" y="12045"/>
                    </a:lnTo>
                    <a:lnTo>
                      <a:pt x="13263" y="12037"/>
                    </a:lnTo>
                    <a:cubicBezTo>
                      <a:pt x="13277" y="12031"/>
                      <a:pt x="13305" y="12022"/>
                      <a:pt x="13338" y="12022"/>
                    </a:cubicBezTo>
                    <a:cubicBezTo>
                      <a:pt x="13358" y="12022"/>
                      <a:pt x="13380" y="12026"/>
                      <a:pt x="13402" y="12035"/>
                    </a:cubicBezTo>
                    <a:cubicBezTo>
                      <a:pt x="13453" y="12057"/>
                      <a:pt x="13492" y="12106"/>
                      <a:pt x="13521" y="12181"/>
                    </a:cubicBezTo>
                    <a:lnTo>
                      <a:pt x="13525" y="12190"/>
                    </a:lnTo>
                    <a:lnTo>
                      <a:pt x="13534" y="12196"/>
                    </a:lnTo>
                    <a:cubicBezTo>
                      <a:pt x="14008" y="12512"/>
                      <a:pt x="15827" y="13818"/>
                      <a:pt x="16061" y="14420"/>
                    </a:cubicBezTo>
                    <a:cubicBezTo>
                      <a:pt x="16306" y="15050"/>
                      <a:pt x="16345" y="16228"/>
                      <a:pt x="16345" y="16240"/>
                    </a:cubicBezTo>
                    <a:lnTo>
                      <a:pt x="16347" y="16275"/>
                    </a:lnTo>
                    <a:lnTo>
                      <a:pt x="16380" y="16273"/>
                    </a:lnTo>
                    <a:cubicBezTo>
                      <a:pt x="16381" y="16273"/>
                      <a:pt x="16394" y="16273"/>
                      <a:pt x="16415" y="16273"/>
                    </a:cubicBezTo>
                    <a:cubicBezTo>
                      <a:pt x="16566" y="16273"/>
                      <a:pt x="17166" y="16292"/>
                      <a:pt x="17336" y="16594"/>
                    </a:cubicBezTo>
                    <a:cubicBezTo>
                      <a:pt x="17529" y="16937"/>
                      <a:pt x="17344" y="17234"/>
                      <a:pt x="17336" y="17246"/>
                    </a:cubicBezTo>
                    <a:lnTo>
                      <a:pt x="17331" y="17255"/>
                    </a:lnTo>
                    <a:lnTo>
                      <a:pt x="17331" y="17266"/>
                    </a:lnTo>
                    <a:cubicBezTo>
                      <a:pt x="17331" y="17270"/>
                      <a:pt x="17341" y="17836"/>
                      <a:pt x="17278" y="18421"/>
                    </a:cubicBezTo>
                    <a:lnTo>
                      <a:pt x="17276" y="18432"/>
                    </a:lnTo>
                    <a:lnTo>
                      <a:pt x="17284" y="18443"/>
                    </a:lnTo>
                    <a:cubicBezTo>
                      <a:pt x="17316" y="18496"/>
                      <a:pt x="17351" y="18550"/>
                      <a:pt x="17385" y="18605"/>
                    </a:cubicBezTo>
                    <a:cubicBezTo>
                      <a:pt x="17498" y="18779"/>
                      <a:pt x="17602" y="18935"/>
                      <a:pt x="17695" y="19067"/>
                    </a:cubicBezTo>
                    <a:lnTo>
                      <a:pt x="17726" y="19109"/>
                    </a:lnTo>
                    <a:lnTo>
                      <a:pt x="17752" y="19065"/>
                    </a:lnTo>
                    <a:cubicBezTo>
                      <a:pt x="17824" y="18943"/>
                      <a:pt x="17917" y="18782"/>
                      <a:pt x="18001" y="18623"/>
                    </a:cubicBezTo>
                    <a:cubicBezTo>
                      <a:pt x="18085" y="18463"/>
                      <a:pt x="18151" y="18319"/>
                      <a:pt x="18204" y="18185"/>
                    </a:cubicBezTo>
                    <a:cubicBezTo>
                      <a:pt x="18585" y="17211"/>
                      <a:pt x="19247" y="14868"/>
                      <a:pt x="19606" y="13558"/>
                    </a:cubicBezTo>
                    <a:cubicBezTo>
                      <a:pt x="19655" y="13384"/>
                      <a:pt x="19698" y="13226"/>
                      <a:pt x="19736" y="13089"/>
                    </a:cubicBezTo>
                    <a:lnTo>
                      <a:pt x="19744" y="13058"/>
                    </a:lnTo>
                    <a:lnTo>
                      <a:pt x="19007" y="12798"/>
                    </a:lnTo>
                    <a:cubicBezTo>
                      <a:pt x="18993" y="12794"/>
                      <a:pt x="18986" y="12778"/>
                      <a:pt x="18990" y="12765"/>
                    </a:cubicBezTo>
                    <a:lnTo>
                      <a:pt x="20741" y="7796"/>
                    </a:lnTo>
                    <a:cubicBezTo>
                      <a:pt x="20744" y="7785"/>
                      <a:pt x="20754" y="7779"/>
                      <a:pt x="20765" y="7779"/>
                    </a:cubicBezTo>
                    <a:cubicBezTo>
                      <a:pt x="20768" y="7779"/>
                      <a:pt x="20771" y="7780"/>
                      <a:pt x="20774" y="7781"/>
                    </a:cubicBezTo>
                    <a:lnTo>
                      <a:pt x="21141" y="7909"/>
                    </a:lnTo>
                    <a:lnTo>
                      <a:pt x="23727" y="8820"/>
                    </a:lnTo>
                    <a:cubicBezTo>
                      <a:pt x="23740" y="8825"/>
                      <a:pt x="23747" y="8840"/>
                      <a:pt x="23742" y="8854"/>
                    </a:cubicBezTo>
                    <a:lnTo>
                      <a:pt x="23037" y="10855"/>
                    </a:lnTo>
                    <a:lnTo>
                      <a:pt x="23054" y="10870"/>
                    </a:lnTo>
                    <a:cubicBezTo>
                      <a:pt x="23146" y="10956"/>
                      <a:pt x="23199" y="11042"/>
                      <a:pt x="23211" y="11124"/>
                    </a:cubicBezTo>
                    <a:cubicBezTo>
                      <a:pt x="23239" y="11317"/>
                      <a:pt x="23201" y="11461"/>
                      <a:pt x="22926" y="11584"/>
                    </a:cubicBezTo>
                    <a:lnTo>
                      <a:pt x="22887" y="11601"/>
                    </a:lnTo>
                    <a:lnTo>
                      <a:pt x="22910" y="11635"/>
                    </a:lnTo>
                    <a:cubicBezTo>
                      <a:pt x="22945" y="11685"/>
                      <a:pt x="22968" y="11736"/>
                      <a:pt x="22974" y="11785"/>
                    </a:cubicBezTo>
                    <a:cubicBezTo>
                      <a:pt x="23004" y="11977"/>
                      <a:pt x="22965" y="12121"/>
                      <a:pt x="22689" y="12245"/>
                    </a:cubicBezTo>
                    <a:lnTo>
                      <a:pt x="22650" y="12262"/>
                    </a:lnTo>
                    <a:lnTo>
                      <a:pt x="22675" y="12295"/>
                    </a:lnTo>
                    <a:cubicBezTo>
                      <a:pt x="22710" y="12346"/>
                      <a:pt x="22731" y="12396"/>
                      <a:pt x="22739" y="12445"/>
                    </a:cubicBezTo>
                    <a:cubicBezTo>
                      <a:pt x="22764" y="12621"/>
                      <a:pt x="22733" y="12763"/>
                      <a:pt x="22501" y="12882"/>
                    </a:cubicBezTo>
                    <a:lnTo>
                      <a:pt x="22468" y="12898"/>
                    </a:lnTo>
                    <a:lnTo>
                      <a:pt x="22485" y="12930"/>
                    </a:lnTo>
                    <a:cubicBezTo>
                      <a:pt x="22505" y="12965"/>
                      <a:pt x="22519" y="13000"/>
                      <a:pt x="22523" y="13035"/>
                    </a:cubicBezTo>
                    <a:cubicBezTo>
                      <a:pt x="22553" y="13237"/>
                      <a:pt x="22502" y="13379"/>
                      <a:pt x="22160" y="13502"/>
                    </a:cubicBezTo>
                    <a:lnTo>
                      <a:pt x="22160" y="13347"/>
                    </a:lnTo>
                    <a:lnTo>
                      <a:pt x="21993" y="13823"/>
                    </a:lnTo>
                    <a:cubicBezTo>
                      <a:pt x="21989" y="13833"/>
                      <a:pt x="21980" y="13840"/>
                      <a:pt x="21969" y="13840"/>
                    </a:cubicBezTo>
                    <a:cubicBezTo>
                      <a:pt x="21966" y="13840"/>
                      <a:pt x="21963" y="13839"/>
                      <a:pt x="21959" y="13838"/>
                    </a:cubicBezTo>
                    <a:lnTo>
                      <a:pt x="21414" y="13647"/>
                    </a:lnTo>
                    <a:lnTo>
                      <a:pt x="21392" y="13781"/>
                    </a:lnTo>
                    <a:cubicBezTo>
                      <a:pt x="21383" y="13836"/>
                      <a:pt x="21374" y="13893"/>
                      <a:pt x="21365" y="13948"/>
                    </a:cubicBezTo>
                    <a:cubicBezTo>
                      <a:pt x="20574" y="18718"/>
                      <a:pt x="19403" y="21848"/>
                      <a:pt x="19064" y="22693"/>
                    </a:cubicBezTo>
                    <a:cubicBezTo>
                      <a:pt x="18987" y="22884"/>
                      <a:pt x="18811" y="23023"/>
                      <a:pt x="18606" y="23055"/>
                    </a:cubicBezTo>
                    <a:cubicBezTo>
                      <a:pt x="18478" y="23076"/>
                      <a:pt x="18315" y="23093"/>
                      <a:pt x="18141" y="23093"/>
                    </a:cubicBezTo>
                    <a:cubicBezTo>
                      <a:pt x="17786" y="23093"/>
                      <a:pt x="17387" y="23019"/>
                      <a:pt x="17143" y="22739"/>
                    </a:cubicBezTo>
                    <a:lnTo>
                      <a:pt x="17140" y="22736"/>
                    </a:lnTo>
                    <a:lnTo>
                      <a:pt x="15553" y="21372"/>
                    </a:lnTo>
                    <a:lnTo>
                      <a:pt x="15532" y="21387"/>
                    </a:lnTo>
                    <a:cubicBezTo>
                      <a:pt x="15492" y="21415"/>
                      <a:pt x="15449" y="21443"/>
                      <a:pt x="15405" y="21470"/>
                    </a:cubicBezTo>
                    <a:cubicBezTo>
                      <a:pt x="15392" y="21478"/>
                      <a:pt x="15378" y="21481"/>
                      <a:pt x="15364" y="21481"/>
                    </a:cubicBezTo>
                    <a:cubicBezTo>
                      <a:pt x="15343" y="21481"/>
                      <a:pt x="15322" y="21474"/>
                      <a:pt x="15306" y="21459"/>
                    </a:cubicBezTo>
                    <a:cubicBezTo>
                      <a:pt x="15274" y="21430"/>
                      <a:pt x="15243" y="21403"/>
                      <a:pt x="15214" y="21377"/>
                    </a:cubicBezTo>
                    <a:lnTo>
                      <a:pt x="15095" y="21267"/>
                    </a:lnTo>
                    <a:lnTo>
                      <a:pt x="15104" y="21357"/>
                    </a:lnTo>
                    <a:cubicBezTo>
                      <a:pt x="15153" y="21805"/>
                      <a:pt x="15194" y="22236"/>
                      <a:pt x="15229" y="22640"/>
                    </a:cubicBezTo>
                    <a:lnTo>
                      <a:pt x="15214" y="22641"/>
                    </a:lnTo>
                    <a:lnTo>
                      <a:pt x="15217" y="22675"/>
                    </a:lnTo>
                    <a:cubicBezTo>
                      <a:pt x="15287" y="23516"/>
                      <a:pt x="15324" y="24207"/>
                      <a:pt x="15324" y="24731"/>
                    </a:cubicBezTo>
                    <a:cubicBezTo>
                      <a:pt x="15324" y="24953"/>
                      <a:pt x="15318" y="25152"/>
                      <a:pt x="15304" y="25321"/>
                    </a:cubicBezTo>
                    <a:lnTo>
                      <a:pt x="15303" y="25338"/>
                    </a:lnTo>
                    <a:lnTo>
                      <a:pt x="15316" y="25349"/>
                    </a:lnTo>
                    <a:cubicBezTo>
                      <a:pt x="15691" y="25691"/>
                      <a:pt x="16035" y="26080"/>
                      <a:pt x="16338" y="26505"/>
                    </a:cubicBezTo>
                    <a:lnTo>
                      <a:pt x="16322" y="26505"/>
                    </a:lnTo>
                    <a:lnTo>
                      <a:pt x="16356" y="26557"/>
                    </a:lnTo>
                    <a:cubicBezTo>
                      <a:pt x="16524" y="26815"/>
                      <a:pt x="16619" y="27038"/>
                      <a:pt x="16616" y="27165"/>
                    </a:cubicBezTo>
                    <a:cubicBezTo>
                      <a:pt x="16611" y="27378"/>
                      <a:pt x="16550" y="27972"/>
                      <a:pt x="16523" y="28218"/>
                    </a:cubicBezTo>
                    <a:lnTo>
                      <a:pt x="16521" y="28234"/>
                    </a:lnTo>
                    <a:lnTo>
                      <a:pt x="16533" y="28246"/>
                    </a:lnTo>
                    <a:cubicBezTo>
                      <a:pt x="16533" y="28246"/>
                      <a:pt x="16584" y="28298"/>
                      <a:pt x="16657" y="28370"/>
                    </a:cubicBezTo>
                    <a:cubicBezTo>
                      <a:pt x="16721" y="28436"/>
                      <a:pt x="16818" y="28530"/>
                      <a:pt x="16906" y="28617"/>
                    </a:cubicBezTo>
                    <a:cubicBezTo>
                      <a:pt x="16916" y="28627"/>
                      <a:pt x="16916" y="28640"/>
                      <a:pt x="16908" y="28648"/>
                    </a:cubicBezTo>
                    <a:lnTo>
                      <a:pt x="16877" y="28686"/>
                    </a:lnTo>
                    <a:lnTo>
                      <a:pt x="16925" y="28702"/>
                    </a:lnTo>
                    <a:cubicBezTo>
                      <a:pt x="16966" y="28715"/>
                      <a:pt x="17032" y="28738"/>
                      <a:pt x="17111" y="28767"/>
                    </a:cubicBezTo>
                    <a:cubicBezTo>
                      <a:pt x="17449" y="28890"/>
                      <a:pt x="17672" y="29003"/>
                      <a:pt x="17738" y="29084"/>
                    </a:cubicBezTo>
                    <a:cubicBezTo>
                      <a:pt x="17740" y="29085"/>
                      <a:pt x="17741" y="29087"/>
                      <a:pt x="17741" y="29088"/>
                    </a:cubicBezTo>
                    <a:lnTo>
                      <a:pt x="17758" y="29114"/>
                    </a:lnTo>
                    <a:lnTo>
                      <a:pt x="17772" y="29108"/>
                    </a:lnTo>
                    <a:cubicBezTo>
                      <a:pt x="17815" y="29197"/>
                      <a:pt x="18015" y="29616"/>
                      <a:pt x="18178" y="30209"/>
                    </a:cubicBezTo>
                    <a:lnTo>
                      <a:pt x="18180" y="30217"/>
                    </a:lnTo>
                    <a:lnTo>
                      <a:pt x="18186" y="30223"/>
                    </a:lnTo>
                    <a:cubicBezTo>
                      <a:pt x="18473" y="30547"/>
                      <a:pt x="25272" y="38210"/>
                      <a:pt x="27583" y="43620"/>
                    </a:cubicBezTo>
                    <a:cubicBezTo>
                      <a:pt x="28332" y="45378"/>
                      <a:pt x="26969" y="47869"/>
                      <a:pt x="24273" y="49679"/>
                    </a:cubicBezTo>
                    <a:lnTo>
                      <a:pt x="24257" y="49690"/>
                    </a:lnTo>
                    <a:lnTo>
                      <a:pt x="24257" y="49707"/>
                    </a:lnTo>
                    <a:cubicBezTo>
                      <a:pt x="24240" y="50476"/>
                      <a:pt x="24193" y="50509"/>
                      <a:pt x="23383" y="51077"/>
                    </a:cubicBezTo>
                    <a:lnTo>
                      <a:pt x="23248" y="51171"/>
                    </a:lnTo>
                    <a:cubicBezTo>
                      <a:pt x="22326" y="51820"/>
                      <a:pt x="19140" y="53887"/>
                      <a:pt x="19108" y="53908"/>
                    </a:cubicBezTo>
                    <a:lnTo>
                      <a:pt x="19102" y="53911"/>
                    </a:lnTo>
                    <a:lnTo>
                      <a:pt x="19097" y="53919"/>
                    </a:lnTo>
                    <a:cubicBezTo>
                      <a:pt x="19093" y="53926"/>
                      <a:pt x="18576" y="54741"/>
                      <a:pt x="17490" y="55287"/>
                    </a:cubicBezTo>
                    <a:lnTo>
                      <a:pt x="17467" y="55298"/>
                    </a:lnTo>
                    <a:lnTo>
                      <a:pt x="17472" y="55322"/>
                    </a:lnTo>
                    <a:cubicBezTo>
                      <a:pt x="17851" y="57846"/>
                      <a:pt x="17966" y="60196"/>
                      <a:pt x="17967" y="60219"/>
                    </a:cubicBezTo>
                    <a:lnTo>
                      <a:pt x="17967" y="60225"/>
                    </a:lnTo>
                    <a:cubicBezTo>
                      <a:pt x="17983" y="60288"/>
                      <a:pt x="19463" y="66587"/>
                      <a:pt x="19929" y="68561"/>
                    </a:cubicBezTo>
                    <a:cubicBezTo>
                      <a:pt x="19892" y="68694"/>
                      <a:pt x="19678" y="68871"/>
                      <a:pt x="18889" y="68983"/>
                    </a:cubicBezTo>
                    <a:lnTo>
                      <a:pt x="18836" y="68990"/>
                    </a:lnTo>
                    <a:lnTo>
                      <a:pt x="18845" y="69057"/>
                    </a:lnTo>
                    <a:lnTo>
                      <a:pt x="18866" y="69054"/>
                    </a:lnTo>
                    <a:cubicBezTo>
                      <a:pt x="18882" y="69137"/>
                      <a:pt x="18900" y="69242"/>
                      <a:pt x="18923" y="69366"/>
                    </a:cubicBezTo>
                    <a:cubicBezTo>
                      <a:pt x="19079" y="70206"/>
                      <a:pt x="19478" y="72296"/>
                      <a:pt x="19842" y="73560"/>
                    </a:cubicBezTo>
                    <a:lnTo>
                      <a:pt x="19849" y="73586"/>
                    </a:lnTo>
                    <a:lnTo>
                      <a:pt x="19877" y="73584"/>
                    </a:lnTo>
                    <a:lnTo>
                      <a:pt x="19877" y="73583"/>
                    </a:lnTo>
                    <a:cubicBezTo>
                      <a:pt x="19900" y="73581"/>
                      <a:pt x="19921" y="73581"/>
                      <a:pt x="19940" y="73581"/>
                    </a:cubicBezTo>
                    <a:cubicBezTo>
                      <a:pt x="20203" y="73581"/>
                      <a:pt x="20371" y="73730"/>
                      <a:pt x="20605" y="73935"/>
                    </a:cubicBezTo>
                    <a:cubicBezTo>
                      <a:pt x="20781" y="74089"/>
                      <a:pt x="20999" y="74280"/>
                      <a:pt x="21322" y="74464"/>
                    </a:cubicBezTo>
                    <a:cubicBezTo>
                      <a:pt x="22196" y="74957"/>
                      <a:pt x="22875" y="75144"/>
                      <a:pt x="23473" y="75311"/>
                    </a:cubicBezTo>
                    <a:cubicBezTo>
                      <a:pt x="23780" y="75395"/>
                      <a:pt x="24069" y="75474"/>
                      <a:pt x="24360" y="75587"/>
                    </a:cubicBezTo>
                    <a:cubicBezTo>
                      <a:pt x="24415" y="75610"/>
                      <a:pt x="24468" y="75635"/>
                      <a:pt x="24516" y="75661"/>
                    </a:cubicBezTo>
                    <a:cubicBezTo>
                      <a:pt x="24742" y="75788"/>
                      <a:pt x="24797" y="76011"/>
                      <a:pt x="24772" y="76177"/>
                    </a:cubicBezTo>
                    <a:cubicBezTo>
                      <a:pt x="24742" y="76390"/>
                      <a:pt x="24569" y="76618"/>
                      <a:pt x="24266" y="76618"/>
                    </a:cubicBezTo>
                    <a:lnTo>
                      <a:pt x="17428" y="76618"/>
                    </a:lnTo>
                    <a:cubicBezTo>
                      <a:pt x="17429" y="76549"/>
                      <a:pt x="17434" y="76384"/>
                      <a:pt x="17437" y="76182"/>
                    </a:cubicBezTo>
                    <a:cubicBezTo>
                      <a:pt x="17448" y="75593"/>
                      <a:pt x="17446" y="75184"/>
                      <a:pt x="17431" y="74964"/>
                    </a:cubicBezTo>
                    <a:cubicBezTo>
                      <a:pt x="17409" y="74638"/>
                      <a:pt x="17461" y="74370"/>
                      <a:pt x="17561" y="74280"/>
                    </a:cubicBezTo>
                    <a:cubicBezTo>
                      <a:pt x="17582" y="74262"/>
                      <a:pt x="17604" y="74253"/>
                      <a:pt x="17627" y="74253"/>
                    </a:cubicBezTo>
                    <a:cubicBezTo>
                      <a:pt x="17632" y="74253"/>
                      <a:pt x="17637" y="74253"/>
                      <a:pt x="17642" y="74254"/>
                    </a:cubicBezTo>
                    <a:lnTo>
                      <a:pt x="17697" y="74265"/>
                    </a:lnTo>
                    <a:lnTo>
                      <a:pt x="17680" y="74210"/>
                    </a:lnTo>
                    <a:cubicBezTo>
                      <a:pt x="17438" y="73468"/>
                      <a:pt x="16620" y="70941"/>
                      <a:pt x="16208" y="69567"/>
                    </a:cubicBezTo>
                    <a:cubicBezTo>
                      <a:pt x="16153" y="69386"/>
                      <a:pt x="16107" y="69229"/>
                      <a:pt x="16070" y="69099"/>
                    </a:cubicBezTo>
                    <a:lnTo>
                      <a:pt x="16062" y="69076"/>
                    </a:lnTo>
                    <a:lnTo>
                      <a:pt x="16038" y="69074"/>
                    </a:lnTo>
                    <a:cubicBezTo>
                      <a:pt x="15819" y="69068"/>
                      <a:pt x="15663" y="69061"/>
                      <a:pt x="15605" y="69057"/>
                    </a:cubicBezTo>
                    <a:cubicBezTo>
                      <a:pt x="15507" y="68721"/>
                      <a:pt x="14359" y="64813"/>
                      <a:pt x="13081" y="60429"/>
                    </a:cubicBezTo>
                    <a:lnTo>
                      <a:pt x="13070" y="60390"/>
                    </a:lnTo>
                    <a:lnTo>
                      <a:pt x="13035" y="60407"/>
                    </a:lnTo>
                    <a:cubicBezTo>
                      <a:pt x="12754" y="60531"/>
                      <a:pt x="12464" y="60598"/>
                      <a:pt x="12221" y="60598"/>
                    </a:cubicBezTo>
                    <a:cubicBezTo>
                      <a:pt x="12153" y="60598"/>
                      <a:pt x="12088" y="60592"/>
                      <a:pt x="12028" y="60581"/>
                    </a:cubicBezTo>
                    <a:cubicBezTo>
                      <a:pt x="11465" y="58420"/>
                      <a:pt x="10783" y="54146"/>
                      <a:pt x="10652" y="53310"/>
                    </a:cubicBezTo>
                    <a:cubicBezTo>
                      <a:pt x="10629" y="53168"/>
                      <a:pt x="10721" y="53035"/>
                      <a:pt x="10861" y="53006"/>
                    </a:cubicBezTo>
                    <a:lnTo>
                      <a:pt x="10922" y="52994"/>
                    </a:lnTo>
                    <a:lnTo>
                      <a:pt x="10912" y="52959"/>
                    </a:lnTo>
                    <a:cubicBezTo>
                      <a:pt x="10114" y="50190"/>
                      <a:pt x="9615" y="48433"/>
                      <a:pt x="9387" y="47591"/>
                    </a:cubicBezTo>
                    <a:cubicBezTo>
                      <a:pt x="9308" y="47345"/>
                      <a:pt x="9221" y="47075"/>
                      <a:pt x="9127" y="46787"/>
                    </a:cubicBezTo>
                    <a:cubicBezTo>
                      <a:pt x="8297" y="44226"/>
                      <a:pt x="7042" y="40356"/>
                      <a:pt x="6371" y="39223"/>
                    </a:cubicBezTo>
                    <a:cubicBezTo>
                      <a:pt x="6039" y="38662"/>
                      <a:pt x="5885" y="37555"/>
                      <a:pt x="5947" y="36187"/>
                    </a:cubicBezTo>
                    <a:cubicBezTo>
                      <a:pt x="5949" y="36161"/>
                      <a:pt x="5950" y="36136"/>
                      <a:pt x="5952" y="36112"/>
                    </a:cubicBezTo>
                    <a:lnTo>
                      <a:pt x="5957" y="36031"/>
                    </a:lnTo>
                    <a:cubicBezTo>
                      <a:pt x="6002" y="35234"/>
                      <a:pt x="6122" y="34400"/>
                      <a:pt x="6299" y="33617"/>
                    </a:cubicBezTo>
                    <a:lnTo>
                      <a:pt x="6304" y="33599"/>
                    </a:lnTo>
                    <a:lnTo>
                      <a:pt x="6291" y="33585"/>
                    </a:lnTo>
                    <a:cubicBezTo>
                      <a:pt x="5834" y="33123"/>
                      <a:pt x="1789" y="29009"/>
                      <a:pt x="370" y="26451"/>
                    </a:cubicBezTo>
                    <a:cubicBezTo>
                      <a:pt x="173" y="26058"/>
                      <a:pt x="171" y="24950"/>
                      <a:pt x="171" y="24904"/>
                    </a:cubicBezTo>
                    <a:lnTo>
                      <a:pt x="171" y="24901"/>
                    </a:lnTo>
                    <a:cubicBezTo>
                      <a:pt x="182" y="24777"/>
                      <a:pt x="284" y="23664"/>
                      <a:pt x="281" y="22658"/>
                    </a:cubicBezTo>
                    <a:cubicBezTo>
                      <a:pt x="281" y="22320"/>
                      <a:pt x="287" y="22019"/>
                      <a:pt x="300" y="21764"/>
                    </a:cubicBezTo>
                    <a:lnTo>
                      <a:pt x="301" y="21730"/>
                    </a:lnTo>
                    <a:lnTo>
                      <a:pt x="268" y="21728"/>
                    </a:lnTo>
                    <a:cubicBezTo>
                      <a:pt x="203" y="21725"/>
                      <a:pt x="136" y="21721"/>
                      <a:pt x="70" y="21713"/>
                    </a:cubicBezTo>
                    <a:cubicBezTo>
                      <a:pt x="72" y="21629"/>
                      <a:pt x="72" y="21525"/>
                      <a:pt x="72" y="21395"/>
                    </a:cubicBezTo>
                    <a:cubicBezTo>
                      <a:pt x="75" y="20524"/>
                      <a:pt x="80" y="18710"/>
                      <a:pt x="443" y="16906"/>
                    </a:cubicBezTo>
                    <a:cubicBezTo>
                      <a:pt x="893" y="14682"/>
                      <a:pt x="1738" y="13203"/>
                      <a:pt x="2957" y="12512"/>
                    </a:cubicBezTo>
                    <a:cubicBezTo>
                      <a:pt x="3000" y="12502"/>
                      <a:pt x="3336" y="12425"/>
                      <a:pt x="3608" y="12389"/>
                    </a:cubicBezTo>
                    <a:lnTo>
                      <a:pt x="3617" y="12387"/>
                    </a:lnTo>
                    <a:lnTo>
                      <a:pt x="3625" y="12381"/>
                    </a:lnTo>
                    <a:cubicBezTo>
                      <a:pt x="3853" y="12185"/>
                      <a:pt x="3951" y="12130"/>
                      <a:pt x="3969" y="12129"/>
                    </a:cubicBezTo>
                    <a:cubicBezTo>
                      <a:pt x="4018" y="12129"/>
                      <a:pt x="4807" y="12113"/>
                      <a:pt x="4840" y="12112"/>
                    </a:cubicBezTo>
                    <a:lnTo>
                      <a:pt x="4848" y="12112"/>
                    </a:lnTo>
                    <a:lnTo>
                      <a:pt x="4856" y="12109"/>
                    </a:lnTo>
                    <a:cubicBezTo>
                      <a:pt x="4862" y="12106"/>
                      <a:pt x="5425" y="11826"/>
                      <a:pt x="5876" y="11632"/>
                    </a:cubicBezTo>
                    <a:cubicBezTo>
                      <a:pt x="5909" y="11616"/>
                      <a:pt x="5944" y="11601"/>
                      <a:pt x="5976" y="11587"/>
                    </a:cubicBezTo>
                    <a:lnTo>
                      <a:pt x="5990" y="11583"/>
                    </a:lnTo>
                    <a:lnTo>
                      <a:pt x="5996" y="11569"/>
                    </a:lnTo>
                    <a:cubicBezTo>
                      <a:pt x="6143" y="11195"/>
                      <a:pt x="6273" y="10866"/>
                      <a:pt x="6359" y="10656"/>
                    </a:cubicBezTo>
                    <a:cubicBezTo>
                      <a:pt x="6432" y="10470"/>
                      <a:pt x="6486" y="10338"/>
                      <a:pt x="6505" y="10291"/>
                    </a:cubicBezTo>
                    <a:cubicBezTo>
                      <a:pt x="6528" y="10290"/>
                      <a:pt x="6569" y="10288"/>
                      <a:pt x="6625" y="10288"/>
                    </a:cubicBezTo>
                    <a:cubicBezTo>
                      <a:pt x="6723" y="10288"/>
                      <a:pt x="6865" y="10293"/>
                      <a:pt x="7034" y="10312"/>
                    </a:cubicBezTo>
                    <a:lnTo>
                      <a:pt x="7070" y="10317"/>
                    </a:lnTo>
                    <a:lnTo>
                      <a:pt x="7073" y="10280"/>
                    </a:lnTo>
                    <a:cubicBezTo>
                      <a:pt x="7097" y="9786"/>
                      <a:pt x="7115" y="9335"/>
                      <a:pt x="7126" y="8941"/>
                    </a:cubicBezTo>
                    <a:cubicBezTo>
                      <a:pt x="7129" y="8858"/>
                      <a:pt x="7131" y="8774"/>
                      <a:pt x="7132" y="8690"/>
                    </a:cubicBezTo>
                    <a:lnTo>
                      <a:pt x="7134" y="8649"/>
                    </a:lnTo>
                    <a:lnTo>
                      <a:pt x="7097" y="8649"/>
                    </a:lnTo>
                    <a:cubicBezTo>
                      <a:pt x="7093" y="8649"/>
                      <a:pt x="7089" y="8649"/>
                      <a:pt x="7085" y="8649"/>
                    </a:cubicBezTo>
                    <a:cubicBezTo>
                      <a:pt x="6911" y="8649"/>
                      <a:pt x="6663" y="8552"/>
                      <a:pt x="6515" y="8329"/>
                    </a:cubicBezTo>
                    <a:cubicBezTo>
                      <a:pt x="6405" y="8164"/>
                      <a:pt x="6314" y="7874"/>
                      <a:pt x="6513" y="7434"/>
                    </a:cubicBezTo>
                    <a:lnTo>
                      <a:pt x="6528" y="7400"/>
                    </a:lnTo>
                    <a:lnTo>
                      <a:pt x="6493" y="7388"/>
                    </a:lnTo>
                    <a:cubicBezTo>
                      <a:pt x="5380" y="6983"/>
                      <a:pt x="4782" y="5943"/>
                      <a:pt x="4853" y="4535"/>
                    </a:cubicBezTo>
                    <a:cubicBezTo>
                      <a:pt x="4882" y="3980"/>
                      <a:pt x="5010" y="3385"/>
                      <a:pt x="5236" y="2770"/>
                    </a:cubicBezTo>
                    <a:cubicBezTo>
                      <a:pt x="5365" y="2422"/>
                      <a:pt x="5530" y="2099"/>
                      <a:pt x="5727" y="1813"/>
                    </a:cubicBezTo>
                    <a:lnTo>
                      <a:pt x="5743" y="1790"/>
                    </a:lnTo>
                    <a:lnTo>
                      <a:pt x="5724" y="1771"/>
                    </a:lnTo>
                    <a:cubicBezTo>
                      <a:pt x="5172" y="1196"/>
                      <a:pt x="4986" y="870"/>
                      <a:pt x="5045" y="812"/>
                    </a:cubicBezTo>
                    <a:cubicBezTo>
                      <a:pt x="5056" y="803"/>
                      <a:pt x="5068" y="798"/>
                      <a:pt x="5083" y="798"/>
                    </a:cubicBezTo>
                    <a:cubicBezTo>
                      <a:pt x="5085" y="798"/>
                      <a:pt x="5087" y="798"/>
                      <a:pt x="5090" y="798"/>
                    </a:cubicBezTo>
                    <a:cubicBezTo>
                      <a:pt x="5230" y="810"/>
                      <a:pt x="5519" y="1138"/>
                      <a:pt x="5680" y="1355"/>
                    </a:cubicBezTo>
                    <a:lnTo>
                      <a:pt x="5802" y="1520"/>
                    </a:lnTo>
                    <a:lnTo>
                      <a:pt x="5739" y="1324"/>
                    </a:lnTo>
                    <a:cubicBezTo>
                      <a:pt x="5622" y="954"/>
                      <a:pt x="5454" y="283"/>
                      <a:pt x="5565" y="106"/>
                    </a:cubicBezTo>
                    <a:cubicBezTo>
                      <a:pt x="5579" y="83"/>
                      <a:pt x="5596" y="72"/>
                      <a:pt x="5619" y="69"/>
                    </a:cubicBezTo>
                    <a:cubicBezTo>
                      <a:pt x="5622" y="69"/>
                      <a:pt x="5625" y="68"/>
                      <a:pt x="5628" y="68"/>
                    </a:cubicBezTo>
                    <a:close/>
                    <a:moveTo>
                      <a:pt x="5626" y="0"/>
                    </a:moveTo>
                    <a:cubicBezTo>
                      <a:pt x="5620" y="0"/>
                      <a:pt x="5614" y="1"/>
                      <a:pt x="5608" y="2"/>
                    </a:cubicBezTo>
                    <a:cubicBezTo>
                      <a:pt x="5565" y="8"/>
                      <a:pt x="5532" y="31"/>
                      <a:pt x="5507" y="71"/>
                    </a:cubicBezTo>
                    <a:cubicBezTo>
                      <a:pt x="5386" y="263"/>
                      <a:pt x="5532" y="855"/>
                      <a:pt x="5622" y="1171"/>
                    </a:cubicBezTo>
                    <a:cubicBezTo>
                      <a:pt x="5481" y="1002"/>
                      <a:pt x="5247" y="745"/>
                      <a:pt x="5094" y="733"/>
                    </a:cubicBezTo>
                    <a:cubicBezTo>
                      <a:pt x="5090" y="732"/>
                      <a:pt x="5086" y="732"/>
                      <a:pt x="5082" y="732"/>
                    </a:cubicBezTo>
                    <a:cubicBezTo>
                      <a:pt x="5049" y="732"/>
                      <a:pt x="5020" y="743"/>
                      <a:pt x="4998" y="765"/>
                    </a:cubicBezTo>
                    <a:cubicBezTo>
                      <a:pt x="4922" y="838"/>
                      <a:pt x="4987" y="1005"/>
                      <a:pt x="5206" y="1284"/>
                    </a:cubicBezTo>
                    <a:cubicBezTo>
                      <a:pt x="5356" y="1480"/>
                      <a:pt x="5545" y="1683"/>
                      <a:pt x="5655" y="1800"/>
                    </a:cubicBezTo>
                    <a:cubicBezTo>
                      <a:pt x="5461" y="2084"/>
                      <a:pt x="5299" y="2404"/>
                      <a:pt x="5172" y="2748"/>
                    </a:cubicBezTo>
                    <a:cubicBezTo>
                      <a:pt x="4943" y="3370"/>
                      <a:pt x="4813" y="3971"/>
                      <a:pt x="4784" y="4532"/>
                    </a:cubicBezTo>
                    <a:cubicBezTo>
                      <a:pt x="4712" y="5958"/>
                      <a:pt x="5313" y="7016"/>
                      <a:pt x="6435" y="7441"/>
                    </a:cubicBezTo>
                    <a:cubicBezTo>
                      <a:pt x="6244" y="7891"/>
                      <a:pt x="6340" y="8193"/>
                      <a:pt x="6458" y="8369"/>
                    </a:cubicBezTo>
                    <a:cubicBezTo>
                      <a:pt x="6614" y="8605"/>
                      <a:pt x="6868" y="8712"/>
                      <a:pt x="7063" y="8719"/>
                    </a:cubicBezTo>
                    <a:cubicBezTo>
                      <a:pt x="7062" y="8793"/>
                      <a:pt x="7059" y="8866"/>
                      <a:pt x="7057" y="8941"/>
                    </a:cubicBezTo>
                    <a:cubicBezTo>
                      <a:pt x="7047" y="9325"/>
                      <a:pt x="7030" y="9762"/>
                      <a:pt x="7005" y="10242"/>
                    </a:cubicBezTo>
                    <a:cubicBezTo>
                      <a:pt x="6847" y="10225"/>
                      <a:pt x="6715" y="10220"/>
                      <a:pt x="6623" y="10220"/>
                    </a:cubicBezTo>
                    <a:cubicBezTo>
                      <a:pt x="6534" y="10220"/>
                      <a:pt x="6482" y="10224"/>
                      <a:pt x="6478" y="10225"/>
                    </a:cubicBezTo>
                    <a:lnTo>
                      <a:pt x="6458" y="10227"/>
                    </a:lnTo>
                    <a:lnTo>
                      <a:pt x="6450" y="10247"/>
                    </a:lnTo>
                    <a:cubicBezTo>
                      <a:pt x="6450" y="10247"/>
                      <a:pt x="6389" y="10395"/>
                      <a:pt x="6294" y="10632"/>
                    </a:cubicBezTo>
                    <a:cubicBezTo>
                      <a:pt x="6210" y="10840"/>
                      <a:pt x="6082" y="11162"/>
                      <a:pt x="5937" y="11531"/>
                    </a:cubicBezTo>
                    <a:cubicBezTo>
                      <a:pt x="5908" y="11543"/>
                      <a:pt x="5879" y="11557"/>
                      <a:pt x="5848" y="11569"/>
                    </a:cubicBezTo>
                    <a:cubicBezTo>
                      <a:pt x="5421" y="11753"/>
                      <a:pt x="4897" y="12012"/>
                      <a:pt x="4831" y="12045"/>
                    </a:cubicBezTo>
                    <a:cubicBezTo>
                      <a:pt x="4749" y="12046"/>
                      <a:pt x="4013" y="12061"/>
                      <a:pt x="3969" y="12061"/>
                    </a:cubicBezTo>
                    <a:cubicBezTo>
                      <a:pt x="3951" y="12061"/>
                      <a:pt x="3894" y="12061"/>
                      <a:pt x="3588" y="12323"/>
                    </a:cubicBezTo>
                    <a:cubicBezTo>
                      <a:pt x="3298" y="12364"/>
                      <a:pt x="2940" y="12447"/>
                      <a:pt x="2936" y="12448"/>
                    </a:cubicBezTo>
                    <a:lnTo>
                      <a:pt x="2928" y="12451"/>
                    </a:lnTo>
                    <a:cubicBezTo>
                      <a:pt x="1688" y="13153"/>
                      <a:pt x="830" y="14647"/>
                      <a:pt x="376" y="16894"/>
                    </a:cubicBezTo>
                    <a:cubicBezTo>
                      <a:pt x="11" y="18704"/>
                      <a:pt x="6" y="20522"/>
                      <a:pt x="5" y="21397"/>
                    </a:cubicBezTo>
                    <a:cubicBezTo>
                      <a:pt x="3" y="21542"/>
                      <a:pt x="3" y="21657"/>
                      <a:pt x="2" y="21744"/>
                    </a:cubicBezTo>
                    <a:lnTo>
                      <a:pt x="0" y="21774"/>
                    </a:lnTo>
                    <a:lnTo>
                      <a:pt x="31" y="21777"/>
                    </a:lnTo>
                    <a:cubicBezTo>
                      <a:pt x="98" y="21787"/>
                      <a:pt x="165" y="21793"/>
                      <a:pt x="231" y="21796"/>
                    </a:cubicBezTo>
                    <a:cubicBezTo>
                      <a:pt x="219" y="22045"/>
                      <a:pt x="213" y="22335"/>
                      <a:pt x="214" y="22659"/>
                    </a:cubicBezTo>
                    <a:cubicBezTo>
                      <a:pt x="216" y="23662"/>
                      <a:pt x="115" y="24772"/>
                      <a:pt x="103" y="24896"/>
                    </a:cubicBezTo>
                    <a:cubicBezTo>
                      <a:pt x="103" y="24901"/>
                      <a:pt x="103" y="24904"/>
                      <a:pt x="103" y="24904"/>
                    </a:cubicBezTo>
                    <a:cubicBezTo>
                      <a:pt x="103" y="24951"/>
                      <a:pt x="101" y="26069"/>
                      <a:pt x="309" y="26485"/>
                    </a:cubicBezTo>
                    <a:cubicBezTo>
                      <a:pt x="1720" y="29027"/>
                      <a:pt x="5712" y="33099"/>
                      <a:pt x="6229" y="33621"/>
                    </a:cubicBezTo>
                    <a:cubicBezTo>
                      <a:pt x="6054" y="34392"/>
                      <a:pt x="5938" y="35213"/>
                      <a:pt x="5891" y="35996"/>
                    </a:cubicBezTo>
                    <a:lnTo>
                      <a:pt x="5889" y="35996"/>
                    </a:lnTo>
                    <a:lnTo>
                      <a:pt x="5883" y="36109"/>
                    </a:lnTo>
                    <a:cubicBezTo>
                      <a:pt x="5882" y="36135"/>
                      <a:pt x="5880" y="36159"/>
                      <a:pt x="5880" y="36185"/>
                    </a:cubicBezTo>
                    <a:cubicBezTo>
                      <a:pt x="5816" y="37566"/>
                      <a:pt x="5973" y="38687"/>
                      <a:pt x="6313" y="39258"/>
                    </a:cubicBezTo>
                    <a:cubicBezTo>
                      <a:pt x="6979" y="40387"/>
                      <a:pt x="8233" y="44252"/>
                      <a:pt x="9062" y="46809"/>
                    </a:cubicBezTo>
                    <a:cubicBezTo>
                      <a:pt x="9155" y="47098"/>
                      <a:pt x="9244" y="47367"/>
                      <a:pt x="9323" y="47611"/>
                    </a:cubicBezTo>
                    <a:cubicBezTo>
                      <a:pt x="9548" y="48450"/>
                      <a:pt x="10043" y="50194"/>
                      <a:pt x="10837" y="52943"/>
                    </a:cubicBezTo>
                    <a:cubicBezTo>
                      <a:pt x="10667" y="52985"/>
                      <a:pt x="10557" y="53148"/>
                      <a:pt x="10584" y="53321"/>
                    </a:cubicBezTo>
                    <a:cubicBezTo>
                      <a:pt x="10716" y="54162"/>
                      <a:pt x="11402" y="58462"/>
                      <a:pt x="11968" y="60621"/>
                    </a:cubicBezTo>
                    <a:lnTo>
                      <a:pt x="11973" y="60641"/>
                    </a:lnTo>
                    <a:lnTo>
                      <a:pt x="11994" y="60646"/>
                    </a:lnTo>
                    <a:cubicBezTo>
                      <a:pt x="12066" y="60660"/>
                      <a:pt x="12143" y="60668"/>
                      <a:pt x="12225" y="60668"/>
                    </a:cubicBezTo>
                    <a:cubicBezTo>
                      <a:pt x="12466" y="60668"/>
                      <a:pt x="12745" y="60605"/>
                      <a:pt x="13026" y="60485"/>
                    </a:cubicBezTo>
                    <a:cubicBezTo>
                      <a:pt x="14353" y="65035"/>
                      <a:pt x="15535" y="69061"/>
                      <a:pt x="15547" y="69102"/>
                    </a:cubicBezTo>
                    <a:lnTo>
                      <a:pt x="15555" y="69125"/>
                    </a:lnTo>
                    <a:lnTo>
                      <a:pt x="15579" y="69126"/>
                    </a:lnTo>
                    <a:cubicBezTo>
                      <a:pt x="15581" y="69126"/>
                      <a:pt x="15747" y="69134"/>
                      <a:pt x="16012" y="69143"/>
                    </a:cubicBezTo>
                    <a:cubicBezTo>
                      <a:pt x="16047" y="69268"/>
                      <a:pt x="16091" y="69418"/>
                      <a:pt x="16142" y="69588"/>
                    </a:cubicBezTo>
                    <a:cubicBezTo>
                      <a:pt x="16547" y="70936"/>
                      <a:pt x="17344" y="73395"/>
                      <a:pt x="17600" y="74188"/>
                    </a:cubicBezTo>
                    <a:cubicBezTo>
                      <a:pt x="17571" y="74193"/>
                      <a:pt x="17542" y="74208"/>
                      <a:pt x="17516" y="74231"/>
                    </a:cubicBezTo>
                    <a:cubicBezTo>
                      <a:pt x="17400" y="74335"/>
                      <a:pt x="17341" y="74620"/>
                      <a:pt x="17364" y="74970"/>
                    </a:cubicBezTo>
                    <a:cubicBezTo>
                      <a:pt x="17379" y="75184"/>
                      <a:pt x="17380" y="75604"/>
                      <a:pt x="17370" y="76182"/>
                    </a:cubicBezTo>
                    <a:cubicBezTo>
                      <a:pt x="17365" y="76450"/>
                      <a:pt x="17359" y="76650"/>
                      <a:pt x="17359" y="76653"/>
                    </a:cubicBezTo>
                    <a:lnTo>
                      <a:pt x="17357" y="76651"/>
                    </a:lnTo>
                    <a:lnTo>
                      <a:pt x="17356" y="76687"/>
                    </a:lnTo>
                    <a:lnTo>
                      <a:pt x="24265" y="76687"/>
                    </a:lnTo>
                    <a:cubicBezTo>
                      <a:pt x="24609" y="76687"/>
                      <a:pt x="24803" y="76428"/>
                      <a:pt x="24838" y="76187"/>
                    </a:cubicBezTo>
                    <a:cubicBezTo>
                      <a:pt x="24873" y="75947"/>
                      <a:pt x="24762" y="75722"/>
                      <a:pt x="24548" y="75601"/>
                    </a:cubicBezTo>
                    <a:cubicBezTo>
                      <a:pt x="24497" y="75574"/>
                      <a:pt x="24442" y="75548"/>
                      <a:pt x="24383" y="75525"/>
                    </a:cubicBezTo>
                    <a:cubicBezTo>
                      <a:pt x="24089" y="75410"/>
                      <a:pt x="23799" y="75330"/>
                      <a:pt x="23490" y="75245"/>
                    </a:cubicBezTo>
                    <a:cubicBezTo>
                      <a:pt x="22895" y="75080"/>
                      <a:pt x="22221" y="74893"/>
                      <a:pt x="21354" y="74404"/>
                    </a:cubicBezTo>
                    <a:cubicBezTo>
                      <a:pt x="21037" y="74225"/>
                      <a:pt x="20822" y="74035"/>
                      <a:pt x="20648" y="73883"/>
                    </a:cubicBezTo>
                    <a:cubicBezTo>
                      <a:pt x="20403" y="73669"/>
                      <a:pt x="20227" y="73513"/>
                      <a:pt x="19938" y="73513"/>
                    </a:cubicBezTo>
                    <a:cubicBezTo>
                      <a:pt x="19926" y="73513"/>
                      <a:pt x="19912" y="73513"/>
                      <a:pt x="19898" y="73514"/>
                    </a:cubicBezTo>
                    <a:cubicBezTo>
                      <a:pt x="19538" y="72250"/>
                      <a:pt x="19142" y="70186"/>
                      <a:pt x="18989" y="69353"/>
                    </a:cubicBezTo>
                    <a:cubicBezTo>
                      <a:pt x="18966" y="69230"/>
                      <a:pt x="18946" y="69126"/>
                      <a:pt x="18932" y="69044"/>
                    </a:cubicBezTo>
                    <a:cubicBezTo>
                      <a:pt x="19594" y="68947"/>
                      <a:pt x="19943" y="68791"/>
                      <a:pt x="19996" y="68568"/>
                    </a:cubicBezTo>
                    <a:lnTo>
                      <a:pt x="19998" y="68561"/>
                    </a:lnTo>
                    <a:lnTo>
                      <a:pt x="19996" y="68553"/>
                    </a:lnTo>
                    <a:cubicBezTo>
                      <a:pt x="19535" y="66605"/>
                      <a:pt x="18073" y="60381"/>
                      <a:pt x="18033" y="60211"/>
                    </a:cubicBezTo>
                    <a:cubicBezTo>
                      <a:pt x="18029" y="60112"/>
                      <a:pt x="17911" y="57813"/>
                      <a:pt x="17541" y="55336"/>
                    </a:cubicBezTo>
                    <a:cubicBezTo>
                      <a:pt x="18577" y="54808"/>
                      <a:pt x="19097" y="54039"/>
                      <a:pt x="19149" y="53960"/>
                    </a:cubicBezTo>
                    <a:cubicBezTo>
                      <a:pt x="19308" y="53858"/>
                      <a:pt x="22381" y="51862"/>
                      <a:pt x="23285" y="51226"/>
                    </a:cubicBezTo>
                    <a:lnTo>
                      <a:pt x="23421" y="51132"/>
                    </a:lnTo>
                    <a:cubicBezTo>
                      <a:pt x="24217" y="50575"/>
                      <a:pt x="24305" y="50512"/>
                      <a:pt x="24323" y="49727"/>
                    </a:cubicBezTo>
                    <a:cubicBezTo>
                      <a:pt x="27038" y="47898"/>
                      <a:pt x="28404" y="45378"/>
                      <a:pt x="27644" y="43594"/>
                    </a:cubicBezTo>
                    <a:cubicBezTo>
                      <a:pt x="25341" y="38203"/>
                      <a:pt x="18597" y="30585"/>
                      <a:pt x="18240" y="30183"/>
                    </a:cubicBezTo>
                    <a:cubicBezTo>
                      <a:pt x="18055" y="29515"/>
                      <a:pt x="17824" y="29064"/>
                      <a:pt x="17822" y="29059"/>
                    </a:cubicBezTo>
                    <a:cubicBezTo>
                      <a:pt x="17816" y="29049"/>
                      <a:pt x="17805" y="29039"/>
                      <a:pt x="17793" y="29035"/>
                    </a:cubicBezTo>
                    <a:cubicBezTo>
                      <a:pt x="17789" y="29035"/>
                      <a:pt x="17785" y="29033"/>
                      <a:pt x="17782" y="29033"/>
                    </a:cubicBezTo>
                    <a:cubicBezTo>
                      <a:pt x="17682" y="28920"/>
                      <a:pt x="17374" y="28792"/>
                      <a:pt x="17133" y="28703"/>
                    </a:cubicBezTo>
                    <a:cubicBezTo>
                      <a:pt x="17072" y="28682"/>
                      <a:pt x="17020" y="28663"/>
                      <a:pt x="16978" y="28650"/>
                    </a:cubicBezTo>
                    <a:cubicBezTo>
                      <a:pt x="16983" y="28621"/>
                      <a:pt x="16974" y="28590"/>
                      <a:pt x="16952" y="28569"/>
                    </a:cubicBezTo>
                    <a:cubicBezTo>
                      <a:pt x="16864" y="28481"/>
                      <a:pt x="16767" y="28387"/>
                      <a:pt x="16703" y="28322"/>
                    </a:cubicBezTo>
                    <a:cubicBezTo>
                      <a:pt x="16651" y="28270"/>
                      <a:pt x="16610" y="28229"/>
                      <a:pt x="16591" y="28209"/>
                    </a:cubicBezTo>
                    <a:cubicBezTo>
                      <a:pt x="16617" y="27954"/>
                      <a:pt x="16677" y="27378"/>
                      <a:pt x="16682" y="27168"/>
                    </a:cubicBezTo>
                    <a:cubicBezTo>
                      <a:pt x="16685" y="27027"/>
                      <a:pt x="16593" y="26804"/>
                      <a:pt x="16423" y="26537"/>
                    </a:cubicBezTo>
                    <a:cubicBezTo>
                      <a:pt x="16426" y="26524"/>
                      <a:pt x="16423" y="26509"/>
                      <a:pt x="16414" y="26497"/>
                    </a:cubicBezTo>
                    <a:cubicBezTo>
                      <a:pt x="16105" y="26060"/>
                      <a:pt x="15755" y="25661"/>
                      <a:pt x="15371" y="25311"/>
                    </a:cubicBezTo>
                    <a:cubicBezTo>
                      <a:pt x="15385" y="25142"/>
                      <a:pt x="15391" y="24947"/>
                      <a:pt x="15391" y="24731"/>
                    </a:cubicBezTo>
                    <a:cubicBezTo>
                      <a:pt x="15391" y="24210"/>
                      <a:pt x="15355" y="23523"/>
                      <a:pt x="15284" y="22690"/>
                    </a:cubicBezTo>
                    <a:cubicBezTo>
                      <a:pt x="15293" y="22681"/>
                      <a:pt x="15298" y="22667"/>
                      <a:pt x="15296" y="22653"/>
                    </a:cubicBezTo>
                    <a:cubicBezTo>
                      <a:pt x="15264" y="22271"/>
                      <a:pt x="15225" y="21863"/>
                      <a:pt x="15180" y="21439"/>
                    </a:cubicBezTo>
                    <a:lnTo>
                      <a:pt x="15180" y="21439"/>
                    </a:lnTo>
                    <a:cubicBezTo>
                      <a:pt x="15205" y="21462"/>
                      <a:pt x="15231" y="21485"/>
                      <a:pt x="15258" y="21510"/>
                    </a:cubicBezTo>
                    <a:cubicBezTo>
                      <a:pt x="15287" y="21536"/>
                      <a:pt x="15324" y="21550"/>
                      <a:pt x="15361" y="21550"/>
                    </a:cubicBezTo>
                    <a:cubicBezTo>
                      <a:pt x="15388" y="21550"/>
                      <a:pt x="15415" y="21543"/>
                      <a:pt x="15439" y="21528"/>
                    </a:cubicBezTo>
                    <a:cubicBezTo>
                      <a:pt x="15477" y="21505"/>
                      <a:pt x="15512" y="21482"/>
                      <a:pt x="15547" y="21459"/>
                    </a:cubicBezTo>
                    <a:lnTo>
                      <a:pt x="17093" y="22786"/>
                    </a:lnTo>
                    <a:cubicBezTo>
                      <a:pt x="17353" y="23084"/>
                      <a:pt x="17773" y="23162"/>
                      <a:pt x="18143" y="23162"/>
                    </a:cubicBezTo>
                    <a:cubicBezTo>
                      <a:pt x="18320" y="23162"/>
                      <a:pt x="18485" y="23145"/>
                      <a:pt x="18616" y="23124"/>
                    </a:cubicBezTo>
                    <a:cubicBezTo>
                      <a:pt x="18843" y="23088"/>
                      <a:pt x="19039" y="22933"/>
                      <a:pt x="19125" y="22719"/>
                    </a:cubicBezTo>
                    <a:cubicBezTo>
                      <a:pt x="19466" y="21872"/>
                      <a:pt x="20640" y="18736"/>
                      <a:pt x="21430" y="13960"/>
                    </a:cubicBezTo>
                    <a:cubicBezTo>
                      <a:pt x="21440" y="13904"/>
                      <a:pt x="21449" y="13849"/>
                      <a:pt x="21458" y="13792"/>
                    </a:cubicBezTo>
                    <a:lnTo>
                      <a:pt x="21467" y="13739"/>
                    </a:lnTo>
                    <a:lnTo>
                      <a:pt x="21935" y="13904"/>
                    </a:lnTo>
                    <a:cubicBezTo>
                      <a:pt x="21945" y="13907"/>
                      <a:pt x="21955" y="13909"/>
                      <a:pt x="21966" y="13909"/>
                    </a:cubicBezTo>
                    <a:cubicBezTo>
                      <a:pt x="22005" y="13909"/>
                      <a:pt x="22042" y="13884"/>
                      <a:pt x="22056" y="13846"/>
                    </a:cubicBezTo>
                    <a:lnTo>
                      <a:pt x="22150" y="13578"/>
                    </a:lnTo>
                    <a:cubicBezTo>
                      <a:pt x="22507" y="13457"/>
                      <a:pt x="22630" y="13301"/>
                      <a:pt x="22589" y="13026"/>
                    </a:cubicBezTo>
                    <a:cubicBezTo>
                      <a:pt x="22585" y="12994"/>
                      <a:pt x="22575" y="12960"/>
                      <a:pt x="22560" y="12928"/>
                    </a:cubicBezTo>
                    <a:cubicBezTo>
                      <a:pt x="22765" y="12814"/>
                      <a:pt x="22838" y="12665"/>
                      <a:pt x="22805" y="12436"/>
                    </a:cubicBezTo>
                    <a:cubicBezTo>
                      <a:pt x="22797" y="12389"/>
                      <a:pt x="22780" y="12340"/>
                      <a:pt x="22751" y="12291"/>
                    </a:cubicBezTo>
                    <a:cubicBezTo>
                      <a:pt x="22993" y="12173"/>
                      <a:pt x="23077" y="12022"/>
                      <a:pt x="23042" y="11775"/>
                    </a:cubicBezTo>
                    <a:cubicBezTo>
                      <a:pt x="23034" y="11727"/>
                      <a:pt x="23016" y="11679"/>
                      <a:pt x="22987" y="11630"/>
                    </a:cubicBezTo>
                    <a:cubicBezTo>
                      <a:pt x="23228" y="11513"/>
                      <a:pt x="23314" y="11361"/>
                      <a:pt x="23277" y="11115"/>
                    </a:cubicBezTo>
                    <a:cubicBezTo>
                      <a:pt x="23263" y="11022"/>
                      <a:pt x="23210" y="10927"/>
                      <a:pt x="23115" y="10837"/>
                    </a:cubicBezTo>
                    <a:lnTo>
                      <a:pt x="23806" y="8878"/>
                    </a:lnTo>
                    <a:cubicBezTo>
                      <a:pt x="23823" y="8828"/>
                      <a:pt x="23797" y="8774"/>
                      <a:pt x="23748" y="8756"/>
                    </a:cubicBezTo>
                    <a:lnTo>
                      <a:pt x="20796" y="7716"/>
                    </a:lnTo>
                    <a:cubicBezTo>
                      <a:pt x="20786" y="7713"/>
                      <a:pt x="20775" y="7711"/>
                      <a:pt x="20765" y="7711"/>
                    </a:cubicBezTo>
                    <a:cubicBezTo>
                      <a:pt x="20726" y="7711"/>
                      <a:pt x="20688" y="7736"/>
                      <a:pt x="20675" y="7774"/>
                    </a:cubicBezTo>
                    <a:lnTo>
                      <a:pt x="18925" y="12742"/>
                    </a:lnTo>
                    <a:cubicBezTo>
                      <a:pt x="18908" y="12792"/>
                      <a:pt x="18934" y="12846"/>
                      <a:pt x="18983" y="12864"/>
                    </a:cubicBezTo>
                    <a:lnTo>
                      <a:pt x="19660" y="13103"/>
                    </a:lnTo>
                    <a:cubicBezTo>
                      <a:pt x="19625" y="13233"/>
                      <a:pt x="19583" y="13381"/>
                      <a:pt x="19539" y="13541"/>
                    </a:cubicBezTo>
                    <a:cubicBezTo>
                      <a:pt x="19180" y="14850"/>
                      <a:pt x="18519" y="17189"/>
                      <a:pt x="18139" y="18160"/>
                    </a:cubicBezTo>
                    <a:cubicBezTo>
                      <a:pt x="18087" y="18292"/>
                      <a:pt x="18022" y="18434"/>
                      <a:pt x="17938" y="18593"/>
                    </a:cubicBezTo>
                    <a:cubicBezTo>
                      <a:pt x="17867" y="18732"/>
                      <a:pt x="17785" y="18871"/>
                      <a:pt x="17720" y="18986"/>
                    </a:cubicBezTo>
                    <a:cubicBezTo>
                      <a:pt x="17634" y="18863"/>
                      <a:pt x="17541" y="18724"/>
                      <a:pt x="17441" y="18568"/>
                    </a:cubicBezTo>
                    <a:cubicBezTo>
                      <a:pt x="17409" y="18518"/>
                      <a:pt x="17377" y="18467"/>
                      <a:pt x="17347" y="18417"/>
                    </a:cubicBezTo>
                    <a:cubicBezTo>
                      <a:pt x="17402" y="17876"/>
                      <a:pt x="17399" y="17353"/>
                      <a:pt x="17397" y="17275"/>
                    </a:cubicBezTo>
                    <a:cubicBezTo>
                      <a:pt x="17431" y="17217"/>
                      <a:pt x="17590" y="16911"/>
                      <a:pt x="17393" y="16561"/>
                    </a:cubicBezTo>
                    <a:cubicBezTo>
                      <a:pt x="17201" y="16221"/>
                      <a:pt x="16568" y="16205"/>
                      <a:pt x="16411" y="16205"/>
                    </a:cubicBezTo>
                    <a:cubicBezTo>
                      <a:pt x="16403" y="16006"/>
                      <a:pt x="16348" y="14977"/>
                      <a:pt x="16124" y="14398"/>
                    </a:cubicBezTo>
                    <a:cubicBezTo>
                      <a:pt x="15861" y="13717"/>
                      <a:pt x="13735" y="12253"/>
                      <a:pt x="13580" y="12147"/>
                    </a:cubicBezTo>
                    <a:cubicBezTo>
                      <a:pt x="13544" y="12060"/>
                      <a:pt x="13492" y="12002"/>
                      <a:pt x="13428" y="11974"/>
                    </a:cubicBezTo>
                    <a:cubicBezTo>
                      <a:pt x="13396" y="11960"/>
                      <a:pt x="13365" y="11954"/>
                      <a:pt x="13337" y="11954"/>
                    </a:cubicBezTo>
                    <a:cubicBezTo>
                      <a:pt x="13306" y="11954"/>
                      <a:pt x="13278" y="11960"/>
                      <a:pt x="13257" y="11967"/>
                    </a:cubicBezTo>
                    <a:cubicBezTo>
                      <a:pt x="13250" y="11964"/>
                      <a:pt x="13242" y="11962"/>
                      <a:pt x="13235" y="11962"/>
                    </a:cubicBezTo>
                    <a:cubicBezTo>
                      <a:pt x="13229" y="11962"/>
                      <a:pt x="13224" y="11963"/>
                      <a:pt x="13219" y="11965"/>
                    </a:cubicBezTo>
                    <a:cubicBezTo>
                      <a:pt x="12921" y="11818"/>
                      <a:pt x="12560" y="11725"/>
                      <a:pt x="12308" y="11673"/>
                    </a:cubicBezTo>
                    <a:cubicBezTo>
                      <a:pt x="12231" y="11658"/>
                      <a:pt x="12167" y="11646"/>
                      <a:pt x="12126" y="11639"/>
                    </a:cubicBezTo>
                    <a:cubicBezTo>
                      <a:pt x="12135" y="11618"/>
                      <a:pt x="12144" y="11595"/>
                      <a:pt x="12147" y="11580"/>
                    </a:cubicBezTo>
                    <a:cubicBezTo>
                      <a:pt x="12152" y="11568"/>
                      <a:pt x="12150" y="11554"/>
                      <a:pt x="12144" y="11542"/>
                    </a:cubicBezTo>
                    <a:cubicBezTo>
                      <a:pt x="12138" y="11531"/>
                      <a:pt x="12127" y="11522"/>
                      <a:pt x="12115" y="11517"/>
                    </a:cubicBezTo>
                    <a:cubicBezTo>
                      <a:pt x="12110" y="11517"/>
                      <a:pt x="12107" y="11516"/>
                      <a:pt x="12103" y="11516"/>
                    </a:cubicBezTo>
                    <a:cubicBezTo>
                      <a:pt x="11754" y="11112"/>
                      <a:pt x="11311" y="10679"/>
                      <a:pt x="11306" y="10675"/>
                    </a:cubicBezTo>
                    <a:lnTo>
                      <a:pt x="11300" y="10670"/>
                    </a:lnTo>
                    <a:cubicBezTo>
                      <a:pt x="11294" y="10666"/>
                      <a:pt x="11173" y="10595"/>
                      <a:pt x="10855" y="10571"/>
                    </a:cubicBezTo>
                    <a:cubicBezTo>
                      <a:pt x="11612" y="10503"/>
                      <a:pt x="12043" y="10010"/>
                      <a:pt x="12149" y="9658"/>
                    </a:cubicBezTo>
                    <a:cubicBezTo>
                      <a:pt x="12474" y="8470"/>
                      <a:pt x="12341" y="5388"/>
                      <a:pt x="12269" y="4119"/>
                    </a:cubicBezTo>
                    <a:cubicBezTo>
                      <a:pt x="12268" y="4081"/>
                      <a:pt x="12265" y="4046"/>
                      <a:pt x="12263" y="4013"/>
                    </a:cubicBezTo>
                    <a:lnTo>
                      <a:pt x="12263" y="4000"/>
                    </a:lnTo>
                    <a:cubicBezTo>
                      <a:pt x="12320" y="3939"/>
                      <a:pt x="12636" y="3582"/>
                      <a:pt x="12713" y="3096"/>
                    </a:cubicBezTo>
                    <a:cubicBezTo>
                      <a:pt x="12774" y="2703"/>
                      <a:pt x="12668" y="2329"/>
                      <a:pt x="12396" y="1982"/>
                    </a:cubicBezTo>
                    <a:cubicBezTo>
                      <a:pt x="12182" y="1708"/>
                      <a:pt x="11898" y="1497"/>
                      <a:pt x="11572" y="1369"/>
                    </a:cubicBezTo>
                    <a:cubicBezTo>
                      <a:pt x="11217" y="653"/>
                      <a:pt x="10091" y="136"/>
                      <a:pt x="8884" y="136"/>
                    </a:cubicBezTo>
                    <a:cubicBezTo>
                      <a:pt x="7810" y="136"/>
                      <a:pt x="6831" y="526"/>
                      <a:pt x="6120" y="1236"/>
                    </a:cubicBezTo>
                    <a:cubicBezTo>
                      <a:pt x="6026" y="652"/>
                      <a:pt x="5865" y="0"/>
                      <a:pt x="5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059" name="Google Shape;749;p37"/>
            <p:cNvGrpSpPr/>
            <p:nvPr/>
          </p:nvGrpSpPr>
          <p:grpSpPr>
            <a:xfrm>
              <a:off x="4902120" y="1492560"/>
              <a:ext cx="1146240" cy="636120"/>
              <a:chOff x="4902120" y="1492560"/>
              <a:chExt cx="1146240" cy="636120"/>
            </a:xfrm>
          </p:grpSpPr>
          <p:sp>
            <p:nvSpPr>
              <p:cNvPr id="1060" name="Google Shape;750;p37"/>
              <p:cNvSpPr/>
              <p:nvPr/>
            </p:nvSpPr>
            <p:spPr>
              <a:xfrm>
                <a:off x="4902120" y="1492560"/>
                <a:ext cx="1104120" cy="636120"/>
              </a:xfrm>
              <a:custGeom>
                <a:avLst/>
                <a:gdLst>
                  <a:gd name="textAreaLeft" fmla="*/ 0 w 1104120"/>
                  <a:gd name="textAreaRight" fmla="*/ 1105200 w 1104120"/>
                  <a:gd name="textAreaTop" fmla="*/ 0 h 636120"/>
                  <a:gd name="textAreaBottom" fmla="*/ 637200 h 636120"/>
                </a:gdLst>
                <a:ahLst/>
                <a:rect l="textAreaLeft" t="textAreaTop" r="textAreaRight" b="textAreaBottom"/>
                <a:pathLst>
                  <a:path w="25367" h="14627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61" name="Google Shape;751;p37"/>
              <p:cNvSpPr/>
              <p:nvPr/>
            </p:nvSpPr>
            <p:spPr>
              <a:xfrm>
                <a:off x="5878080" y="2009880"/>
                <a:ext cx="170280" cy="118800"/>
              </a:xfrm>
              <a:custGeom>
                <a:avLst/>
                <a:gdLst>
                  <a:gd name="textAreaLeft" fmla="*/ 0 w 170280"/>
                  <a:gd name="textAreaRight" fmla="*/ 171360 w 170280"/>
                  <a:gd name="textAreaTop" fmla="*/ 0 h 118800"/>
                  <a:gd name="textAreaBottom" fmla="*/ 119880 h 118800"/>
                </a:gdLst>
                <a:ahLst/>
                <a:rect l="textAreaLeft" t="textAreaTop" r="textAreaRight" b="textAreaBottom"/>
                <a:pathLst>
                  <a:path w="3933" h="2755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9760" bIns="5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62" name="Google Shape;752;p37"/>
              <p:cNvSpPr/>
              <p:nvPr/>
            </p:nvSpPr>
            <p:spPr>
              <a:xfrm>
                <a:off x="4943880" y="1492560"/>
                <a:ext cx="1104120" cy="636120"/>
              </a:xfrm>
              <a:custGeom>
                <a:avLst/>
                <a:gdLst>
                  <a:gd name="textAreaLeft" fmla="*/ 0 w 1104120"/>
                  <a:gd name="textAreaRight" fmla="*/ 1105200 w 1104120"/>
                  <a:gd name="textAreaTop" fmla="*/ 0 h 636120"/>
                  <a:gd name="textAreaBottom" fmla="*/ 637200 h 636120"/>
                </a:gdLst>
                <a:ahLst/>
                <a:rect l="textAreaLeft" t="textAreaTop" r="textAreaRight" b="textAreaBottom"/>
                <a:pathLst>
                  <a:path w="25366" h="14627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63" name="Google Shape;753;p37"/>
              <p:cNvSpPr/>
              <p:nvPr/>
            </p:nvSpPr>
            <p:spPr>
              <a:xfrm>
                <a:off x="5734440" y="1689480"/>
                <a:ext cx="127440" cy="127440"/>
              </a:xfrm>
              <a:custGeom>
                <a:avLst/>
                <a:gdLst>
                  <a:gd name="textAreaLeft" fmla="*/ 0 w 127440"/>
                  <a:gd name="textAreaRight" fmla="*/ 128520 w 127440"/>
                  <a:gd name="textAreaTop" fmla="*/ 0 h 127440"/>
                  <a:gd name="textAreaBottom" fmla="*/ 128520 h 127440"/>
                </a:gdLst>
                <a:ahLst/>
                <a:rect l="textAreaLeft" t="textAreaTop" r="textAreaRight" b="textAreaBottom"/>
                <a:pathLst>
                  <a:path w="2949" h="2948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4080" bIns="64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64" name="Google Shape;754;p37"/>
              <p:cNvSpPr/>
              <p:nvPr/>
            </p:nvSpPr>
            <p:spPr>
              <a:xfrm>
                <a:off x="5432400" y="1689480"/>
                <a:ext cx="127440" cy="127440"/>
              </a:xfrm>
              <a:custGeom>
                <a:avLst/>
                <a:gdLst>
                  <a:gd name="textAreaLeft" fmla="*/ 0 w 127440"/>
                  <a:gd name="textAreaRight" fmla="*/ 128520 w 127440"/>
                  <a:gd name="textAreaTop" fmla="*/ 0 h 127440"/>
                  <a:gd name="textAreaBottom" fmla="*/ 128520 h 127440"/>
                </a:gdLst>
                <a:ahLst/>
                <a:rect l="textAreaLeft" t="textAreaTop" r="textAreaRight" b="textAreaBottom"/>
                <a:pathLst>
                  <a:path w="2947" h="2948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4080" bIns="64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65" name="Google Shape;755;p37"/>
              <p:cNvSpPr/>
              <p:nvPr/>
            </p:nvSpPr>
            <p:spPr>
              <a:xfrm>
                <a:off x="5130360" y="1689480"/>
                <a:ext cx="127440" cy="127440"/>
              </a:xfrm>
              <a:custGeom>
                <a:avLst/>
                <a:gdLst>
                  <a:gd name="textAreaLeft" fmla="*/ 0 w 127440"/>
                  <a:gd name="textAreaRight" fmla="*/ 128520 w 127440"/>
                  <a:gd name="textAreaTop" fmla="*/ 0 h 127440"/>
                  <a:gd name="textAreaBottom" fmla="*/ 128520 h 127440"/>
                </a:gdLst>
                <a:ahLst/>
                <a:rect l="textAreaLeft" t="textAreaTop" r="textAreaRight" b="textAreaBottom"/>
                <a:pathLst>
                  <a:path w="2947" h="2948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4080" bIns="64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066" name="Google Shape;756;p37"/>
            <p:cNvGrpSpPr/>
            <p:nvPr/>
          </p:nvGrpSpPr>
          <p:grpSpPr>
            <a:xfrm>
              <a:off x="7188840" y="534960"/>
              <a:ext cx="1396080" cy="759600"/>
              <a:chOff x="7188840" y="534960"/>
              <a:chExt cx="1396080" cy="759600"/>
            </a:xfrm>
          </p:grpSpPr>
          <p:sp>
            <p:nvSpPr>
              <p:cNvPr id="1067" name="Google Shape;757;p37"/>
              <p:cNvSpPr/>
              <p:nvPr/>
            </p:nvSpPr>
            <p:spPr>
              <a:xfrm>
                <a:off x="7188840" y="534960"/>
                <a:ext cx="1396080" cy="759600"/>
              </a:xfrm>
              <a:custGeom>
                <a:avLst/>
                <a:gdLst>
                  <a:gd name="textAreaLeft" fmla="*/ 0 w 1396080"/>
                  <a:gd name="textAreaRight" fmla="*/ 1397160 w 1396080"/>
                  <a:gd name="textAreaTop" fmla="*/ 0 h 759600"/>
                  <a:gd name="textAreaBottom" fmla="*/ 760680 h 759600"/>
                </a:gdLst>
                <a:ahLst/>
                <a:rect l="textAreaLeft" t="textAreaTop" r="textAreaRight" b="textAreaBottom"/>
                <a:pathLst>
                  <a:path w="30423" h="1656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68" name="Google Shape;758;p37"/>
              <p:cNvSpPr/>
              <p:nvPr/>
            </p:nvSpPr>
            <p:spPr>
              <a:xfrm>
                <a:off x="8188560" y="674640"/>
                <a:ext cx="331200" cy="331200"/>
              </a:xfrm>
              <a:custGeom>
                <a:avLst/>
                <a:gdLst>
                  <a:gd name="textAreaLeft" fmla="*/ 0 w 331200"/>
                  <a:gd name="textAreaRight" fmla="*/ 332280 w 331200"/>
                  <a:gd name="textAreaTop" fmla="*/ 0 h 331200"/>
                  <a:gd name="textAreaBottom" fmla="*/ 332280 h 331200"/>
                </a:gdLst>
                <a:ahLst/>
                <a:rect l="textAreaLeft" t="textAreaTop" r="textAreaRight" b="textAreaBottom"/>
                <a:pathLst>
                  <a:path w="7234" h="7234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69" name="Google Shape;759;p37"/>
              <p:cNvSpPr/>
              <p:nvPr/>
            </p:nvSpPr>
            <p:spPr>
              <a:xfrm>
                <a:off x="7260480" y="713880"/>
                <a:ext cx="838800" cy="25920"/>
              </a:xfrm>
              <a:custGeom>
                <a:avLst/>
                <a:gdLst>
                  <a:gd name="textAreaLeft" fmla="*/ 0 w 838800"/>
                  <a:gd name="textAreaRight" fmla="*/ 839880 w 838800"/>
                  <a:gd name="textAreaTop" fmla="*/ 0 h 25920"/>
                  <a:gd name="textAreaBottom" fmla="*/ 27000 h 25920"/>
                </a:gdLst>
                <a:ahLst/>
                <a:rect l="textAreaLeft" t="textAreaTop" r="textAreaRight" b="textAreaBottom"/>
                <a:pathLst>
                  <a:path w="18286" h="588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320" bIns="13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70" name="Google Shape;760;p37"/>
              <p:cNvSpPr/>
              <p:nvPr/>
            </p:nvSpPr>
            <p:spPr>
              <a:xfrm>
                <a:off x="7786440" y="813600"/>
                <a:ext cx="312480" cy="25920"/>
              </a:xfrm>
              <a:custGeom>
                <a:avLst/>
                <a:gdLst>
                  <a:gd name="textAreaLeft" fmla="*/ 0 w 312480"/>
                  <a:gd name="textAreaRight" fmla="*/ 313560 w 312480"/>
                  <a:gd name="textAreaTop" fmla="*/ 0 h 25920"/>
                  <a:gd name="textAreaBottom" fmla="*/ 27000 h 25920"/>
                </a:gdLst>
                <a:ahLst/>
                <a:rect l="textAreaLeft" t="textAreaTop" r="textAreaRight" b="textAreaBottom"/>
                <a:pathLst>
                  <a:path w="6831" h="59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320" bIns="13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71" name="Google Shape;761;p37"/>
              <p:cNvSpPr/>
              <p:nvPr/>
            </p:nvSpPr>
            <p:spPr>
              <a:xfrm>
                <a:off x="7253640" y="813600"/>
                <a:ext cx="486000" cy="25920"/>
              </a:xfrm>
              <a:custGeom>
                <a:avLst/>
                <a:gdLst>
                  <a:gd name="textAreaLeft" fmla="*/ 0 w 486000"/>
                  <a:gd name="textAreaRight" fmla="*/ 487080 w 486000"/>
                  <a:gd name="textAreaTop" fmla="*/ 0 h 25920"/>
                  <a:gd name="textAreaBottom" fmla="*/ 27000 h 25920"/>
                </a:gdLst>
                <a:ahLst/>
                <a:rect l="textAreaLeft" t="textAreaTop" r="textAreaRight" b="textAreaBottom"/>
                <a:pathLst>
                  <a:path w="10610" h="59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320" bIns="13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72" name="Google Shape;762;p37"/>
              <p:cNvSpPr/>
              <p:nvPr/>
            </p:nvSpPr>
            <p:spPr>
              <a:xfrm>
                <a:off x="7260480" y="913680"/>
                <a:ext cx="838800" cy="25920"/>
              </a:xfrm>
              <a:custGeom>
                <a:avLst/>
                <a:gdLst>
                  <a:gd name="textAreaLeft" fmla="*/ 0 w 838800"/>
                  <a:gd name="textAreaRight" fmla="*/ 839880 w 838800"/>
                  <a:gd name="textAreaTop" fmla="*/ 0 h 25920"/>
                  <a:gd name="textAreaBottom" fmla="*/ 27000 h 25920"/>
                </a:gdLst>
                <a:ahLst/>
                <a:rect l="textAreaLeft" t="textAreaTop" r="textAreaRight" b="textAreaBottom"/>
                <a:pathLst>
                  <a:path w="18286" h="589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320" bIns="13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73" name="Google Shape;763;p37"/>
              <p:cNvSpPr/>
              <p:nvPr/>
            </p:nvSpPr>
            <p:spPr>
              <a:xfrm>
                <a:off x="7843680" y="1013400"/>
                <a:ext cx="255600" cy="25920"/>
              </a:xfrm>
              <a:custGeom>
                <a:avLst/>
                <a:gdLst>
                  <a:gd name="textAreaLeft" fmla="*/ 0 w 255600"/>
                  <a:gd name="textAreaRight" fmla="*/ 256680 w 255600"/>
                  <a:gd name="textAreaTop" fmla="*/ 0 h 25920"/>
                  <a:gd name="textAreaBottom" fmla="*/ 27000 h 25920"/>
                </a:gdLst>
                <a:ahLst/>
                <a:rect l="textAreaLeft" t="textAreaTop" r="textAreaRight" b="textAreaBottom"/>
                <a:pathLst>
                  <a:path w="5587" h="589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320" bIns="13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74" name="Google Shape;764;p37"/>
              <p:cNvSpPr/>
              <p:nvPr/>
            </p:nvSpPr>
            <p:spPr>
              <a:xfrm>
                <a:off x="7459200" y="1013400"/>
                <a:ext cx="340200" cy="25920"/>
              </a:xfrm>
              <a:custGeom>
                <a:avLst/>
                <a:gdLst>
                  <a:gd name="textAreaLeft" fmla="*/ 0 w 340200"/>
                  <a:gd name="textAreaRight" fmla="*/ 341280 w 340200"/>
                  <a:gd name="textAreaTop" fmla="*/ 0 h 25920"/>
                  <a:gd name="textAreaBottom" fmla="*/ 27000 h 25920"/>
                </a:gdLst>
                <a:ahLst/>
                <a:rect l="textAreaLeft" t="textAreaTop" r="textAreaRight" b="textAreaBottom"/>
                <a:pathLst>
                  <a:path w="7431" h="589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320" bIns="13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75" name="Google Shape;765;p37"/>
              <p:cNvSpPr/>
              <p:nvPr/>
            </p:nvSpPr>
            <p:spPr>
              <a:xfrm>
                <a:off x="8183880" y="780840"/>
                <a:ext cx="346320" cy="119160"/>
              </a:xfrm>
              <a:custGeom>
                <a:avLst/>
                <a:gdLst>
                  <a:gd name="textAreaLeft" fmla="*/ 0 w 346320"/>
                  <a:gd name="textAreaRight" fmla="*/ 347400 w 346320"/>
                  <a:gd name="textAreaTop" fmla="*/ 0 h 119160"/>
                  <a:gd name="textAreaBottom" fmla="*/ 120240 h 119160"/>
                </a:gdLst>
                <a:ahLst/>
                <a:rect l="textAreaLeft" t="textAreaTop" r="textAreaRight" b="textAreaBottom"/>
                <a:pathLst>
                  <a:path w="7562" h="2617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0120" bIns="60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76" name="Google Shape;766;p37"/>
              <p:cNvSpPr/>
              <p:nvPr/>
            </p:nvSpPr>
            <p:spPr>
              <a:xfrm>
                <a:off x="8195400" y="792360"/>
                <a:ext cx="323280" cy="95760"/>
              </a:xfrm>
              <a:custGeom>
                <a:avLst/>
                <a:gdLst>
                  <a:gd name="textAreaLeft" fmla="*/ 0 w 323280"/>
                  <a:gd name="textAreaRight" fmla="*/ 324360 w 323280"/>
                  <a:gd name="textAreaTop" fmla="*/ 0 h 95760"/>
                  <a:gd name="textAreaBottom" fmla="*/ 96840 h 95760"/>
                </a:gdLst>
                <a:ahLst/>
                <a:rect l="textAreaLeft" t="textAreaTop" r="textAreaRight" b="textAreaBottom"/>
                <a:pathLst>
                  <a:path w="7060" h="2112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8240" bIns="48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77" name="Google Shape;767;p37"/>
              <p:cNvSpPr/>
              <p:nvPr/>
            </p:nvSpPr>
            <p:spPr>
              <a:xfrm>
                <a:off x="8399880" y="828360"/>
                <a:ext cx="82080" cy="32040"/>
              </a:xfrm>
              <a:custGeom>
                <a:avLst/>
                <a:gdLst>
                  <a:gd name="textAreaLeft" fmla="*/ 0 w 82080"/>
                  <a:gd name="textAreaRight" fmla="*/ 83160 w 82080"/>
                  <a:gd name="textAreaTop" fmla="*/ 0 h 32040"/>
                  <a:gd name="textAreaBottom" fmla="*/ 33120 h 32040"/>
                </a:gdLst>
                <a:ahLst/>
                <a:rect l="textAreaLeft" t="textAreaTop" r="textAreaRight" b="textAreaBottom"/>
                <a:pathLst>
                  <a:path w="1812" h="725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560" bIns="16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78" name="Google Shape;768;p37"/>
              <p:cNvSpPr/>
              <p:nvPr/>
            </p:nvSpPr>
            <p:spPr>
              <a:xfrm>
                <a:off x="8231760" y="828360"/>
                <a:ext cx="82080" cy="32040"/>
              </a:xfrm>
              <a:custGeom>
                <a:avLst/>
                <a:gdLst>
                  <a:gd name="textAreaLeft" fmla="*/ 0 w 82080"/>
                  <a:gd name="textAreaRight" fmla="*/ 83160 w 82080"/>
                  <a:gd name="textAreaTop" fmla="*/ 0 h 32040"/>
                  <a:gd name="textAreaBottom" fmla="*/ 33120 h 32040"/>
                </a:gdLst>
                <a:ahLst/>
                <a:rect l="textAreaLeft" t="textAreaTop" r="textAreaRight" b="textAreaBottom"/>
                <a:pathLst>
                  <a:path w="1811" h="725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560" bIns="16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</p:spTree>
  </p:cSld>
  <p:transition spd="slow"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8680" y="467640"/>
            <a:ext cx="5934600" cy="1856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a-IR" sz="4800" spc="-1" strike="noStrike">
                <a:solidFill>
                  <a:schemeClr val="dk1"/>
                </a:solidFill>
                <a:latin typeface="Arial"/>
                <a:cs typeface="B Titr"/>
              </a:rPr>
              <a:t>مدل</a:t>
            </a:r>
            <a:r>
              <a:rPr b="0" lang="en-US" sz="4800" spc="-1" strike="noStrike">
                <a:solidFill>
                  <a:schemeClr val="dk1"/>
                </a:solidFill>
                <a:latin typeface="Arial"/>
                <a:ea typeface="B Titr"/>
              </a:rPr>
              <a:t> توزیع شده بالفعل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1" name="Google Shape;84;p21"/>
          <p:cNvGrpSpPr/>
          <p:nvPr/>
        </p:nvGrpSpPr>
        <p:grpSpPr>
          <a:xfrm>
            <a:off x="6507360" y="2917440"/>
            <a:ext cx="3523680" cy="4495680"/>
            <a:chOff x="6507360" y="2917440"/>
            <a:chExt cx="3523680" cy="4495680"/>
          </a:xfrm>
        </p:grpSpPr>
        <p:sp>
          <p:nvSpPr>
            <p:cNvPr id="392" name="Google Shape;85;p21"/>
            <p:cNvSpPr/>
            <p:nvPr/>
          </p:nvSpPr>
          <p:spPr>
            <a:xfrm>
              <a:off x="7278120" y="7289640"/>
              <a:ext cx="1292040" cy="123480"/>
            </a:xfrm>
            <a:custGeom>
              <a:avLst/>
              <a:gdLst>
                <a:gd name="textAreaLeft" fmla="*/ 0 w 1292040"/>
                <a:gd name="textAreaRight" fmla="*/ 1293120 w 1292040"/>
                <a:gd name="textAreaTop" fmla="*/ 0 h 123480"/>
                <a:gd name="textAreaBottom" fmla="*/ 124560 h 123480"/>
              </a:gdLst>
              <a:ahLst/>
              <a:rect l="textAreaLeft" t="textAreaTop" r="textAreaRight" b="textAreaBottom"/>
              <a:pathLst>
                <a:path w="13182" h="127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3" name="Google Shape;86;p21"/>
            <p:cNvSpPr/>
            <p:nvPr/>
          </p:nvSpPr>
          <p:spPr>
            <a:xfrm>
              <a:off x="7279920" y="6692040"/>
              <a:ext cx="1288440" cy="665640"/>
            </a:xfrm>
            <a:custGeom>
              <a:avLst/>
              <a:gdLst>
                <a:gd name="textAreaLeft" fmla="*/ 0 w 1288440"/>
                <a:gd name="textAreaRight" fmla="*/ 1289520 w 1288440"/>
                <a:gd name="textAreaTop" fmla="*/ 0 h 665640"/>
                <a:gd name="textAreaBottom" fmla="*/ 666720 h 665640"/>
              </a:gdLst>
              <a:ahLst/>
              <a:rect l="textAreaLeft" t="textAreaTop" r="textAreaRight" b="textAreaBottom"/>
              <a:pathLst>
                <a:path w="13146" h="6797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4" name="Google Shape;87;p21"/>
            <p:cNvSpPr/>
            <p:nvPr/>
          </p:nvSpPr>
          <p:spPr>
            <a:xfrm>
              <a:off x="6507360" y="4209480"/>
              <a:ext cx="2801880" cy="2754000"/>
            </a:xfrm>
            <a:custGeom>
              <a:avLst/>
              <a:gdLst>
                <a:gd name="textAreaLeft" fmla="*/ 0 w 2801880"/>
                <a:gd name="textAreaRight" fmla="*/ 2802960 w 2801880"/>
                <a:gd name="textAreaTop" fmla="*/ 0 h 2754000"/>
                <a:gd name="textAreaBottom" fmla="*/ 2755080 h 2754000"/>
              </a:gdLst>
              <a:ahLst/>
              <a:rect l="textAreaLeft" t="textAreaTop" r="textAreaRight" b="textAreaBottom"/>
              <a:pathLst>
                <a:path w="28573" h="28088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5" name="Google Shape;88;p21"/>
            <p:cNvSpPr/>
            <p:nvPr/>
          </p:nvSpPr>
          <p:spPr>
            <a:xfrm>
              <a:off x="6837480" y="4123800"/>
              <a:ext cx="2492640" cy="612720"/>
            </a:xfrm>
            <a:custGeom>
              <a:avLst/>
              <a:gdLst>
                <a:gd name="textAreaLeft" fmla="*/ 0 w 2492640"/>
                <a:gd name="textAreaRight" fmla="*/ 2493720 w 2492640"/>
                <a:gd name="textAreaTop" fmla="*/ 0 h 612720"/>
                <a:gd name="textAreaBottom" fmla="*/ 613800 h 612720"/>
              </a:gdLst>
              <a:ahLst/>
              <a:rect l="textAreaLeft" t="textAreaTop" r="textAreaRight" b="textAreaBottom"/>
              <a:pathLst>
                <a:path w="25423" h="6256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6" name="Google Shape;89;p21"/>
            <p:cNvSpPr/>
            <p:nvPr/>
          </p:nvSpPr>
          <p:spPr>
            <a:xfrm>
              <a:off x="6892560" y="4160520"/>
              <a:ext cx="2382840" cy="539280"/>
            </a:xfrm>
            <a:custGeom>
              <a:avLst/>
              <a:gdLst>
                <a:gd name="textAreaLeft" fmla="*/ 0 w 2382840"/>
                <a:gd name="textAreaRight" fmla="*/ 2383920 w 2382840"/>
                <a:gd name="textAreaTop" fmla="*/ 0 h 539280"/>
                <a:gd name="textAreaBottom" fmla="*/ 540360 h 539280"/>
              </a:gdLst>
              <a:ahLst/>
              <a:rect l="textAreaLeft" t="textAreaTop" r="textAreaRight" b="textAreaBottom"/>
              <a:pathLst>
                <a:path w="24301" h="5508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7" name="Google Shape;90;p21"/>
            <p:cNvSpPr/>
            <p:nvPr/>
          </p:nvSpPr>
          <p:spPr>
            <a:xfrm>
              <a:off x="6876000" y="3928680"/>
              <a:ext cx="2486880" cy="595080"/>
            </a:xfrm>
            <a:custGeom>
              <a:avLst/>
              <a:gdLst>
                <a:gd name="textAreaLeft" fmla="*/ 0 w 2486880"/>
                <a:gd name="textAreaRight" fmla="*/ 2487960 w 2486880"/>
                <a:gd name="textAreaTop" fmla="*/ 0 h 595080"/>
                <a:gd name="textAreaBottom" fmla="*/ 596160 h 595080"/>
              </a:gdLst>
              <a:ahLst/>
              <a:rect l="textAreaLeft" t="textAreaTop" r="textAreaRight" b="textAreaBottom"/>
              <a:pathLst>
                <a:path w="25365" h="6079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8" name="Google Shape;91;p21"/>
            <p:cNvSpPr/>
            <p:nvPr/>
          </p:nvSpPr>
          <p:spPr>
            <a:xfrm>
              <a:off x="6909480" y="2917440"/>
              <a:ext cx="2503440" cy="1492560"/>
            </a:xfrm>
            <a:custGeom>
              <a:avLst/>
              <a:gdLst>
                <a:gd name="textAreaLeft" fmla="*/ 0 w 2503440"/>
                <a:gd name="textAreaRight" fmla="*/ 2504520 w 2503440"/>
                <a:gd name="textAreaTop" fmla="*/ 0 h 1492560"/>
                <a:gd name="textAreaBottom" fmla="*/ 1493640 h 1492560"/>
              </a:gdLst>
              <a:ahLst/>
              <a:rect l="textAreaLeft" t="textAreaTop" r="textAreaRight" b="textAreaBottom"/>
              <a:pathLst>
                <a:path w="25534" h="15227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9" name="Google Shape;92;p21"/>
            <p:cNvSpPr/>
            <p:nvPr/>
          </p:nvSpPr>
          <p:spPr>
            <a:xfrm>
              <a:off x="6526080" y="4585680"/>
              <a:ext cx="1140480" cy="2251440"/>
            </a:xfrm>
            <a:custGeom>
              <a:avLst/>
              <a:gdLst>
                <a:gd name="textAreaLeft" fmla="*/ 0 w 1140480"/>
                <a:gd name="textAreaRight" fmla="*/ 1141560 w 1140480"/>
                <a:gd name="textAreaTop" fmla="*/ 0 h 2251440"/>
                <a:gd name="textAreaBottom" fmla="*/ 2252520 h 2251440"/>
              </a:gdLst>
              <a:ahLst/>
              <a:rect l="textAreaLeft" t="textAreaTop" r="textAreaRight" b="textAreaBottom"/>
              <a:pathLst>
                <a:path w="11637" h="22965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0" name="Google Shape;93;p21"/>
            <p:cNvSpPr/>
            <p:nvPr/>
          </p:nvSpPr>
          <p:spPr>
            <a:xfrm>
              <a:off x="7032240" y="4585680"/>
              <a:ext cx="686160" cy="2251440"/>
            </a:xfrm>
            <a:custGeom>
              <a:avLst/>
              <a:gdLst>
                <a:gd name="textAreaLeft" fmla="*/ 0 w 686160"/>
                <a:gd name="textAreaRight" fmla="*/ 687240 w 686160"/>
                <a:gd name="textAreaTop" fmla="*/ 0 h 2251440"/>
                <a:gd name="textAreaBottom" fmla="*/ 2252520 h 2251440"/>
              </a:gdLst>
              <a:ahLst/>
              <a:rect l="textAreaLeft" t="textAreaTop" r="textAreaRight" b="textAreaBottom"/>
              <a:pathLst>
                <a:path w="7007" h="22965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1" name="Google Shape;94;p21"/>
            <p:cNvSpPr/>
            <p:nvPr/>
          </p:nvSpPr>
          <p:spPr>
            <a:xfrm>
              <a:off x="7216200" y="3339000"/>
              <a:ext cx="1498320" cy="943560"/>
            </a:xfrm>
            <a:custGeom>
              <a:avLst/>
              <a:gdLst>
                <a:gd name="textAreaLeft" fmla="*/ 0 w 1498320"/>
                <a:gd name="textAreaRight" fmla="*/ 1499400 w 1498320"/>
                <a:gd name="textAreaTop" fmla="*/ 0 h 943560"/>
                <a:gd name="textAreaBottom" fmla="*/ 944640 h 943560"/>
              </a:gdLst>
              <a:ahLst/>
              <a:rect l="textAreaLeft" t="textAreaTop" r="textAreaRight" b="textAreaBottom"/>
              <a:pathLst>
                <a:path w="15284" h="9631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2" name="Google Shape;95;p21"/>
            <p:cNvSpPr/>
            <p:nvPr/>
          </p:nvSpPr>
          <p:spPr>
            <a:xfrm>
              <a:off x="6992640" y="3273120"/>
              <a:ext cx="1498320" cy="943560"/>
            </a:xfrm>
            <a:custGeom>
              <a:avLst/>
              <a:gdLst>
                <a:gd name="textAreaLeft" fmla="*/ 0 w 1498320"/>
                <a:gd name="textAreaRight" fmla="*/ 1499400 w 1498320"/>
                <a:gd name="textAreaTop" fmla="*/ 0 h 943560"/>
                <a:gd name="textAreaBottom" fmla="*/ 944640 h 943560"/>
              </a:gdLst>
              <a:ahLst/>
              <a:rect l="textAreaLeft" t="textAreaTop" r="textAreaRight" b="textAreaBottom"/>
              <a:pathLst>
                <a:path w="15285" h="963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3" name="Google Shape;96;p21"/>
            <p:cNvSpPr/>
            <p:nvPr/>
          </p:nvSpPr>
          <p:spPr>
            <a:xfrm>
              <a:off x="7033680" y="3309480"/>
              <a:ext cx="1416240" cy="870480"/>
            </a:xfrm>
            <a:custGeom>
              <a:avLst/>
              <a:gdLst>
                <a:gd name="textAreaLeft" fmla="*/ 0 w 1416240"/>
                <a:gd name="textAreaRight" fmla="*/ 1417320 w 1416240"/>
                <a:gd name="textAreaTop" fmla="*/ 0 h 870480"/>
                <a:gd name="textAreaBottom" fmla="*/ 871560 h 870480"/>
              </a:gdLst>
              <a:ahLst/>
              <a:rect l="textAreaLeft" t="textAreaTop" r="textAreaRight" b="textAreaBottom"/>
              <a:pathLst>
                <a:path w="14450" h="8884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4" name="Google Shape;97;p21"/>
            <p:cNvSpPr/>
            <p:nvPr/>
          </p:nvSpPr>
          <p:spPr>
            <a:xfrm>
              <a:off x="7157880" y="3437640"/>
              <a:ext cx="230040" cy="362520"/>
            </a:xfrm>
            <a:custGeom>
              <a:avLst/>
              <a:gdLst>
                <a:gd name="textAreaLeft" fmla="*/ 0 w 230040"/>
                <a:gd name="textAreaRight" fmla="*/ 231120 w 230040"/>
                <a:gd name="textAreaTop" fmla="*/ 0 h 362520"/>
                <a:gd name="textAreaBottom" fmla="*/ 363600 h 362520"/>
              </a:gdLst>
              <a:ahLst/>
              <a:rect l="textAreaLeft" t="textAreaTop" r="textAreaRight" b="textAreaBottom"/>
              <a:pathLst>
                <a:path w="2356" h="3707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5" name="Google Shape;98;p21"/>
            <p:cNvSpPr/>
            <p:nvPr/>
          </p:nvSpPr>
          <p:spPr>
            <a:xfrm>
              <a:off x="7736760" y="3606120"/>
              <a:ext cx="230040" cy="362520"/>
            </a:xfrm>
            <a:custGeom>
              <a:avLst/>
              <a:gdLst>
                <a:gd name="textAreaLeft" fmla="*/ 0 w 230040"/>
                <a:gd name="textAreaRight" fmla="*/ 231120 w 230040"/>
                <a:gd name="textAreaTop" fmla="*/ 0 h 362520"/>
                <a:gd name="textAreaBottom" fmla="*/ 363600 h 362520"/>
              </a:gdLst>
              <a:ahLst/>
              <a:rect l="textAreaLeft" t="textAreaTop" r="textAreaRight" b="textAreaBottom"/>
              <a:pathLst>
                <a:path w="2355" h="3708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6" name="Google Shape;99;p21"/>
            <p:cNvSpPr/>
            <p:nvPr/>
          </p:nvSpPr>
          <p:spPr>
            <a:xfrm>
              <a:off x="7873200" y="3003480"/>
              <a:ext cx="791640" cy="456480"/>
            </a:xfrm>
            <a:custGeom>
              <a:avLst/>
              <a:gdLst>
                <a:gd name="textAreaLeft" fmla="*/ 0 w 791640"/>
                <a:gd name="textAreaRight" fmla="*/ 792720 w 791640"/>
                <a:gd name="textAreaTop" fmla="*/ 0 h 456480"/>
                <a:gd name="textAreaBottom" fmla="*/ 457560 h 456480"/>
              </a:gdLst>
              <a:ahLst/>
              <a:rect l="textAreaLeft" t="textAreaTop" r="textAreaRight" b="textAreaBottom"/>
              <a:pathLst>
                <a:path w="8083" h="4666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7" name="Google Shape;100;p21"/>
            <p:cNvSpPr/>
            <p:nvPr/>
          </p:nvSpPr>
          <p:spPr>
            <a:xfrm>
              <a:off x="8593560" y="3286800"/>
              <a:ext cx="71280" cy="102240"/>
            </a:xfrm>
            <a:custGeom>
              <a:avLst/>
              <a:gdLst>
                <a:gd name="textAreaLeft" fmla="*/ 0 w 71280"/>
                <a:gd name="textAreaRight" fmla="*/ 72360 w 71280"/>
                <a:gd name="textAreaTop" fmla="*/ 0 h 102240"/>
                <a:gd name="textAreaBottom" fmla="*/ 103320 h 102240"/>
              </a:gdLst>
              <a:ahLst/>
              <a:rect l="textAreaLeft" t="textAreaTop" r="textAreaRight" b="textAreaBottom"/>
              <a:pathLst>
                <a:path w="736" h="1054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480" bIns="51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8" name="Google Shape;101;p21"/>
            <p:cNvSpPr/>
            <p:nvPr/>
          </p:nvSpPr>
          <p:spPr>
            <a:xfrm>
              <a:off x="8410320" y="3846240"/>
              <a:ext cx="198360" cy="303840"/>
            </a:xfrm>
            <a:custGeom>
              <a:avLst/>
              <a:gdLst>
                <a:gd name="textAreaLeft" fmla="*/ 0 w 198360"/>
                <a:gd name="textAreaRight" fmla="*/ 199440 w 198360"/>
                <a:gd name="textAreaTop" fmla="*/ 0 h 303840"/>
                <a:gd name="textAreaBottom" fmla="*/ 304920 h 303840"/>
              </a:gdLst>
              <a:ahLst/>
              <a:rect l="textAreaLeft" t="textAreaTop" r="textAreaRight" b="textAreaBottom"/>
              <a:pathLst>
                <a:path w="2033" h="3109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9" name="Google Shape;102;p21"/>
            <p:cNvSpPr/>
            <p:nvPr/>
          </p:nvSpPr>
          <p:spPr>
            <a:xfrm>
              <a:off x="8462160" y="3861000"/>
              <a:ext cx="179280" cy="288720"/>
            </a:xfrm>
            <a:custGeom>
              <a:avLst/>
              <a:gdLst>
                <a:gd name="textAreaLeft" fmla="*/ 0 w 179280"/>
                <a:gd name="textAreaRight" fmla="*/ 180360 w 179280"/>
                <a:gd name="textAreaTop" fmla="*/ 0 h 288720"/>
                <a:gd name="textAreaBottom" fmla="*/ 289800 h 288720"/>
              </a:gdLst>
              <a:ahLst/>
              <a:rect l="textAreaLeft" t="textAreaTop" r="textAreaRight" b="textAreaBottom"/>
              <a:pathLst>
                <a:path w="1837" h="2956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0" name="Google Shape;103;p21"/>
            <p:cNvSpPr/>
            <p:nvPr/>
          </p:nvSpPr>
          <p:spPr>
            <a:xfrm>
              <a:off x="8538120" y="3087360"/>
              <a:ext cx="317880" cy="910440"/>
            </a:xfrm>
            <a:custGeom>
              <a:avLst/>
              <a:gdLst>
                <a:gd name="textAreaLeft" fmla="*/ 0 w 317880"/>
                <a:gd name="textAreaRight" fmla="*/ 318960 w 317880"/>
                <a:gd name="textAreaTop" fmla="*/ 0 h 910440"/>
                <a:gd name="textAreaBottom" fmla="*/ 911520 h 910440"/>
              </a:gdLst>
              <a:ahLst/>
              <a:rect l="textAreaLeft" t="textAreaTop" r="textAreaRight" b="textAreaBottom"/>
              <a:pathLst>
                <a:path w="3250" h="9293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1" name="Google Shape;104;p21"/>
            <p:cNvSpPr/>
            <p:nvPr/>
          </p:nvSpPr>
          <p:spPr>
            <a:xfrm>
              <a:off x="7296480" y="6919920"/>
              <a:ext cx="1184400" cy="306720"/>
            </a:xfrm>
            <a:custGeom>
              <a:avLst/>
              <a:gdLst>
                <a:gd name="textAreaLeft" fmla="*/ 0 w 1184400"/>
                <a:gd name="textAreaRight" fmla="*/ 1185480 w 1184400"/>
                <a:gd name="textAreaTop" fmla="*/ 0 h 306720"/>
                <a:gd name="textAreaBottom" fmla="*/ 307800 h 306720"/>
              </a:gdLst>
              <a:ahLst/>
              <a:rect l="textAreaLeft" t="textAreaTop" r="textAreaRight" b="textAreaBottom"/>
              <a:pathLst>
                <a:path w="12085" h="3137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2" name="Google Shape;105;p21"/>
            <p:cNvSpPr/>
            <p:nvPr/>
          </p:nvSpPr>
          <p:spPr>
            <a:xfrm>
              <a:off x="7278120" y="7289640"/>
              <a:ext cx="1292040" cy="123480"/>
            </a:xfrm>
            <a:custGeom>
              <a:avLst/>
              <a:gdLst>
                <a:gd name="textAreaLeft" fmla="*/ 0 w 1292040"/>
                <a:gd name="textAreaRight" fmla="*/ 1293120 w 1292040"/>
                <a:gd name="textAreaTop" fmla="*/ 0 h 123480"/>
                <a:gd name="textAreaBottom" fmla="*/ 124560 h 123480"/>
              </a:gdLst>
              <a:ahLst/>
              <a:rect l="textAreaLeft" t="textAreaTop" r="textAreaRight" b="textAreaBottom"/>
              <a:pathLst>
                <a:path w="13182" h="127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3" name="Google Shape;106;p21"/>
            <p:cNvSpPr/>
            <p:nvPr/>
          </p:nvSpPr>
          <p:spPr>
            <a:xfrm>
              <a:off x="7279920" y="6692040"/>
              <a:ext cx="1288440" cy="665640"/>
            </a:xfrm>
            <a:custGeom>
              <a:avLst/>
              <a:gdLst>
                <a:gd name="textAreaLeft" fmla="*/ 0 w 1288440"/>
                <a:gd name="textAreaRight" fmla="*/ 1289520 w 1288440"/>
                <a:gd name="textAreaTop" fmla="*/ 0 h 665640"/>
                <a:gd name="textAreaBottom" fmla="*/ 666720 h 665640"/>
              </a:gdLst>
              <a:ahLst/>
              <a:rect l="textAreaLeft" t="textAreaTop" r="textAreaRight" b="textAreaBottom"/>
              <a:pathLst>
                <a:path w="13146" h="6797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4" name="Google Shape;107;p21"/>
            <p:cNvSpPr/>
            <p:nvPr/>
          </p:nvSpPr>
          <p:spPr>
            <a:xfrm>
              <a:off x="6507360" y="4209480"/>
              <a:ext cx="2801880" cy="2754000"/>
            </a:xfrm>
            <a:custGeom>
              <a:avLst/>
              <a:gdLst>
                <a:gd name="textAreaLeft" fmla="*/ 0 w 2801880"/>
                <a:gd name="textAreaRight" fmla="*/ 2802960 w 2801880"/>
                <a:gd name="textAreaTop" fmla="*/ 0 h 2754000"/>
                <a:gd name="textAreaBottom" fmla="*/ 2755080 h 2754000"/>
              </a:gdLst>
              <a:ahLst/>
              <a:rect l="textAreaLeft" t="textAreaTop" r="textAreaRight" b="textAreaBottom"/>
              <a:pathLst>
                <a:path w="28573" h="28088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5" name="Google Shape;108;p21"/>
            <p:cNvSpPr/>
            <p:nvPr/>
          </p:nvSpPr>
          <p:spPr>
            <a:xfrm>
              <a:off x="6837480" y="4123800"/>
              <a:ext cx="2492640" cy="612720"/>
            </a:xfrm>
            <a:custGeom>
              <a:avLst/>
              <a:gdLst>
                <a:gd name="textAreaLeft" fmla="*/ 0 w 2492640"/>
                <a:gd name="textAreaRight" fmla="*/ 2493720 w 2492640"/>
                <a:gd name="textAreaTop" fmla="*/ 0 h 612720"/>
                <a:gd name="textAreaBottom" fmla="*/ 613800 h 612720"/>
              </a:gdLst>
              <a:ahLst/>
              <a:rect l="textAreaLeft" t="textAreaTop" r="textAreaRight" b="textAreaBottom"/>
              <a:pathLst>
                <a:path w="25423" h="6256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6" name="Google Shape;109;p21"/>
            <p:cNvSpPr/>
            <p:nvPr/>
          </p:nvSpPr>
          <p:spPr>
            <a:xfrm>
              <a:off x="6892560" y="4160520"/>
              <a:ext cx="2382840" cy="539280"/>
            </a:xfrm>
            <a:custGeom>
              <a:avLst/>
              <a:gdLst>
                <a:gd name="textAreaLeft" fmla="*/ 0 w 2382840"/>
                <a:gd name="textAreaRight" fmla="*/ 2383920 w 2382840"/>
                <a:gd name="textAreaTop" fmla="*/ 0 h 539280"/>
                <a:gd name="textAreaBottom" fmla="*/ 540360 h 539280"/>
              </a:gdLst>
              <a:ahLst/>
              <a:rect l="textAreaLeft" t="textAreaTop" r="textAreaRight" b="textAreaBottom"/>
              <a:pathLst>
                <a:path w="24301" h="5508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7" name="Google Shape;110;p21"/>
            <p:cNvSpPr/>
            <p:nvPr/>
          </p:nvSpPr>
          <p:spPr>
            <a:xfrm>
              <a:off x="6876000" y="3928680"/>
              <a:ext cx="2486880" cy="595080"/>
            </a:xfrm>
            <a:custGeom>
              <a:avLst/>
              <a:gdLst>
                <a:gd name="textAreaLeft" fmla="*/ 0 w 2486880"/>
                <a:gd name="textAreaRight" fmla="*/ 2487960 w 2486880"/>
                <a:gd name="textAreaTop" fmla="*/ 0 h 595080"/>
                <a:gd name="textAreaBottom" fmla="*/ 596160 h 595080"/>
              </a:gdLst>
              <a:ahLst/>
              <a:rect l="textAreaLeft" t="textAreaTop" r="textAreaRight" b="textAreaBottom"/>
              <a:pathLst>
                <a:path w="25365" h="6079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8" name="Google Shape;111;p21"/>
            <p:cNvSpPr/>
            <p:nvPr/>
          </p:nvSpPr>
          <p:spPr>
            <a:xfrm>
              <a:off x="6909480" y="2917440"/>
              <a:ext cx="2503440" cy="1492560"/>
            </a:xfrm>
            <a:custGeom>
              <a:avLst/>
              <a:gdLst>
                <a:gd name="textAreaLeft" fmla="*/ 0 w 2503440"/>
                <a:gd name="textAreaRight" fmla="*/ 2504520 w 2503440"/>
                <a:gd name="textAreaTop" fmla="*/ 0 h 1492560"/>
                <a:gd name="textAreaBottom" fmla="*/ 1493640 h 1492560"/>
              </a:gdLst>
              <a:ahLst/>
              <a:rect l="textAreaLeft" t="textAreaTop" r="textAreaRight" b="textAreaBottom"/>
              <a:pathLst>
                <a:path w="25534" h="15227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9" name="Google Shape;112;p21"/>
            <p:cNvSpPr/>
            <p:nvPr/>
          </p:nvSpPr>
          <p:spPr>
            <a:xfrm>
              <a:off x="6526080" y="4585680"/>
              <a:ext cx="1140480" cy="2251440"/>
            </a:xfrm>
            <a:custGeom>
              <a:avLst/>
              <a:gdLst>
                <a:gd name="textAreaLeft" fmla="*/ 0 w 1140480"/>
                <a:gd name="textAreaRight" fmla="*/ 1141560 w 1140480"/>
                <a:gd name="textAreaTop" fmla="*/ 0 h 2251440"/>
                <a:gd name="textAreaBottom" fmla="*/ 2252520 h 2251440"/>
              </a:gdLst>
              <a:ahLst/>
              <a:rect l="textAreaLeft" t="textAreaTop" r="textAreaRight" b="textAreaBottom"/>
              <a:pathLst>
                <a:path w="11637" h="22965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0" name="Google Shape;113;p21"/>
            <p:cNvSpPr/>
            <p:nvPr/>
          </p:nvSpPr>
          <p:spPr>
            <a:xfrm>
              <a:off x="7032240" y="4585680"/>
              <a:ext cx="686160" cy="2251440"/>
            </a:xfrm>
            <a:custGeom>
              <a:avLst/>
              <a:gdLst>
                <a:gd name="textAreaLeft" fmla="*/ 0 w 686160"/>
                <a:gd name="textAreaRight" fmla="*/ 687240 w 686160"/>
                <a:gd name="textAreaTop" fmla="*/ 0 h 2251440"/>
                <a:gd name="textAreaBottom" fmla="*/ 2252520 h 2251440"/>
              </a:gdLst>
              <a:ahLst/>
              <a:rect l="textAreaLeft" t="textAreaTop" r="textAreaRight" b="textAreaBottom"/>
              <a:pathLst>
                <a:path w="7007" h="22965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1" name="Google Shape;114;p21"/>
            <p:cNvSpPr/>
            <p:nvPr/>
          </p:nvSpPr>
          <p:spPr>
            <a:xfrm>
              <a:off x="7216200" y="3339000"/>
              <a:ext cx="1498320" cy="943560"/>
            </a:xfrm>
            <a:custGeom>
              <a:avLst/>
              <a:gdLst>
                <a:gd name="textAreaLeft" fmla="*/ 0 w 1498320"/>
                <a:gd name="textAreaRight" fmla="*/ 1499400 w 1498320"/>
                <a:gd name="textAreaTop" fmla="*/ 0 h 943560"/>
                <a:gd name="textAreaBottom" fmla="*/ 944640 h 943560"/>
              </a:gdLst>
              <a:ahLst/>
              <a:rect l="textAreaLeft" t="textAreaTop" r="textAreaRight" b="textAreaBottom"/>
              <a:pathLst>
                <a:path w="15284" h="9631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2" name="Google Shape;115;p21"/>
            <p:cNvSpPr/>
            <p:nvPr/>
          </p:nvSpPr>
          <p:spPr>
            <a:xfrm>
              <a:off x="6992640" y="3273120"/>
              <a:ext cx="1498320" cy="943560"/>
            </a:xfrm>
            <a:custGeom>
              <a:avLst/>
              <a:gdLst>
                <a:gd name="textAreaLeft" fmla="*/ 0 w 1498320"/>
                <a:gd name="textAreaRight" fmla="*/ 1499400 w 1498320"/>
                <a:gd name="textAreaTop" fmla="*/ 0 h 943560"/>
                <a:gd name="textAreaBottom" fmla="*/ 944640 h 943560"/>
              </a:gdLst>
              <a:ahLst/>
              <a:rect l="textAreaLeft" t="textAreaTop" r="textAreaRight" b="textAreaBottom"/>
              <a:pathLst>
                <a:path w="15285" h="963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3" name="Google Shape;116;p21"/>
            <p:cNvSpPr/>
            <p:nvPr/>
          </p:nvSpPr>
          <p:spPr>
            <a:xfrm>
              <a:off x="7033680" y="3309480"/>
              <a:ext cx="1416240" cy="870480"/>
            </a:xfrm>
            <a:custGeom>
              <a:avLst/>
              <a:gdLst>
                <a:gd name="textAreaLeft" fmla="*/ 0 w 1416240"/>
                <a:gd name="textAreaRight" fmla="*/ 1417320 w 1416240"/>
                <a:gd name="textAreaTop" fmla="*/ 0 h 870480"/>
                <a:gd name="textAreaBottom" fmla="*/ 871560 h 870480"/>
              </a:gdLst>
              <a:ahLst/>
              <a:rect l="textAreaLeft" t="textAreaTop" r="textAreaRight" b="textAreaBottom"/>
              <a:pathLst>
                <a:path w="14450" h="8884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4" name="Google Shape;117;p21"/>
            <p:cNvSpPr/>
            <p:nvPr/>
          </p:nvSpPr>
          <p:spPr>
            <a:xfrm>
              <a:off x="7157880" y="3437640"/>
              <a:ext cx="230040" cy="362520"/>
            </a:xfrm>
            <a:custGeom>
              <a:avLst/>
              <a:gdLst>
                <a:gd name="textAreaLeft" fmla="*/ 0 w 230040"/>
                <a:gd name="textAreaRight" fmla="*/ 231120 w 230040"/>
                <a:gd name="textAreaTop" fmla="*/ 0 h 362520"/>
                <a:gd name="textAreaBottom" fmla="*/ 363600 h 362520"/>
              </a:gdLst>
              <a:ahLst/>
              <a:rect l="textAreaLeft" t="textAreaTop" r="textAreaRight" b="textAreaBottom"/>
              <a:pathLst>
                <a:path w="2356" h="3707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5" name="Google Shape;118;p21"/>
            <p:cNvSpPr/>
            <p:nvPr/>
          </p:nvSpPr>
          <p:spPr>
            <a:xfrm>
              <a:off x="7736760" y="3606120"/>
              <a:ext cx="230040" cy="362520"/>
            </a:xfrm>
            <a:custGeom>
              <a:avLst/>
              <a:gdLst>
                <a:gd name="textAreaLeft" fmla="*/ 0 w 230040"/>
                <a:gd name="textAreaRight" fmla="*/ 231120 w 230040"/>
                <a:gd name="textAreaTop" fmla="*/ 0 h 362520"/>
                <a:gd name="textAreaBottom" fmla="*/ 363600 h 362520"/>
              </a:gdLst>
              <a:ahLst/>
              <a:rect l="textAreaLeft" t="textAreaTop" r="textAreaRight" b="textAreaBottom"/>
              <a:pathLst>
                <a:path w="2355" h="3708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6" name="Google Shape;119;p21"/>
            <p:cNvSpPr/>
            <p:nvPr/>
          </p:nvSpPr>
          <p:spPr>
            <a:xfrm>
              <a:off x="7873200" y="3003480"/>
              <a:ext cx="791640" cy="456480"/>
            </a:xfrm>
            <a:custGeom>
              <a:avLst/>
              <a:gdLst>
                <a:gd name="textAreaLeft" fmla="*/ 0 w 791640"/>
                <a:gd name="textAreaRight" fmla="*/ 792720 w 791640"/>
                <a:gd name="textAreaTop" fmla="*/ 0 h 456480"/>
                <a:gd name="textAreaBottom" fmla="*/ 457560 h 456480"/>
              </a:gdLst>
              <a:ahLst/>
              <a:rect l="textAreaLeft" t="textAreaTop" r="textAreaRight" b="textAreaBottom"/>
              <a:pathLst>
                <a:path w="8083" h="4666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7" name="Google Shape;120;p21"/>
            <p:cNvSpPr/>
            <p:nvPr/>
          </p:nvSpPr>
          <p:spPr>
            <a:xfrm>
              <a:off x="8593560" y="3286800"/>
              <a:ext cx="71280" cy="102240"/>
            </a:xfrm>
            <a:custGeom>
              <a:avLst/>
              <a:gdLst>
                <a:gd name="textAreaLeft" fmla="*/ 0 w 71280"/>
                <a:gd name="textAreaRight" fmla="*/ 72360 w 71280"/>
                <a:gd name="textAreaTop" fmla="*/ 0 h 102240"/>
                <a:gd name="textAreaBottom" fmla="*/ 103320 h 102240"/>
              </a:gdLst>
              <a:ahLst/>
              <a:rect l="textAreaLeft" t="textAreaTop" r="textAreaRight" b="textAreaBottom"/>
              <a:pathLst>
                <a:path w="736" h="1054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480" bIns="51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8" name="Google Shape;121;p21"/>
            <p:cNvSpPr/>
            <p:nvPr/>
          </p:nvSpPr>
          <p:spPr>
            <a:xfrm>
              <a:off x="8410320" y="3846240"/>
              <a:ext cx="198360" cy="303840"/>
            </a:xfrm>
            <a:custGeom>
              <a:avLst/>
              <a:gdLst>
                <a:gd name="textAreaLeft" fmla="*/ 0 w 198360"/>
                <a:gd name="textAreaRight" fmla="*/ 199440 w 198360"/>
                <a:gd name="textAreaTop" fmla="*/ 0 h 303840"/>
                <a:gd name="textAreaBottom" fmla="*/ 304920 h 303840"/>
              </a:gdLst>
              <a:ahLst/>
              <a:rect l="textAreaLeft" t="textAreaTop" r="textAreaRight" b="textAreaBottom"/>
              <a:pathLst>
                <a:path w="2033" h="3109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9" name="Google Shape;122;p21"/>
            <p:cNvSpPr/>
            <p:nvPr/>
          </p:nvSpPr>
          <p:spPr>
            <a:xfrm>
              <a:off x="8462160" y="3861000"/>
              <a:ext cx="179280" cy="288720"/>
            </a:xfrm>
            <a:custGeom>
              <a:avLst/>
              <a:gdLst>
                <a:gd name="textAreaLeft" fmla="*/ 0 w 179280"/>
                <a:gd name="textAreaRight" fmla="*/ 180360 w 179280"/>
                <a:gd name="textAreaTop" fmla="*/ 0 h 288720"/>
                <a:gd name="textAreaBottom" fmla="*/ 289800 h 288720"/>
              </a:gdLst>
              <a:ahLst/>
              <a:rect l="textAreaLeft" t="textAreaTop" r="textAreaRight" b="textAreaBottom"/>
              <a:pathLst>
                <a:path w="1837" h="2956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0" name="Google Shape;123;p21"/>
            <p:cNvSpPr/>
            <p:nvPr/>
          </p:nvSpPr>
          <p:spPr>
            <a:xfrm>
              <a:off x="8538120" y="3087360"/>
              <a:ext cx="317880" cy="910440"/>
            </a:xfrm>
            <a:custGeom>
              <a:avLst/>
              <a:gdLst>
                <a:gd name="textAreaLeft" fmla="*/ 0 w 317880"/>
                <a:gd name="textAreaRight" fmla="*/ 318960 w 317880"/>
                <a:gd name="textAreaTop" fmla="*/ 0 h 910440"/>
                <a:gd name="textAreaBottom" fmla="*/ 911520 h 910440"/>
              </a:gdLst>
              <a:ahLst/>
              <a:rect l="textAreaLeft" t="textAreaTop" r="textAreaRight" b="textAreaBottom"/>
              <a:pathLst>
                <a:path w="3250" h="9293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1" name="Google Shape;124;p21"/>
            <p:cNvSpPr/>
            <p:nvPr/>
          </p:nvSpPr>
          <p:spPr>
            <a:xfrm>
              <a:off x="7296480" y="6919920"/>
              <a:ext cx="1184400" cy="306720"/>
            </a:xfrm>
            <a:custGeom>
              <a:avLst/>
              <a:gdLst>
                <a:gd name="textAreaLeft" fmla="*/ 0 w 1184400"/>
                <a:gd name="textAreaRight" fmla="*/ 1185480 w 1184400"/>
                <a:gd name="textAreaTop" fmla="*/ 0 h 306720"/>
                <a:gd name="textAreaBottom" fmla="*/ 307800 h 306720"/>
              </a:gdLst>
              <a:ahLst/>
              <a:rect l="textAreaLeft" t="textAreaTop" r="textAreaRight" b="textAreaBottom"/>
              <a:pathLst>
                <a:path w="12085" h="3137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2" name="Google Shape;125;p21"/>
            <p:cNvSpPr/>
            <p:nvPr/>
          </p:nvSpPr>
          <p:spPr>
            <a:xfrm>
              <a:off x="8574480" y="4813920"/>
              <a:ext cx="569880" cy="678960"/>
            </a:xfrm>
            <a:custGeom>
              <a:avLst/>
              <a:gdLst>
                <a:gd name="textAreaLeft" fmla="*/ 0 w 569880"/>
                <a:gd name="textAreaRight" fmla="*/ 570960 w 569880"/>
                <a:gd name="textAreaTop" fmla="*/ 0 h 678960"/>
                <a:gd name="textAreaBottom" fmla="*/ 680040 h 678960"/>
              </a:gdLst>
              <a:ahLst/>
              <a:rect l="textAreaLeft" t="textAreaTop" r="textAreaRight" b="textAreaBottom"/>
              <a:pathLst>
                <a:path w="5820" h="6934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3" name="Google Shape;126;p21"/>
            <p:cNvSpPr/>
            <p:nvPr/>
          </p:nvSpPr>
          <p:spPr>
            <a:xfrm>
              <a:off x="8688240" y="4899240"/>
              <a:ext cx="504360" cy="542520"/>
            </a:xfrm>
            <a:custGeom>
              <a:avLst/>
              <a:gdLst>
                <a:gd name="textAreaLeft" fmla="*/ 0 w 504360"/>
                <a:gd name="textAreaRight" fmla="*/ 505440 w 504360"/>
                <a:gd name="textAreaTop" fmla="*/ 0 h 542520"/>
                <a:gd name="textAreaBottom" fmla="*/ 543600 h 542520"/>
              </a:gdLst>
              <a:ahLst/>
              <a:rect l="textAreaLeft" t="textAreaTop" r="textAreaRight" b="textAreaBottom"/>
              <a:pathLst>
                <a:path w="5152" h="5542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4" name="Google Shape;127;p21"/>
            <p:cNvSpPr/>
            <p:nvPr/>
          </p:nvSpPr>
          <p:spPr>
            <a:xfrm>
              <a:off x="8928000" y="5059080"/>
              <a:ext cx="168120" cy="248760"/>
            </a:xfrm>
            <a:custGeom>
              <a:avLst/>
              <a:gdLst>
                <a:gd name="textAreaLeft" fmla="*/ 0 w 168120"/>
                <a:gd name="textAreaRight" fmla="*/ 169200 w 168120"/>
                <a:gd name="textAreaTop" fmla="*/ 0 h 248760"/>
                <a:gd name="textAreaBottom" fmla="*/ 249840 h 248760"/>
              </a:gdLst>
              <a:ahLst/>
              <a:rect l="textAreaLeft" t="textAreaTop" r="textAreaRight" b="textAreaBottom"/>
              <a:pathLst>
                <a:path w="1726" h="2548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5" name="Google Shape;128;p21"/>
            <p:cNvSpPr/>
            <p:nvPr/>
          </p:nvSpPr>
          <p:spPr>
            <a:xfrm>
              <a:off x="8865360" y="5059080"/>
              <a:ext cx="146160" cy="248760"/>
            </a:xfrm>
            <a:custGeom>
              <a:avLst/>
              <a:gdLst>
                <a:gd name="textAreaLeft" fmla="*/ 0 w 146160"/>
                <a:gd name="textAreaRight" fmla="*/ 147240 w 146160"/>
                <a:gd name="textAreaTop" fmla="*/ 0 h 248760"/>
                <a:gd name="textAreaBottom" fmla="*/ 249840 h 248760"/>
              </a:gdLst>
              <a:ahLst/>
              <a:rect l="textAreaLeft" t="textAreaTop" r="textAreaRight" b="textAreaBottom"/>
              <a:pathLst>
                <a:path w="1500" h="2548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6" name="Google Shape;129;p21"/>
            <p:cNvSpPr/>
            <p:nvPr/>
          </p:nvSpPr>
          <p:spPr>
            <a:xfrm>
              <a:off x="8574480" y="4813920"/>
              <a:ext cx="569880" cy="678960"/>
            </a:xfrm>
            <a:custGeom>
              <a:avLst/>
              <a:gdLst>
                <a:gd name="textAreaLeft" fmla="*/ 0 w 569880"/>
                <a:gd name="textAreaRight" fmla="*/ 570960 w 569880"/>
                <a:gd name="textAreaTop" fmla="*/ 0 h 678960"/>
                <a:gd name="textAreaBottom" fmla="*/ 680040 h 678960"/>
              </a:gdLst>
              <a:ahLst/>
              <a:rect l="textAreaLeft" t="textAreaTop" r="textAreaRight" b="textAreaBottom"/>
              <a:pathLst>
                <a:path w="5820" h="6934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7" name="Google Shape;130;p21"/>
            <p:cNvSpPr/>
            <p:nvPr/>
          </p:nvSpPr>
          <p:spPr>
            <a:xfrm>
              <a:off x="8688240" y="4899240"/>
              <a:ext cx="504360" cy="542520"/>
            </a:xfrm>
            <a:custGeom>
              <a:avLst/>
              <a:gdLst>
                <a:gd name="textAreaLeft" fmla="*/ 0 w 504360"/>
                <a:gd name="textAreaRight" fmla="*/ 505440 w 504360"/>
                <a:gd name="textAreaTop" fmla="*/ 0 h 542520"/>
                <a:gd name="textAreaBottom" fmla="*/ 543600 h 542520"/>
              </a:gdLst>
              <a:ahLst/>
              <a:rect l="textAreaLeft" t="textAreaTop" r="textAreaRight" b="textAreaBottom"/>
              <a:pathLst>
                <a:path w="5152" h="5542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8" name="Google Shape;131;p21"/>
            <p:cNvSpPr/>
            <p:nvPr/>
          </p:nvSpPr>
          <p:spPr>
            <a:xfrm>
              <a:off x="8928000" y="5059080"/>
              <a:ext cx="168120" cy="248760"/>
            </a:xfrm>
            <a:custGeom>
              <a:avLst/>
              <a:gdLst>
                <a:gd name="textAreaLeft" fmla="*/ 0 w 168120"/>
                <a:gd name="textAreaRight" fmla="*/ 169200 w 168120"/>
                <a:gd name="textAreaTop" fmla="*/ 0 h 248760"/>
                <a:gd name="textAreaBottom" fmla="*/ 249840 h 248760"/>
              </a:gdLst>
              <a:ahLst/>
              <a:rect l="textAreaLeft" t="textAreaTop" r="textAreaRight" b="textAreaBottom"/>
              <a:pathLst>
                <a:path w="1726" h="2548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9" name="Google Shape;132;p21"/>
            <p:cNvSpPr/>
            <p:nvPr/>
          </p:nvSpPr>
          <p:spPr>
            <a:xfrm>
              <a:off x="8865360" y="5059080"/>
              <a:ext cx="146160" cy="248760"/>
            </a:xfrm>
            <a:custGeom>
              <a:avLst/>
              <a:gdLst>
                <a:gd name="textAreaLeft" fmla="*/ 0 w 146160"/>
                <a:gd name="textAreaRight" fmla="*/ 147240 w 146160"/>
                <a:gd name="textAreaTop" fmla="*/ 0 h 248760"/>
                <a:gd name="textAreaBottom" fmla="*/ 249840 h 248760"/>
              </a:gdLst>
              <a:ahLst/>
              <a:rect l="textAreaLeft" t="textAreaTop" r="textAreaRight" b="textAreaBottom"/>
              <a:pathLst>
                <a:path w="1500" h="2548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0" name="Google Shape;133;p21"/>
            <p:cNvSpPr/>
            <p:nvPr/>
          </p:nvSpPr>
          <p:spPr>
            <a:xfrm>
              <a:off x="8460720" y="5085360"/>
              <a:ext cx="1570320" cy="1558800"/>
            </a:xfrm>
            <a:custGeom>
              <a:avLst/>
              <a:gdLst>
                <a:gd name="textAreaLeft" fmla="*/ 0 w 1570320"/>
                <a:gd name="textAreaRight" fmla="*/ 1571400 w 1570320"/>
                <a:gd name="textAreaTop" fmla="*/ 0 h 1558800"/>
                <a:gd name="textAreaBottom" fmla="*/ 1559880 h 1558800"/>
              </a:gdLst>
              <a:ahLst/>
              <a:rect l="textAreaLeft" t="textAreaTop" r="textAreaRight" b="textAreaBottom"/>
              <a:pathLst>
                <a:path w="16019" h="15901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1" name="Google Shape;134;p21"/>
            <p:cNvSpPr/>
            <p:nvPr/>
          </p:nvSpPr>
          <p:spPr>
            <a:xfrm>
              <a:off x="8769960" y="6296760"/>
              <a:ext cx="112320" cy="204120"/>
            </a:xfrm>
            <a:custGeom>
              <a:avLst/>
              <a:gdLst>
                <a:gd name="textAreaLeft" fmla="*/ 0 w 112320"/>
                <a:gd name="textAreaRight" fmla="*/ 113400 w 112320"/>
                <a:gd name="textAreaTop" fmla="*/ 0 h 204120"/>
                <a:gd name="textAreaBottom" fmla="*/ 205200 h 204120"/>
              </a:gdLst>
              <a:ahLst/>
              <a:rect l="textAreaLeft" t="textAreaTop" r="textAreaRight" b="textAreaBottom"/>
              <a:pathLst>
                <a:path w="1156" h="2091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2" name="Google Shape;135;p21"/>
            <p:cNvSpPr/>
            <p:nvPr/>
          </p:nvSpPr>
          <p:spPr>
            <a:xfrm>
              <a:off x="9023400" y="6399000"/>
              <a:ext cx="137160" cy="198000"/>
            </a:xfrm>
            <a:custGeom>
              <a:avLst/>
              <a:gdLst>
                <a:gd name="textAreaLeft" fmla="*/ 0 w 137160"/>
                <a:gd name="textAreaRight" fmla="*/ 138240 w 137160"/>
                <a:gd name="textAreaTop" fmla="*/ 0 h 198000"/>
                <a:gd name="textAreaBottom" fmla="*/ 199080 h 198000"/>
              </a:gdLst>
              <a:ahLst/>
              <a:rect l="textAreaLeft" t="textAreaTop" r="textAreaRight" b="textAreaBottom"/>
              <a:pathLst>
                <a:path w="1410" h="2028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3" name="Google Shape;136;p21"/>
            <p:cNvSpPr/>
            <p:nvPr/>
          </p:nvSpPr>
          <p:spPr>
            <a:xfrm>
              <a:off x="9410760" y="6443280"/>
              <a:ext cx="79560" cy="200520"/>
            </a:xfrm>
            <a:custGeom>
              <a:avLst/>
              <a:gdLst>
                <a:gd name="textAreaLeft" fmla="*/ 0 w 79560"/>
                <a:gd name="textAreaRight" fmla="*/ 80640 w 79560"/>
                <a:gd name="textAreaTop" fmla="*/ 0 h 200520"/>
                <a:gd name="textAreaBottom" fmla="*/ 201600 h 200520"/>
              </a:gdLst>
              <a:ahLst/>
              <a:rect l="textAreaLeft" t="textAreaTop" r="textAreaRight" b="textAreaBottom"/>
              <a:pathLst>
                <a:path w="822" h="2054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4" name="Google Shape;137;p21"/>
            <p:cNvSpPr/>
            <p:nvPr/>
          </p:nvSpPr>
          <p:spPr>
            <a:xfrm>
              <a:off x="9663840" y="6332040"/>
              <a:ext cx="158400" cy="197280"/>
            </a:xfrm>
            <a:custGeom>
              <a:avLst/>
              <a:gdLst>
                <a:gd name="textAreaLeft" fmla="*/ 0 w 158400"/>
                <a:gd name="textAreaRight" fmla="*/ 159480 w 158400"/>
                <a:gd name="textAreaTop" fmla="*/ 0 h 197280"/>
                <a:gd name="textAreaBottom" fmla="*/ 198360 h 197280"/>
              </a:gdLst>
              <a:ahLst/>
              <a:rect l="textAreaLeft" t="textAreaTop" r="textAreaRight" b="textAreaBottom"/>
              <a:pathLst>
                <a:path w="1625" h="2022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5" name="Google Shape;138;p21"/>
            <p:cNvSpPr/>
            <p:nvPr/>
          </p:nvSpPr>
          <p:spPr>
            <a:xfrm>
              <a:off x="9796320" y="6107400"/>
              <a:ext cx="194040" cy="135000"/>
            </a:xfrm>
            <a:custGeom>
              <a:avLst/>
              <a:gdLst>
                <a:gd name="textAreaLeft" fmla="*/ 0 w 194040"/>
                <a:gd name="textAreaRight" fmla="*/ 195120 w 194040"/>
                <a:gd name="textAreaTop" fmla="*/ 0 h 135000"/>
                <a:gd name="textAreaBottom" fmla="*/ 136080 h 135000"/>
              </a:gdLst>
              <a:ahLst/>
              <a:rect l="textAreaLeft" t="textAreaTop" r="textAreaRight" b="textAreaBottom"/>
              <a:pathLst>
                <a:path w="1989" h="1387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040" bIns="68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6" name="Google Shape;139;p21"/>
            <p:cNvSpPr/>
            <p:nvPr/>
          </p:nvSpPr>
          <p:spPr>
            <a:xfrm>
              <a:off x="9822600" y="5791320"/>
              <a:ext cx="203760" cy="70200"/>
            </a:xfrm>
            <a:custGeom>
              <a:avLst/>
              <a:gdLst>
                <a:gd name="textAreaLeft" fmla="*/ 0 w 203760"/>
                <a:gd name="textAreaRight" fmla="*/ 204840 w 203760"/>
                <a:gd name="textAreaTop" fmla="*/ 0 h 70200"/>
                <a:gd name="textAreaBottom" fmla="*/ 71280 h 70200"/>
              </a:gdLst>
              <a:ahLst/>
              <a:rect l="textAreaLeft" t="textAreaTop" r="textAreaRight" b="textAreaBottom"/>
              <a:pathLst>
                <a:path w="2088" h="726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7" name="Google Shape;140;p21"/>
            <p:cNvSpPr/>
            <p:nvPr/>
          </p:nvSpPr>
          <p:spPr>
            <a:xfrm>
              <a:off x="9668880" y="5437080"/>
              <a:ext cx="210240" cy="134280"/>
            </a:xfrm>
            <a:custGeom>
              <a:avLst/>
              <a:gdLst>
                <a:gd name="textAreaLeft" fmla="*/ 0 w 210240"/>
                <a:gd name="textAreaRight" fmla="*/ 211320 w 210240"/>
                <a:gd name="textAreaTop" fmla="*/ 0 h 134280"/>
                <a:gd name="textAreaBottom" fmla="*/ 135360 h 134280"/>
              </a:gdLst>
              <a:ahLst/>
              <a:rect l="textAreaLeft" t="textAreaTop" r="textAreaRight" b="textAreaBottom"/>
              <a:pathLst>
                <a:path w="2155" h="138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7680" bIns="67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8" name="Google Shape;141;p21"/>
            <p:cNvSpPr/>
            <p:nvPr/>
          </p:nvSpPr>
          <p:spPr>
            <a:xfrm>
              <a:off x="9451800" y="5234040"/>
              <a:ext cx="156600" cy="182520"/>
            </a:xfrm>
            <a:custGeom>
              <a:avLst/>
              <a:gdLst>
                <a:gd name="textAreaLeft" fmla="*/ 0 w 156600"/>
                <a:gd name="textAreaRight" fmla="*/ 157680 w 156600"/>
                <a:gd name="textAreaTop" fmla="*/ 0 h 182520"/>
                <a:gd name="textAreaBottom" fmla="*/ 183600 h 182520"/>
              </a:gdLst>
              <a:ahLst/>
              <a:rect l="textAreaLeft" t="textAreaTop" r="textAreaRight" b="textAreaBottom"/>
              <a:pathLst>
                <a:path w="1607" h="1873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9" name="Google Shape;142;p21"/>
            <p:cNvSpPr/>
            <p:nvPr/>
          </p:nvSpPr>
          <p:spPr>
            <a:xfrm>
              <a:off x="9158400" y="5112720"/>
              <a:ext cx="118440" cy="200880"/>
            </a:xfrm>
            <a:custGeom>
              <a:avLst/>
              <a:gdLst>
                <a:gd name="textAreaLeft" fmla="*/ 0 w 118440"/>
                <a:gd name="textAreaRight" fmla="*/ 119520 w 118440"/>
                <a:gd name="textAreaTop" fmla="*/ 0 h 200880"/>
                <a:gd name="textAreaBottom" fmla="*/ 201960 h 200880"/>
              </a:gdLst>
              <a:ahLst/>
              <a:rect l="textAreaLeft" t="textAreaTop" r="textAreaRight" b="textAreaBottom"/>
              <a:pathLst>
                <a:path w="1219" h="206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0" name="Google Shape;143;p21"/>
            <p:cNvSpPr/>
            <p:nvPr/>
          </p:nvSpPr>
          <p:spPr>
            <a:xfrm>
              <a:off x="8424360" y="6098400"/>
              <a:ext cx="253800" cy="30312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303120"/>
                <a:gd name="textAreaBottom" fmla="*/ 304200 h 303120"/>
              </a:gdLst>
              <a:ahLst/>
              <a:rect l="textAreaLeft" t="textAreaTop" r="textAreaRight" b="textAreaBottom"/>
              <a:pathLst>
                <a:path w="2597" h="310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1" name="Google Shape;144;p21"/>
            <p:cNvSpPr/>
            <p:nvPr/>
          </p:nvSpPr>
          <p:spPr>
            <a:xfrm>
              <a:off x="8235360" y="5952960"/>
              <a:ext cx="355680" cy="399960"/>
            </a:xfrm>
            <a:custGeom>
              <a:avLst/>
              <a:gdLst>
                <a:gd name="textAreaLeft" fmla="*/ 0 w 355680"/>
                <a:gd name="textAreaRight" fmla="*/ 356760 w 355680"/>
                <a:gd name="textAreaTop" fmla="*/ 0 h 399960"/>
                <a:gd name="textAreaBottom" fmla="*/ 401040 h 399960"/>
              </a:gdLst>
              <a:ahLst/>
              <a:rect l="textAreaLeft" t="textAreaTop" r="textAreaRight" b="textAreaBottom"/>
              <a:pathLst>
                <a:path w="3638" h="4089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2" name="Google Shape;145;p21"/>
            <p:cNvSpPr/>
            <p:nvPr/>
          </p:nvSpPr>
          <p:spPr>
            <a:xfrm>
              <a:off x="8194680" y="5947200"/>
              <a:ext cx="280800" cy="374760"/>
            </a:xfrm>
            <a:custGeom>
              <a:avLst/>
              <a:gdLst>
                <a:gd name="textAreaLeft" fmla="*/ 0 w 280800"/>
                <a:gd name="textAreaRight" fmla="*/ 281880 w 280800"/>
                <a:gd name="textAreaTop" fmla="*/ 0 h 374760"/>
                <a:gd name="textAreaBottom" fmla="*/ 375840 h 374760"/>
              </a:gdLst>
              <a:ahLst/>
              <a:rect l="textAreaLeft" t="textAreaTop" r="textAreaRight" b="textAreaBottom"/>
              <a:pathLst>
                <a:path w="2875" h="3832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3" name="Google Shape;146;p21"/>
            <p:cNvSpPr/>
            <p:nvPr/>
          </p:nvSpPr>
          <p:spPr>
            <a:xfrm>
              <a:off x="8210160" y="5986440"/>
              <a:ext cx="199080" cy="281880"/>
            </a:xfrm>
            <a:custGeom>
              <a:avLst/>
              <a:gdLst>
                <a:gd name="textAreaLeft" fmla="*/ 0 w 199080"/>
                <a:gd name="textAreaRight" fmla="*/ 200160 w 199080"/>
                <a:gd name="textAreaTop" fmla="*/ 0 h 281880"/>
                <a:gd name="textAreaBottom" fmla="*/ 282960 h 281880"/>
              </a:gdLst>
              <a:ahLst/>
              <a:rect l="textAreaLeft" t="textAreaTop" r="textAreaRight" b="textAreaBottom"/>
              <a:pathLst>
                <a:path w="2041" h="2883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4" name="Google Shape;147;p21"/>
            <p:cNvSpPr/>
            <p:nvPr/>
          </p:nvSpPr>
          <p:spPr>
            <a:xfrm>
              <a:off x="8254080" y="6005160"/>
              <a:ext cx="171360" cy="262800"/>
            </a:xfrm>
            <a:custGeom>
              <a:avLst/>
              <a:gdLst>
                <a:gd name="textAreaLeft" fmla="*/ 0 w 171360"/>
                <a:gd name="textAreaRight" fmla="*/ 172440 w 171360"/>
                <a:gd name="textAreaTop" fmla="*/ 0 h 262800"/>
                <a:gd name="textAreaBottom" fmla="*/ 263880 h 262800"/>
              </a:gdLst>
              <a:ahLst/>
              <a:rect l="textAreaLeft" t="textAreaTop" r="textAreaRight" b="textAreaBottom"/>
              <a:pathLst>
                <a:path w="1757" h="2691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5" name="Google Shape;148;p21"/>
            <p:cNvSpPr/>
            <p:nvPr/>
          </p:nvSpPr>
          <p:spPr>
            <a:xfrm>
              <a:off x="8103960" y="5968440"/>
              <a:ext cx="329040" cy="167760"/>
            </a:xfrm>
            <a:custGeom>
              <a:avLst/>
              <a:gdLst>
                <a:gd name="textAreaLeft" fmla="*/ 0 w 329040"/>
                <a:gd name="textAreaRight" fmla="*/ 330120 w 329040"/>
                <a:gd name="textAreaTop" fmla="*/ 0 h 167760"/>
                <a:gd name="textAreaBottom" fmla="*/ 168840 h 167760"/>
              </a:gdLst>
              <a:ahLst/>
              <a:rect l="textAreaLeft" t="textAreaTop" r="textAreaRight" b="textAreaBottom"/>
              <a:pathLst>
                <a:path w="3364" h="172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4240" bIns="84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6" name="Google Shape;149;p21"/>
            <p:cNvSpPr/>
            <p:nvPr/>
          </p:nvSpPr>
          <p:spPr>
            <a:xfrm>
              <a:off x="8134560" y="5864760"/>
              <a:ext cx="327960" cy="186480"/>
            </a:xfrm>
            <a:custGeom>
              <a:avLst/>
              <a:gdLst>
                <a:gd name="textAreaLeft" fmla="*/ 0 w 327960"/>
                <a:gd name="textAreaRight" fmla="*/ 329040 w 327960"/>
                <a:gd name="textAreaTop" fmla="*/ 0 h 186480"/>
                <a:gd name="textAreaBottom" fmla="*/ 187560 h 186480"/>
              </a:gdLst>
              <a:ahLst/>
              <a:rect l="textAreaLeft" t="textAreaTop" r="textAreaRight" b="textAreaBottom"/>
              <a:pathLst>
                <a:path w="3356" h="1912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7" name="Google Shape;150;p21"/>
            <p:cNvSpPr/>
            <p:nvPr/>
          </p:nvSpPr>
          <p:spPr>
            <a:xfrm>
              <a:off x="8084160" y="6110640"/>
              <a:ext cx="297720" cy="185760"/>
            </a:xfrm>
            <a:custGeom>
              <a:avLst/>
              <a:gdLst>
                <a:gd name="textAreaLeft" fmla="*/ 0 w 297720"/>
                <a:gd name="textAreaRight" fmla="*/ 298800 w 297720"/>
                <a:gd name="textAreaTop" fmla="*/ 0 h 185760"/>
                <a:gd name="textAreaBottom" fmla="*/ 186840 h 185760"/>
              </a:gdLst>
              <a:ahLst/>
              <a:rect l="textAreaLeft" t="textAreaTop" r="textAreaRight" b="textAreaBottom"/>
              <a:pathLst>
                <a:path w="3046" h="1903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8" name="Google Shape;151;p21"/>
            <p:cNvSpPr/>
            <p:nvPr/>
          </p:nvSpPr>
          <p:spPr>
            <a:xfrm>
              <a:off x="8578080" y="5085360"/>
              <a:ext cx="1452600" cy="1558800"/>
            </a:xfrm>
            <a:custGeom>
              <a:avLst/>
              <a:gdLst>
                <a:gd name="textAreaLeft" fmla="*/ 0 w 1452600"/>
                <a:gd name="textAreaRight" fmla="*/ 1453680 w 1452600"/>
                <a:gd name="textAreaTop" fmla="*/ 0 h 1558800"/>
                <a:gd name="textAreaBottom" fmla="*/ 1559880 h 1558800"/>
              </a:gdLst>
              <a:ahLst/>
              <a:rect l="textAreaLeft" t="textAreaTop" r="textAreaRight" b="textAreaBottom"/>
              <a:pathLst>
                <a:path w="14821" h="15901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59" name="Google Shape;152;p21"/>
          <p:cNvGrpSpPr/>
          <p:nvPr/>
        </p:nvGrpSpPr>
        <p:grpSpPr>
          <a:xfrm>
            <a:off x="6710040" y="961560"/>
            <a:ext cx="1717920" cy="934560"/>
            <a:chOff x="6710040" y="961560"/>
            <a:chExt cx="1717920" cy="934560"/>
          </a:xfrm>
        </p:grpSpPr>
        <p:sp>
          <p:nvSpPr>
            <p:cNvPr id="460" name="Google Shape;153;p21"/>
            <p:cNvSpPr/>
            <p:nvPr/>
          </p:nvSpPr>
          <p:spPr>
            <a:xfrm>
              <a:off x="6710040" y="961560"/>
              <a:ext cx="1717920" cy="934560"/>
            </a:xfrm>
            <a:custGeom>
              <a:avLst/>
              <a:gdLst>
                <a:gd name="textAreaLeft" fmla="*/ 0 w 1717920"/>
                <a:gd name="textAreaRight" fmla="*/ 1719000 w 1717920"/>
                <a:gd name="textAreaTop" fmla="*/ 0 h 934560"/>
                <a:gd name="textAreaBottom" fmla="*/ 935640 h 934560"/>
              </a:gdLst>
              <a:ahLst/>
              <a:rect l="textAreaLeft" t="textAreaTop" r="textAreaRight" b="textAreaBottom"/>
              <a:pathLst>
                <a:path w="30423" h="1656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1" name="Google Shape;154;p21"/>
            <p:cNvSpPr/>
            <p:nvPr/>
          </p:nvSpPr>
          <p:spPr>
            <a:xfrm>
              <a:off x="7940160" y="1133280"/>
              <a:ext cx="407520" cy="407520"/>
            </a:xfrm>
            <a:custGeom>
              <a:avLst/>
              <a:gdLst>
                <a:gd name="textAreaLeft" fmla="*/ 0 w 407520"/>
                <a:gd name="textAreaRight" fmla="*/ 408600 w 407520"/>
                <a:gd name="textAreaTop" fmla="*/ 0 h 407520"/>
                <a:gd name="textAreaBottom" fmla="*/ 408600 h 407520"/>
              </a:gdLst>
              <a:ahLst/>
              <a:rect l="textAreaLeft" t="textAreaTop" r="textAreaRight" b="textAreaBottom"/>
              <a:pathLst>
                <a:path w="7234" h="7234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2" name="Google Shape;155;p21"/>
            <p:cNvSpPr/>
            <p:nvPr/>
          </p:nvSpPr>
          <p:spPr>
            <a:xfrm>
              <a:off x="6798240" y="1181520"/>
              <a:ext cx="1032120" cy="32040"/>
            </a:xfrm>
            <a:custGeom>
              <a:avLst/>
              <a:gdLst>
                <a:gd name="textAreaLeft" fmla="*/ 0 w 1032120"/>
                <a:gd name="textAreaRight" fmla="*/ 1033200 w 1032120"/>
                <a:gd name="textAreaTop" fmla="*/ 0 h 32040"/>
                <a:gd name="textAreaBottom" fmla="*/ 33120 h 32040"/>
              </a:gdLst>
              <a:ahLst/>
              <a:rect l="textAreaLeft" t="textAreaTop" r="textAreaRight" b="textAreaBottom"/>
              <a:pathLst>
                <a:path w="18286" h="588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3" name="Google Shape;156;p21"/>
            <p:cNvSpPr/>
            <p:nvPr/>
          </p:nvSpPr>
          <p:spPr>
            <a:xfrm>
              <a:off x="7445520" y="1304280"/>
              <a:ext cx="384840" cy="32400"/>
            </a:xfrm>
            <a:custGeom>
              <a:avLst/>
              <a:gdLst>
                <a:gd name="textAreaLeft" fmla="*/ 0 w 384840"/>
                <a:gd name="textAreaRight" fmla="*/ 385920 w 384840"/>
                <a:gd name="textAreaTop" fmla="*/ 0 h 32400"/>
                <a:gd name="textAreaBottom" fmla="*/ 33480 h 32400"/>
              </a:gdLst>
              <a:ahLst/>
              <a:rect l="textAreaLeft" t="textAreaTop" r="textAreaRight" b="textAreaBottom"/>
              <a:pathLst>
                <a:path w="6831" h="59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4" name="Google Shape;157;p21"/>
            <p:cNvSpPr/>
            <p:nvPr/>
          </p:nvSpPr>
          <p:spPr>
            <a:xfrm>
              <a:off x="6789960" y="1304280"/>
              <a:ext cx="598320" cy="32400"/>
            </a:xfrm>
            <a:custGeom>
              <a:avLst/>
              <a:gdLst>
                <a:gd name="textAreaLeft" fmla="*/ 0 w 598320"/>
                <a:gd name="textAreaRight" fmla="*/ 599400 w 598320"/>
                <a:gd name="textAreaTop" fmla="*/ 0 h 32400"/>
                <a:gd name="textAreaBottom" fmla="*/ 33480 h 32400"/>
              </a:gdLst>
              <a:ahLst/>
              <a:rect l="textAreaLeft" t="textAreaTop" r="textAreaRight" b="textAreaBottom"/>
              <a:pathLst>
                <a:path w="10610" h="59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5" name="Google Shape;158;p21"/>
            <p:cNvSpPr/>
            <p:nvPr/>
          </p:nvSpPr>
          <p:spPr>
            <a:xfrm>
              <a:off x="6798240" y="1427400"/>
              <a:ext cx="1032120" cy="32040"/>
            </a:xfrm>
            <a:custGeom>
              <a:avLst/>
              <a:gdLst>
                <a:gd name="textAreaLeft" fmla="*/ 0 w 1032120"/>
                <a:gd name="textAreaRight" fmla="*/ 1033200 w 1032120"/>
                <a:gd name="textAreaTop" fmla="*/ 0 h 32040"/>
                <a:gd name="textAreaBottom" fmla="*/ 33120 h 32040"/>
              </a:gdLst>
              <a:ahLst/>
              <a:rect l="textAreaLeft" t="textAreaTop" r="textAreaRight" b="textAreaBottom"/>
              <a:pathLst>
                <a:path w="18286" h="589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6" name="Google Shape;159;p21"/>
            <p:cNvSpPr/>
            <p:nvPr/>
          </p:nvSpPr>
          <p:spPr>
            <a:xfrm>
              <a:off x="7515720" y="1550160"/>
              <a:ext cx="314640" cy="32040"/>
            </a:xfrm>
            <a:custGeom>
              <a:avLst/>
              <a:gdLst>
                <a:gd name="textAreaLeft" fmla="*/ 0 w 314640"/>
                <a:gd name="textAreaRight" fmla="*/ 315720 w 314640"/>
                <a:gd name="textAreaTop" fmla="*/ 0 h 32040"/>
                <a:gd name="textAreaBottom" fmla="*/ 33120 h 32040"/>
              </a:gdLst>
              <a:ahLst/>
              <a:rect l="textAreaLeft" t="textAreaTop" r="textAreaRight" b="textAreaBottom"/>
              <a:pathLst>
                <a:path w="5587" h="589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7" name="Google Shape;160;p21"/>
            <p:cNvSpPr/>
            <p:nvPr/>
          </p:nvSpPr>
          <p:spPr>
            <a:xfrm>
              <a:off x="7042680" y="1550160"/>
              <a:ext cx="418680" cy="32040"/>
            </a:xfrm>
            <a:custGeom>
              <a:avLst/>
              <a:gdLst>
                <a:gd name="textAreaLeft" fmla="*/ 0 w 418680"/>
                <a:gd name="textAreaRight" fmla="*/ 419760 w 418680"/>
                <a:gd name="textAreaTop" fmla="*/ 0 h 32040"/>
                <a:gd name="textAreaBottom" fmla="*/ 33120 h 32040"/>
              </a:gdLst>
              <a:ahLst/>
              <a:rect l="textAreaLeft" t="textAreaTop" r="textAreaRight" b="textAreaBottom"/>
              <a:pathLst>
                <a:path w="7431" h="589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8" name="Google Shape;161;p21"/>
            <p:cNvSpPr/>
            <p:nvPr/>
          </p:nvSpPr>
          <p:spPr>
            <a:xfrm>
              <a:off x="7934040" y="1263960"/>
              <a:ext cx="426240" cy="146880"/>
            </a:xfrm>
            <a:custGeom>
              <a:avLst/>
              <a:gdLst>
                <a:gd name="textAreaLeft" fmla="*/ 0 w 426240"/>
                <a:gd name="textAreaRight" fmla="*/ 427320 w 426240"/>
                <a:gd name="textAreaTop" fmla="*/ 0 h 146880"/>
                <a:gd name="textAreaBottom" fmla="*/ 147960 h 146880"/>
              </a:gdLst>
              <a:ahLst/>
              <a:rect l="textAreaLeft" t="textAreaTop" r="textAreaRight" b="textAreaBottom"/>
              <a:pathLst>
                <a:path w="7562" h="2617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800" bIns="73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9" name="Google Shape;162;p21"/>
            <p:cNvSpPr/>
            <p:nvPr/>
          </p:nvSpPr>
          <p:spPr>
            <a:xfrm>
              <a:off x="7948440" y="1278360"/>
              <a:ext cx="397800" cy="118080"/>
            </a:xfrm>
            <a:custGeom>
              <a:avLst/>
              <a:gdLst>
                <a:gd name="textAreaLeft" fmla="*/ 0 w 397800"/>
                <a:gd name="textAreaRight" fmla="*/ 398880 w 397800"/>
                <a:gd name="textAreaTop" fmla="*/ 0 h 118080"/>
                <a:gd name="textAreaBottom" fmla="*/ 119160 h 118080"/>
              </a:gdLst>
              <a:ahLst/>
              <a:rect l="textAreaLeft" t="textAreaTop" r="textAreaRight" b="textAreaBottom"/>
              <a:pathLst>
                <a:path w="7060" h="2112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0" name="Google Shape;163;p21"/>
            <p:cNvSpPr/>
            <p:nvPr/>
          </p:nvSpPr>
          <p:spPr>
            <a:xfrm>
              <a:off x="8200080" y="1322640"/>
              <a:ext cx="101160" cy="3996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39960"/>
                <a:gd name="textAreaBottom" fmla="*/ 41040 h 39960"/>
              </a:gdLst>
              <a:ahLst/>
              <a:rect l="textAreaLeft" t="textAreaTop" r="textAreaRight" b="textAreaBottom"/>
              <a:pathLst>
                <a:path w="1812" h="725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1" name="Google Shape;164;p21"/>
            <p:cNvSpPr/>
            <p:nvPr/>
          </p:nvSpPr>
          <p:spPr>
            <a:xfrm>
              <a:off x="7993080" y="1322640"/>
              <a:ext cx="101160" cy="39960"/>
            </a:xfrm>
            <a:custGeom>
              <a:avLst/>
              <a:gdLst>
                <a:gd name="textAreaLeft" fmla="*/ 0 w 101160"/>
                <a:gd name="textAreaRight" fmla="*/ 102240 w 101160"/>
                <a:gd name="textAreaTop" fmla="*/ 0 h 39960"/>
                <a:gd name="textAreaBottom" fmla="*/ 41040 h 39960"/>
              </a:gdLst>
              <a:ahLst/>
              <a:rect l="textAreaLeft" t="textAreaTop" r="textAreaRight" b="textAreaBottom"/>
              <a:pathLst>
                <a:path w="1811" h="725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72" name="Google Shape;165;p21"/>
          <p:cNvGrpSpPr/>
          <p:nvPr/>
        </p:nvGrpSpPr>
        <p:grpSpPr>
          <a:xfrm>
            <a:off x="5464080" y="2460600"/>
            <a:ext cx="1146240" cy="636120"/>
            <a:chOff x="5464080" y="2460600"/>
            <a:chExt cx="1146240" cy="636120"/>
          </a:xfrm>
        </p:grpSpPr>
        <p:sp>
          <p:nvSpPr>
            <p:cNvPr id="473" name="Google Shape;166;p21"/>
            <p:cNvSpPr/>
            <p:nvPr/>
          </p:nvSpPr>
          <p:spPr>
            <a:xfrm>
              <a:off x="5464080" y="2460600"/>
              <a:ext cx="1104120" cy="636120"/>
            </a:xfrm>
            <a:custGeom>
              <a:avLst/>
              <a:gdLst>
                <a:gd name="textAreaLeft" fmla="*/ 0 w 1104120"/>
                <a:gd name="textAreaRight" fmla="*/ 1105200 w 1104120"/>
                <a:gd name="textAreaTop" fmla="*/ 0 h 636120"/>
                <a:gd name="textAreaBottom" fmla="*/ 637200 h 636120"/>
              </a:gdLst>
              <a:ahLst/>
              <a:rect l="textAreaLeft" t="textAreaTop" r="textAreaRight" b="textAreaBottom"/>
              <a:pathLst>
                <a:path w="25367" h="14627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4" name="Google Shape;167;p21"/>
            <p:cNvSpPr/>
            <p:nvPr/>
          </p:nvSpPr>
          <p:spPr>
            <a:xfrm>
              <a:off x="6440040" y="2977920"/>
              <a:ext cx="170280" cy="118800"/>
            </a:xfrm>
            <a:custGeom>
              <a:avLst/>
              <a:gdLst>
                <a:gd name="textAreaLeft" fmla="*/ 0 w 170280"/>
                <a:gd name="textAreaRight" fmla="*/ 171360 w 170280"/>
                <a:gd name="textAreaTop" fmla="*/ 0 h 118800"/>
                <a:gd name="textAreaBottom" fmla="*/ 119880 h 118800"/>
              </a:gdLst>
              <a:ahLst/>
              <a:rect l="textAreaLeft" t="textAreaTop" r="textAreaRight" b="textAreaBottom"/>
              <a:pathLst>
                <a:path w="3933" h="2755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9760" bIns="59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5" name="Google Shape;168;p21"/>
            <p:cNvSpPr/>
            <p:nvPr/>
          </p:nvSpPr>
          <p:spPr>
            <a:xfrm>
              <a:off x="5505840" y="2460600"/>
              <a:ext cx="1104120" cy="636120"/>
            </a:xfrm>
            <a:custGeom>
              <a:avLst/>
              <a:gdLst>
                <a:gd name="textAreaLeft" fmla="*/ 0 w 1104120"/>
                <a:gd name="textAreaRight" fmla="*/ 1105200 w 1104120"/>
                <a:gd name="textAreaTop" fmla="*/ 0 h 636120"/>
                <a:gd name="textAreaBottom" fmla="*/ 637200 h 636120"/>
              </a:gdLst>
              <a:ahLst/>
              <a:rect l="textAreaLeft" t="textAreaTop" r="textAreaRight" b="textAreaBottom"/>
              <a:pathLst>
                <a:path w="25366" h="14627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6" name="Google Shape;169;p21"/>
            <p:cNvSpPr/>
            <p:nvPr/>
          </p:nvSpPr>
          <p:spPr>
            <a:xfrm>
              <a:off x="6296400" y="2657520"/>
              <a:ext cx="127440" cy="127440"/>
            </a:xfrm>
            <a:custGeom>
              <a:avLst/>
              <a:gdLst>
                <a:gd name="textAreaLeft" fmla="*/ 0 w 127440"/>
                <a:gd name="textAreaRight" fmla="*/ 128520 w 127440"/>
                <a:gd name="textAreaTop" fmla="*/ 0 h 127440"/>
                <a:gd name="textAreaBottom" fmla="*/ 128520 h 127440"/>
              </a:gdLst>
              <a:ahLst/>
              <a:rect l="textAreaLeft" t="textAreaTop" r="textAreaRight" b="textAreaBottom"/>
              <a:pathLst>
                <a:path w="2949" h="2948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080" bIns="64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7" name="Google Shape;170;p21"/>
            <p:cNvSpPr/>
            <p:nvPr/>
          </p:nvSpPr>
          <p:spPr>
            <a:xfrm>
              <a:off x="5994360" y="2657520"/>
              <a:ext cx="127440" cy="127440"/>
            </a:xfrm>
            <a:custGeom>
              <a:avLst/>
              <a:gdLst>
                <a:gd name="textAreaLeft" fmla="*/ 0 w 127440"/>
                <a:gd name="textAreaRight" fmla="*/ 128520 w 127440"/>
                <a:gd name="textAreaTop" fmla="*/ 0 h 127440"/>
                <a:gd name="textAreaBottom" fmla="*/ 128520 h 127440"/>
              </a:gdLst>
              <a:ahLst/>
              <a:rect l="textAreaLeft" t="textAreaTop" r="textAreaRight" b="textAreaBottom"/>
              <a:pathLst>
                <a:path w="2947" h="2948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080" bIns="64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8" name="Google Shape;171;p21"/>
            <p:cNvSpPr/>
            <p:nvPr/>
          </p:nvSpPr>
          <p:spPr>
            <a:xfrm>
              <a:off x="5692320" y="2657520"/>
              <a:ext cx="127440" cy="127440"/>
            </a:xfrm>
            <a:custGeom>
              <a:avLst/>
              <a:gdLst>
                <a:gd name="textAreaLeft" fmla="*/ 0 w 127440"/>
                <a:gd name="textAreaRight" fmla="*/ 128520 w 127440"/>
                <a:gd name="textAreaTop" fmla="*/ 0 h 127440"/>
                <a:gd name="textAreaBottom" fmla="*/ 128520 h 127440"/>
              </a:gdLst>
              <a:ahLst/>
              <a:rect l="textAreaLeft" t="textAreaTop" r="textAreaRight" b="textAreaBottom"/>
              <a:pathLst>
                <a:path w="2947" h="2948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080" bIns="64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79" name="Google Shape;172;p21"/>
          <p:cNvGrpSpPr/>
          <p:nvPr/>
        </p:nvGrpSpPr>
        <p:grpSpPr>
          <a:xfrm>
            <a:off x="6332760" y="714240"/>
            <a:ext cx="742680" cy="412200"/>
            <a:chOff x="6332760" y="714240"/>
            <a:chExt cx="742680" cy="412200"/>
          </a:xfrm>
        </p:grpSpPr>
        <p:sp>
          <p:nvSpPr>
            <p:cNvPr id="480" name="Google Shape;173;p21"/>
            <p:cNvSpPr/>
            <p:nvPr/>
          </p:nvSpPr>
          <p:spPr>
            <a:xfrm flipH="1">
              <a:off x="6359760" y="714240"/>
              <a:ext cx="715680" cy="412200"/>
            </a:xfrm>
            <a:custGeom>
              <a:avLst/>
              <a:gdLst>
                <a:gd name="textAreaLeft" fmla="*/ 720 w 715680"/>
                <a:gd name="textAreaRight" fmla="*/ 717480 w 715680"/>
                <a:gd name="textAreaTop" fmla="*/ 0 h 412200"/>
                <a:gd name="textAreaBottom" fmla="*/ 413280 h 412200"/>
              </a:gdLst>
              <a:ahLst/>
              <a:rect l="textAreaLeft" t="textAreaTop" r="textAreaRight" b="textAreaBottom"/>
              <a:pathLst>
                <a:path w="25367" h="14627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1" name="Google Shape;174;p21"/>
            <p:cNvSpPr/>
            <p:nvPr/>
          </p:nvSpPr>
          <p:spPr>
            <a:xfrm flipH="1">
              <a:off x="6332760" y="1049760"/>
              <a:ext cx="110160" cy="76680"/>
            </a:xfrm>
            <a:custGeom>
              <a:avLst/>
              <a:gdLst>
                <a:gd name="textAreaLeft" fmla="*/ 720 w 110160"/>
                <a:gd name="textAreaRight" fmla="*/ 111960 w 110160"/>
                <a:gd name="textAreaTop" fmla="*/ 0 h 76680"/>
                <a:gd name="textAreaBottom" fmla="*/ 77760 h 76680"/>
              </a:gdLst>
              <a:ahLst/>
              <a:rect l="textAreaLeft" t="textAreaTop" r="textAreaRight" b="textAreaBottom"/>
              <a:pathLst>
                <a:path w="3933" h="2755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2" name="Google Shape;175;p21"/>
            <p:cNvSpPr/>
            <p:nvPr/>
          </p:nvSpPr>
          <p:spPr>
            <a:xfrm flipH="1">
              <a:off x="6332760" y="714240"/>
              <a:ext cx="715680" cy="412200"/>
            </a:xfrm>
            <a:custGeom>
              <a:avLst/>
              <a:gdLst>
                <a:gd name="textAreaLeft" fmla="*/ 720 w 715680"/>
                <a:gd name="textAreaRight" fmla="*/ 717480 w 715680"/>
                <a:gd name="textAreaTop" fmla="*/ 0 h 412200"/>
                <a:gd name="textAreaBottom" fmla="*/ 413280 h 412200"/>
              </a:gdLst>
              <a:ahLst/>
              <a:rect l="textAreaLeft" t="textAreaTop" r="textAreaRight" b="textAreaBottom"/>
              <a:pathLst>
                <a:path w="25366" h="14627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3" name="Google Shape;176;p21"/>
            <p:cNvSpPr/>
            <p:nvPr/>
          </p:nvSpPr>
          <p:spPr>
            <a:xfrm flipH="1">
              <a:off x="6453360" y="842040"/>
              <a:ext cx="82080" cy="82080"/>
            </a:xfrm>
            <a:custGeom>
              <a:avLst/>
              <a:gdLst>
                <a:gd name="textAreaLeft" fmla="*/ 720 w 82080"/>
                <a:gd name="textAreaRight" fmla="*/ 83880 w 82080"/>
                <a:gd name="textAreaTop" fmla="*/ 0 h 82080"/>
                <a:gd name="textAreaBottom" fmla="*/ 83160 h 82080"/>
              </a:gdLst>
              <a:ahLst/>
              <a:rect l="textAreaLeft" t="textAreaTop" r="textAreaRight" b="textAreaBottom"/>
              <a:pathLst>
                <a:path w="2949" h="2948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400" bIns="41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4" name="Google Shape;177;p21"/>
            <p:cNvSpPr/>
            <p:nvPr/>
          </p:nvSpPr>
          <p:spPr>
            <a:xfrm flipH="1">
              <a:off x="6649560" y="842040"/>
              <a:ext cx="82080" cy="82080"/>
            </a:xfrm>
            <a:custGeom>
              <a:avLst/>
              <a:gdLst>
                <a:gd name="textAreaLeft" fmla="*/ 720 w 82080"/>
                <a:gd name="textAreaRight" fmla="*/ 83880 w 82080"/>
                <a:gd name="textAreaTop" fmla="*/ 0 h 82080"/>
                <a:gd name="textAreaBottom" fmla="*/ 83160 h 82080"/>
              </a:gdLst>
              <a:ahLst/>
              <a:rect l="textAreaLeft" t="textAreaTop" r="textAreaRight" b="textAreaBottom"/>
              <a:pathLst>
                <a:path w="2947" h="2948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400" bIns="41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5" name="Google Shape;178;p21"/>
            <p:cNvSpPr/>
            <p:nvPr/>
          </p:nvSpPr>
          <p:spPr>
            <a:xfrm flipH="1">
              <a:off x="6845400" y="842040"/>
              <a:ext cx="82080" cy="82080"/>
            </a:xfrm>
            <a:custGeom>
              <a:avLst/>
              <a:gdLst>
                <a:gd name="textAreaLeft" fmla="*/ 720 w 82080"/>
                <a:gd name="textAreaRight" fmla="*/ 83880 w 82080"/>
                <a:gd name="textAreaTop" fmla="*/ 0 h 82080"/>
                <a:gd name="textAreaBottom" fmla="*/ 83160 h 82080"/>
              </a:gdLst>
              <a:ahLst/>
              <a:rect l="textAreaLeft" t="textAreaTop" r="textAreaRight" b="textAreaBottom"/>
              <a:pathLst>
                <a:path w="2947" h="2948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400" bIns="41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86" name=""/>
          <p:cNvSpPr/>
          <p:nvPr/>
        </p:nvSpPr>
        <p:spPr>
          <a:xfrm>
            <a:off x="228600" y="3331440"/>
            <a:ext cx="66286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i="1" lang="fa-IR" sz="1800" spc="-1" strike="noStrike">
                <a:solidFill>
                  <a:srgbClr val="000000"/>
                </a:solidFill>
                <a:latin typeface="Arial"/>
                <a:cs typeface="DejaVu Sans"/>
              </a:rPr>
              <a:t>همکاران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br>
              <a:rPr sz="1800"/>
            </a:br>
            <a:r>
              <a:rPr b="0" i="1" lang="fa-IR" sz="1800" spc="-1" strike="noStrike">
                <a:solidFill>
                  <a:srgbClr val="000000"/>
                </a:solidFill>
                <a:latin typeface="Arial"/>
                <a:cs typeface="DejaVu Sans"/>
              </a:rPr>
              <a:t>دکتر بیگدلی؛ حسن کربلایی؛ دکتر داوودی؛ علی اکبر شمس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fa-IR" sz="1800" spc="-1" strike="noStrike">
                <a:solidFill>
                  <a:srgbClr val="000000"/>
                </a:solidFill>
                <a:latin typeface="Arial"/>
                <a:cs typeface="DejaVu Sans"/>
              </a:rPr>
              <a:t>الدینی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7312320" y="1556280"/>
            <a:ext cx="5515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accent3"/>
                </a:solidFill>
                <a:latin typeface="Arial"/>
                <a:ea typeface="B Titr"/>
              </a:rPr>
              <a:t>01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subTitle"/>
          </p:nvPr>
        </p:nvSpPr>
        <p:spPr>
          <a:xfrm>
            <a:off x="0" y="1525320"/>
            <a:ext cx="6377400" cy="524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هوش مصنوعی کنونی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title"/>
          </p:nvPr>
        </p:nvSpPr>
        <p:spPr>
          <a:xfrm>
            <a:off x="714960" y="534960"/>
            <a:ext cx="7713000" cy="70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فهرست مطالب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0" name="Google Shape;187;p22"/>
          <p:cNvCxnSpPr/>
          <p:nvPr/>
        </p:nvCxnSpPr>
        <p:spPr>
          <a:xfrm flipH="1">
            <a:off x="6643800" y="1797480"/>
            <a:ext cx="553680" cy="1080"/>
          </a:xfrm>
          <a:prstGeom prst="straightConnector1">
            <a:avLst/>
          </a:prstGeom>
          <a:ln w="19050">
            <a:solidFill>
              <a:srgbClr val="333746"/>
            </a:solidFill>
            <a:round/>
            <a:tailEnd len="med" type="stealth" w="med"/>
          </a:ln>
        </p:spPr>
      </p:cxnSp>
      <p:sp>
        <p:nvSpPr>
          <p:cNvPr id="491" name="PlaceHolder 4"/>
          <p:cNvSpPr>
            <a:spLocks noGrp="1"/>
          </p:cNvSpPr>
          <p:nvPr>
            <p:ph type="title"/>
          </p:nvPr>
        </p:nvSpPr>
        <p:spPr>
          <a:xfrm>
            <a:off x="7312320" y="2234160"/>
            <a:ext cx="5515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accent3"/>
                </a:solidFill>
                <a:latin typeface="Arial"/>
                <a:ea typeface="B Titr"/>
              </a:rPr>
              <a:t>02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 type="subTitle"/>
          </p:nvPr>
        </p:nvSpPr>
        <p:spPr>
          <a:xfrm>
            <a:off x="0" y="2202840"/>
            <a:ext cx="6377400" cy="524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نگاه انتقادی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6"/>
          <p:cNvSpPr>
            <a:spLocks noGrp="1"/>
          </p:cNvSpPr>
          <p:nvPr>
            <p:ph type="title"/>
          </p:nvPr>
        </p:nvSpPr>
        <p:spPr>
          <a:xfrm>
            <a:off x="7312320" y="2911680"/>
            <a:ext cx="5515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accent3"/>
                </a:solidFill>
                <a:latin typeface="Arial"/>
                <a:ea typeface="B Titr"/>
              </a:rPr>
              <a:t>03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7"/>
          <p:cNvSpPr>
            <a:spLocks noGrp="1"/>
          </p:cNvSpPr>
          <p:nvPr>
            <p:ph type="subTitle"/>
          </p:nvPr>
        </p:nvSpPr>
        <p:spPr>
          <a:xfrm>
            <a:off x="0" y="2880720"/>
            <a:ext cx="6377400" cy="524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هوش مصنوعی توزیع شده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8"/>
          <p:cNvSpPr>
            <a:spLocks noGrp="1"/>
          </p:cNvSpPr>
          <p:nvPr>
            <p:ph type="title"/>
          </p:nvPr>
        </p:nvSpPr>
        <p:spPr>
          <a:xfrm>
            <a:off x="7312320" y="3589560"/>
            <a:ext cx="5515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accent3"/>
                </a:solidFill>
                <a:latin typeface="Arial"/>
                <a:ea typeface="B Titr"/>
              </a:rPr>
              <a:t>04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9"/>
          <p:cNvSpPr>
            <a:spLocks noGrp="1"/>
          </p:cNvSpPr>
          <p:nvPr>
            <p:ph type="subTitle"/>
          </p:nvPr>
        </p:nvSpPr>
        <p:spPr>
          <a:xfrm>
            <a:off x="0" y="3558240"/>
            <a:ext cx="6377400" cy="524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نتایج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7" name="Google Shape;194;p22"/>
          <p:cNvCxnSpPr/>
          <p:nvPr/>
        </p:nvCxnSpPr>
        <p:spPr>
          <a:xfrm flipH="1">
            <a:off x="6643800" y="2475000"/>
            <a:ext cx="553680" cy="1080"/>
          </a:xfrm>
          <a:prstGeom prst="straightConnector1">
            <a:avLst/>
          </a:prstGeom>
          <a:ln w="19050">
            <a:solidFill>
              <a:srgbClr val="333746"/>
            </a:solidFill>
            <a:round/>
            <a:tailEnd len="med" type="stealth" w="med"/>
          </a:ln>
        </p:spPr>
      </p:cxnSp>
      <p:cxnSp>
        <p:nvCxnSpPr>
          <p:cNvPr id="498" name="Google Shape;195;p22"/>
          <p:cNvCxnSpPr/>
          <p:nvPr/>
        </p:nvCxnSpPr>
        <p:spPr>
          <a:xfrm flipH="1">
            <a:off x="6643800" y="3152520"/>
            <a:ext cx="553680" cy="1080"/>
          </a:xfrm>
          <a:prstGeom prst="straightConnector1">
            <a:avLst/>
          </a:prstGeom>
          <a:ln w="19050">
            <a:solidFill>
              <a:srgbClr val="333746"/>
            </a:solidFill>
            <a:round/>
            <a:tailEnd len="med" type="stealth" w="med"/>
          </a:ln>
        </p:spPr>
      </p:cxnSp>
      <p:cxnSp>
        <p:nvCxnSpPr>
          <p:cNvPr id="499" name="Google Shape;196;p22"/>
          <p:cNvCxnSpPr/>
          <p:nvPr/>
        </p:nvCxnSpPr>
        <p:spPr>
          <a:xfrm flipH="1">
            <a:off x="6643800" y="3830040"/>
            <a:ext cx="553680" cy="1080"/>
          </a:xfrm>
          <a:prstGeom prst="straightConnector1">
            <a:avLst/>
          </a:prstGeom>
          <a:ln w="19050">
            <a:solidFill>
              <a:srgbClr val="333746"/>
            </a:solidFill>
            <a:round/>
            <a:tailEnd len="med" type="stealth" w="med"/>
          </a:ln>
        </p:spPr>
      </p:cxnSp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714960" y="1926000"/>
            <a:ext cx="7713000" cy="183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a-IR" sz="4700" spc="-1" strike="noStrike">
                <a:solidFill>
                  <a:schemeClr val="dk1"/>
                </a:solidFill>
                <a:latin typeface="Arial"/>
                <a:cs typeface="B Titr"/>
              </a:rPr>
              <a:t>هوش</a:t>
            </a:r>
            <a:r>
              <a:rPr b="0" lang="en-US" sz="4700" spc="-1" strike="noStrike">
                <a:solidFill>
                  <a:schemeClr val="dk1"/>
                </a:solidFill>
                <a:latin typeface="Arial"/>
                <a:ea typeface="B Titr"/>
              </a:rPr>
              <a:t> مصنوعی کنونی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title"/>
          </p:nvPr>
        </p:nvSpPr>
        <p:spPr>
          <a:xfrm>
            <a:off x="6977520" y="769320"/>
            <a:ext cx="1157760" cy="107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ct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5000" spc="-1" strike="noStrike">
                <a:solidFill>
                  <a:schemeClr val="accent3"/>
                </a:solidFill>
                <a:latin typeface="Arial"/>
                <a:ea typeface="B Titr"/>
              </a:rPr>
              <a:t>01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2" name="Google Shape;203;p23"/>
          <p:cNvCxnSpPr/>
          <p:nvPr/>
        </p:nvCxnSpPr>
        <p:spPr>
          <a:xfrm flipH="1">
            <a:off x="6404400" y="1304640"/>
            <a:ext cx="553680" cy="1080"/>
          </a:xfrm>
          <a:prstGeom prst="straightConnector1">
            <a:avLst/>
          </a:prstGeom>
          <a:ln w="19050">
            <a:solidFill>
              <a:srgbClr val="333746"/>
            </a:solidFill>
            <a:round/>
            <a:tailEnd len="med" type="stealth" w="med"/>
          </a:ln>
        </p:spPr>
      </p:cxnSp>
      <p:sp>
        <p:nvSpPr>
          <p:cNvPr id="503" name="Google Shape;204;p23"/>
          <p:cNvSpPr/>
          <p:nvPr/>
        </p:nvSpPr>
        <p:spPr>
          <a:xfrm>
            <a:off x="1828800" y="4199400"/>
            <a:ext cx="442800" cy="365040"/>
          </a:xfrm>
          <a:prstGeom prst="rect">
            <a:avLst/>
          </a:prstGeom>
          <a:solidFill>
            <a:schemeClr val="lt1"/>
          </a:solidFill>
          <a:ln w="38100">
            <a:solidFill>
              <a:srgbClr val="5b62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chemeClr val="accent4"/>
                </a:solidFill>
                <a:latin typeface="Arial"/>
                <a:ea typeface="Arial"/>
              </a:rPr>
              <a:t>(AI)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-398520" y="1367640"/>
            <a:ext cx="7713000" cy="333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32000" indent="0" algn="r">
              <a:lnSpc>
                <a:spcPct val="115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مدل</a:t>
            </a:r>
            <a:r>
              <a:rPr b="0" lang="en" sz="2000" spc="-1" strike="noStrike">
                <a:solidFill>
                  <a:schemeClr val="dk1"/>
                </a:solidFill>
                <a:latin typeface="Arial"/>
                <a:ea typeface="Golos Text Medium"/>
              </a:rPr>
              <a:t> زبانی چت جی پی تی چیزی حدود </a:t>
            </a:r>
            <a:r>
              <a:rPr b="0" lang="en" sz="2000" spc="-1" strike="noStrike">
                <a:solidFill>
                  <a:schemeClr val="dk1"/>
                </a:solidFill>
                <a:latin typeface="Arial"/>
                <a:ea typeface="Golos Text Medium"/>
              </a:rPr>
              <a:t>720</a:t>
            </a:r>
            <a:r>
              <a:rPr b="0" lang="en" sz="2000" spc="-1" strike="noStrike">
                <a:solidFill>
                  <a:schemeClr val="dk1"/>
                </a:solidFill>
                <a:latin typeface="Arial"/>
                <a:ea typeface="Golos Text Medium"/>
              </a:rPr>
              <a:t>  هزار پردازشگر گرافیکی دارد تا روزانه به مشتریان خود پاسخ دهد</a:t>
            </a:r>
            <a:br>
              <a:rPr sz="2000"/>
            </a:br>
            <a:br>
              <a:rPr sz="2000"/>
            </a:b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برای کار با مدل لاما </a:t>
            </a: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۳.۳</a:t>
            </a:r>
            <a:r>
              <a:rPr b="0" lang="en" sz="2000" spc="-1" strike="noStrike">
                <a:solidFill>
                  <a:schemeClr val="dk1"/>
                </a:solidFill>
                <a:latin typeface="Arial"/>
                <a:ea typeface="Golos Text Medium"/>
              </a:rPr>
              <a:t> و </a:t>
            </a: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۱۱</a:t>
            </a:r>
            <a:r>
              <a:rPr b="0" lang="en" sz="2000" spc="-1" strike="noStrike">
                <a:solidFill>
                  <a:schemeClr val="dk1"/>
                </a:solidFill>
                <a:latin typeface="Arial"/>
                <a:ea typeface="Golos Text Medium"/>
              </a:rPr>
              <a:t> میلیارد پارامتری حداقل احتیاج به یک پردازنده گرافیکی </a:t>
            </a: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۳۰۹۰</a:t>
            </a:r>
            <a:r>
              <a:rPr b="0" lang="en" sz="2000" spc="-1" strike="noStrike">
                <a:solidFill>
                  <a:schemeClr val="dk1"/>
                </a:solidFill>
                <a:latin typeface="Arial"/>
                <a:ea typeface="Golos Text Medium"/>
              </a:rPr>
              <a:t> که معادل </a:t>
            </a: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۳۰۰</a:t>
            </a:r>
            <a:r>
              <a:rPr b="0" lang="en" sz="2000" spc="-1" strike="noStrike">
                <a:solidFill>
                  <a:schemeClr val="dk1"/>
                </a:solidFill>
                <a:latin typeface="Arial"/>
                <a:ea typeface="Golos Text Medium"/>
              </a:rPr>
              <a:t> میلیون تومان خواهد بود داریم</a:t>
            </a:r>
            <a:br>
              <a:rPr sz="2000"/>
            </a:br>
            <a:br>
              <a:rPr sz="2000"/>
            </a:b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عدم وجود امکان اضافه کردن در لحظه داده ها به مدل های زبانی بزرگ انها را به یک هوش مصنوعی ثابت و نه پویا تبدیل کرده است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5" name="Google Shape;210;p24"/>
          <p:cNvGrpSpPr/>
          <p:nvPr/>
        </p:nvGrpSpPr>
        <p:grpSpPr>
          <a:xfrm>
            <a:off x="5893560" y="193320"/>
            <a:ext cx="3706200" cy="2549160"/>
            <a:chOff x="5893560" y="193320"/>
            <a:chExt cx="3706200" cy="2549160"/>
          </a:xfrm>
        </p:grpSpPr>
        <p:sp>
          <p:nvSpPr>
            <p:cNvPr id="506" name="Google Shape;211;p24"/>
            <p:cNvSpPr/>
            <p:nvPr/>
          </p:nvSpPr>
          <p:spPr>
            <a:xfrm flipH="1">
              <a:off x="8907480" y="2390760"/>
              <a:ext cx="617400" cy="351720"/>
            </a:xfrm>
            <a:custGeom>
              <a:avLst/>
              <a:gdLst>
                <a:gd name="textAreaLeft" fmla="*/ -720 w 617400"/>
                <a:gd name="textAreaRight" fmla="*/ 617760 w 617400"/>
                <a:gd name="textAreaTop" fmla="*/ 0 h 351720"/>
                <a:gd name="textAreaBottom" fmla="*/ 352800 h 351720"/>
              </a:gdLst>
              <a:ahLst/>
              <a:rect l="textAreaLeft" t="textAreaTop" r="textAreaRight" b="textAreaBottom"/>
              <a:pathLst>
                <a:path w="11395" h="650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7" name="Google Shape;212;p24"/>
            <p:cNvSpPr/>
            <p:nvPr/>
          </p:nvSpPr>
          <p:spPr>
            <a:xfrm flipH="1">
              <a:off x="8846280" y="2175480"/>
              <a:ext cx="655200" cy="541080"/>
            </a:xfrm>
            <a:custGeom>
              <a:avLst/>
              <a:gdLst>
                <a:gd name="textAreaLeft" fmla="*/ 720 w 655200"/>
                <a:gd name="textAreaRight" fmla="*/ 657000 w 655200"/>
                <a:gd name="textAreaTop" fmla="*/ 0 h 541080"/>
                <a:gd name="textAreaBottom" fmla="*/ 542160 h 541080"/>
              </a:gdLst>
              <a:ahLst/>
              <a:rect l="textAreaLeft" t="textAreaTop" r="textAreaRight" b="textAreaBottom"/>
              <a:pathLst>
                <a:path w="12095" h="9993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8" name="Google Shape;213;p24"/>
            <p:cNvSpPr/>
            <p:nvPr/>
          </p:nvSpPr>
          <p:spPr>
            <a:xfrm flipH="1">
              <a:off x="7002000" y="1108800"/>
              <a:ext cx="1252080" cy="718920"/>
            </a:xfrm>
            <a:custGeom>
              <a:avLst/>
              <a:gdLst>
                <a:gd name="textAreaLeft" fmla="*/ 720 w 1252080"/>
                <a:gd name="textAreaRight" fmla="*/ 1253880 w 125208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23088" h="13266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9" name="Google Shape;214;p24"/>
            <p:cNvSpPr/>
            <p:nvPr/>
          </p:nvSpPr>
          <p:spPr>
            <a:xfrm flipH="1">
              <a:off x="7935120" y="987480"/>
              <a:ext cx="1542600" cy="1514880"/>
            </a:xfrm>
            <a:custGeom>
              <a:avLst/>
              <a:gdLst>
                <a:gd name="textAreaLeft" fmla="*/ -720 w 1542600"/>
                <a:gd name="textAreaRight" fmla="*/ 1542960 w 1542600"/>
                <a:gd name="textAreaTop" fmla="*/ 0 h 1514880"/>
                <a:gd name="textAreaBottom" fmla="*/ 1515960 h 1514880"/>
              </a:gdLst>
              <a:ahLst/>
              <a:rect l="textAreaLeft" t="textAreaTop" r="textAreaRight" b="textAreaBottom"/>
              <a:pathLst>
                <a:path w="28443" h="27932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0" name="Google Shape;215;p24"/>
            <p:cNvSpPr/>
            <p:nvPr/>
          </p:nvSpPr>
          <p:spPr>
            <a:xfrm flipH="1">
              <a:off x="7916040" y="961200"/>
              <a:ext cx="1280880" cy="466560"/>
            </a:xfrm>
            <a:custGeom>
              <a:avLst/>
              <a:gdLst>
                <a:gd name="textAreaLeft" fmla="*/ 720 w 1280880"/>
                <a:gd name="textAreaRight" fmla="*/ 1282680 w 1280880"/>
                <a:gd name="textAreaTop" fmla="*/ 0 h 466560"/>
                <a:gd name="textAreaBottom" fmla="*/ 467640 h 466560"/>
              </a:gdLst>
              <a:ahLst/>
              <a:rect l="textAreaLeft" t="textAreaTop" r="textAreaRight" b="textAreaBottom"/>
              <a:pathLst>
                <a:path w="23620" h="8619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1" name="Google Shape;216;p24"/>
            <p:cNvSpPr/>
            <p:nvPr/>
          </p:nvSpPr>
          <p:spPr>
            <a:xfrm flipH="1">
              <a:off x="7951680" y="980280"/>
              <a:ext cx="1208520" cy="428040"/>
            </a:xfrm>
            <a:custGeom>
              <a:avLst/>
              <a:gdLst>
                <a:gd name="textAreaLeft" fmla="*/ -720 w 1208520"/>
                <a:gd name="textAreaRight" fmla="*/ 1208880 w 1208520"/>
                <a:gd name="textAreaTop" fmla="*/ 0 h 428040"/>
                <a:gd name="textAreaBottom" fmla="*/ 429120 h 428040"/>
              </a:gdLst>
              <a:ahLst/>
              <a:rect l="textAreaLeft" t="textAreaTop" r="textAreaRight" b="textAreaBottom"/>
              <a:pathLst>
                <a:path w="22287" h="7908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2" name="Google Shape;217;p24"/>
            <p:cNvSpPr/>
            <p:nvPr/>
          </p:nvSpPr>
          <p:spPr>
            <a:xfrm flipH="1">
              <a:off x="7888320" y="835560"/>
              <a:ext cx="1272240" cy="484560"/>
            </a:xfrm>
            <a:custGeom>
              <a:avLst/>
              <a:gdLst>
                <a:gd name="textAreaLeft" fmla="*/ 720 w 1272240"/>
                <a:gd name="textAreaRight" fmla="*/ 1274040 w 1272240"/>
                <a:gd name="textAreaTop" fmla="*/ 0 h 484560"/>
                <a:gd name="textAreaBottom" fmla="*/ 485640 h 484560"/>
              </a:gdLst>
              <a:ahLst/>
              <a:rect l="textAreaLeft" t="textAreaTop" r="textAreaRight" b="textAreaBottom"/>
              <a:pathLst>
                <a:path w="23465" h="8952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3" name="Google Shape;218;p24"/>
            <p:cNvSpPr/>
            <p:nvPr/>
          </p:nvSpPr>
          <p:spPr>
            <a:xfrm flipH="1">
              <a:off x="7777800" y="404640"/>
              <a:ext cx="1347480" cy="861840"/>
            </a:xfrm>
            <a:custGeom>
              <a:avLst/>
              <a:gdLst>
                <a:gd name="textAreaLeft" fmla="*/ -720 w 1347480"/>
                <a:gd name="textAreaRight" fmla="*/ 1347840 w 1347480"/>
                <a:gd name="textAreaTop" fmla="*/ 0 h 861840"/>
                <a:gd name="textAreaBottom" fmla="*/ 862920 h 861840"/>
              </a:gdLst>
              <a:ahLst/>
              <a:rect l="textAreaLeft" t="textAreaTop" r="textAreaRight" b="textAreaBottom"/>
              <a:pathLst>
                <a:path w="24846" h="15904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4" name="Google Shape;219;p24"/>
            <p:cNvSpPr/>
            <p:nvPr/>
          </p:nvSpPr>
          <p:spPr>
            <a:xfrm flipH="1">
              <a:off x="8012160" y="1500120"/>
              <a:ext cx="870480" cy="1001880"/>
            </a:xfrm>
            <a:custGeom>
              <a:avLst/>
              <a:gdLst>
                <a:gd name="textAreaLeft" fmla="*/ 720 w 870480"/>
                <a:gd name="textAreaRight" fmla="*/ 872280 w 870480"/>
                <a:gd name="textAreaTop" fmla="*/ 0 h 1001880"/>
                <a:gd name="textAreaBottom" fmla="*/ 1002960 h 1001880"/>
              </a:gdLst>
              <a:ahLst/>
              <a:rect l="textAreaLeft" t="textAreaTop" r="textAreaRight" b="textAreaBottom"/>
              <a:pathLst>
                <a:path w="16059" h="18484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5" name="Google Shape;220;p24"/>
            <p:cNvSpPr/>
            <p:nvPr/>
          </p:nvSpPr>
          <p:spPr>
            <a:xfrm flipH="1">
              <a:off x="8110440" y="1487520"/>
              <a:ext cx="800280" cy="996480"/>
            </a:xfrm>
            <a:custGeom>
              <a:avLst/>
              <a:gdLst>
                <a:gd name="textAreaLeft" fmla="*/ -720 w 800280"/>
                <a:gd name="textAreaRight" fmla="*/ 800640 w 800280"/>
                <a:gd name="textAreaTop" fmla="*/ 0 h 996480"/>
                <a:gd name="textAreaBottom" fmla="*/ 997560 h 996480"/>
              </a:gdLst>
              <a:ahLst/>
              <a:rect l="textAreaLeft" t="textAreaTop" r="textAreaRight" b="textAreaBottom"/>
              <a:pathLst>
                <a:path w="14765" h="18383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6" name="Google Shape;221;p24"/>
            <p:cNvSpPr/>
            <p:nvPr/>
          </p:nvSpPr>
          <p:spPr>
            <a:xfrm flipH="1">
              <a:off x="7028280" y="1199520"/>
              <a:ext cx="185760" cy="140040"/>
            </a:xfrm>
            <a:custGeom>
              <a:avLst/>
              <a:gdLst>
                <a:gd name="textAreaLeft" fmla="*/ 720 w 185760"/>
                <a:gd name="textAreaRight" fmla="*/ 187560 w 185760"/>
                <a:gd name="textAreaTop" fmla="*/ 0 h 140040"/>
                <a:gd name="textAreaBottom" fmla="*/ 141120 h 140040"/>
              </a:gdLst>
              <a:ahLst/>
              <a:rect l="textAreaLeft" t="textAreaTop" r="textAreaRight" b="textAreaBottom"/>
              <a:pathLst>
                <a:path w="3440" h="2601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0560" bIns="70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7" name="Google Shape;222;p24"/>
            <p:cNvSpPr/>
            <p:nvPr/>
          </p:nvSpPr>
          <p:spPr>
            <a:xfrm flipH="1">
              <a:off x="6948720" y="1083600"/>
              <a:ext cx="257040" cy="194760"/>
            </a:xfrm>
            <a:custGeom>
              <a:avLst/>
              <a:gdLst>
                <a:gd name="textAreaLeft" fmla="*/ 720 w 257040"/>
                <a:gd name="textAreaRight" fmla="*/ 258840 w 257040"/>
                <a:gd name="textAreaTop" fmla="*/ 0 h 194760"/>
                <a:gd name="textAreaBottom" fmla="*/ 195840 h 194760"/>
              </a:gdLst>
              <a:ahLst/>
              <a:rect l="textAreaLeft" t="textAreaTop" r="textAreaRight" b="textAreaBottom"/>
              <a:pathLst>
                <a:path w="4755" h="3608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8" name="Google Shape;223;p24"/>
            <p:cNvSpPr/>
            <p:nvPr/>
          </p:nvSpPr>
          <p:spPr>
            <a:xfrm flipH="1">
              <a:off x="6935760" y="1060920"/>
              <a:ext cx="254520" cy="140040"/>
            </a:xfrm>
            <a:custGeom>
              <a:avLst/>
              <a:gdLst>
                <a:gd name="textAreaLeft" fmla="*/ -720 w 254520"/>
                <a:gd name="textAreaRight" fmla="*/ 254880 w 254520"/>
                <a:gd name="textAreaTop" fmla="*/ 0 h 140040"/>
                <a:gd name="textAreaBottom" fmla="*/ 141120 h 140040"/>
              </a:gdLst>
              <a:ahLst/>
              <a:rect l="textAreaLeft" t="textAreaTop" r="textAreaRight" b="textAreaBottom"/>
              <a:pathLst>
                <a:path w="4707" h="2598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0560" bIns="70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9" name="Google Shape;224;p24"/>
            <p:cNvSpPr/>
            <p:nvPr/>
          </p:nvSpPr>
          <p:spPr>
            <a:xfrm flipH="1">
              <a:off x="7953480" y="709920"/>
              <a:ext cx="782280" cy="458280"/>
            </a:xfrm>
            <a:custGeom>
              <a:avLst/>
              <a:gdLst>
                <a:gd name="textAreaLeft" fmla="*/ -720 w 782280"/>
                <a:gd name="textAreaRight" fmla="*/ 782640 w 782280"/>
                <a:gd name="textAreaTop" fmla="*/ 0 h 458280"/>
                <a:gd name="textAreaBottom" fmla="*/ 459360 h 458280"/>
              </a:gdLst>
              <a:ahLst/>
              <a:rect l="textAreaLeft" t="textAreaTop" r="textAreaRight" b="textAreaBottom"/>
              <a:pathLst>
                <a:path w="14432" h="8465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0" name="Google Shape;225;p24"/>
            <p:cNvSpPr/>
            <p:nvPr/>
          </p:nvSpPr>
          <p:spPr>
            <a:xfrm flipH="1">
              <a:off x="7833960" y="735840"/>
              <a:ext cx="782280" cy="458280"/>
            </a:xfrm>
            <a:custGeom>
              <a:avLst/>
              <a:gdLst>
                <a:gd name="textAreaLeft" fmla="*/ -720 w 782280"/>
                <a:gd name="textAreaRight" fmla="*/ 782640 w 782280"/>
                <a:gd name="textAreaTop" fmla="*/ 0 h 458280"/>
                <a:gd name="textAreaBottom" fmla="*/ 459360 h 458280"/>
              </a:gdLst>
              <a:ahLst/>
              <a:rect l="textAreaLeft" t="textAreaTop" r="textAreaRight" b="textAreaBottom"/>
              <a:pathLst>
                <a:path w="14432" h="8465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1" name="Google Shape;226;p24"/>
            <p:cNvSpPr/>
            <p:nvPr/>
          </p:nvSpPr>
          <p:spPr>
            <a:xfrm flipH="1">
              <a:off x="7856640" y="754920"/>
              <a:ext cx="736200" cy="419760"/>
            </a:xfrm>
            <a:custGeom>
              <a:avLst/>
              <a:gdLst>
                <a:gd name="textAreaLeft" fmla="*/ -720 w 736200"/>
                <a:gd name="textAreaRight" fmla="*/ 736560 w 736200"/>
                <a:gd name="textAreaTop" fmla="*/ 0 h 419760"/>
                <a:gd name="textAreaBottom" fmla="*/ 420840 h 419760"/>
              </a:gdLst>
              <a:ahLst/>
              <a:rect l="textAreaLeft" t="textAreaTop" r="textAreaRight" b="textAreaBottom"/>
              <a:pathLst>
                <a:path w="13584" h="7756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2" name="Google Shape;227;p24"/>
            <p:cNvSpPr/>
            <p:nvPr/>
          </p:nvSpPr>
          <p:spPr>
            <a:xfrm flipH="1">
              <a:off x="7922520" y="929160"/>
              <a:ext cx="110160" cy="192240"/>
            </a:xfrm>
            <a:custGeom>
              <a:avLst/>
              <a:gdLst>
                <a:gd name="textAreaLeft" fmla="*/ 720 w 110160"/>
                <a:gd name="textAreaRight" fmla="*/ 111960 w 110160"/>
                <a:gd name="textAreaTop" fmla="*/ 0 h 192240"/>
                <a:gd name="textAreaBottom" fmla="*/ 193320 h 192240"/>
              </a:gdLst>
              <a:ahLst/>
              <a:rect l="textAreaLeft" t="textAreaTop" r="textAreaRight" b="textAreaBottom"/>
              <a:pathLst>
                <a:path w="2049" h="3564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3" name="Google Shape;228;p24"/>
            <p:cNvSpPr/>
            <p:nvPr/>
          </p:nvSpPr>
          <p:spPr>
            <a:xfrm flipH="1">
              <a:off x="8232120" y="860760"/>
              <a:ext cx="110160" cy="192240"/>
            </a:xfrm>
            <a:custGeom>
              <a:avLst/>
              <a:gdLst>
                <a:gd name="textAreaLeft" fmla="*/ 720 w 110160"/>
                <a:gd name="textAreaRight" fmla="*/ 111960 w 110160"/>
                <a:gd name="textAreaTop" fmla="*/ 0 h 192240"/>
                <a:gd name="textAreaBottom" fmla="*/ 193320 h 192240"/>
              </a:gdLst>
              <a:ahLst/>
              <a:rect l="textAreaLeft" t="textAreaTop" r="textAreaRight" b="textAreaBottom"/>
              <a:pathLst>
                <a:path w="2051" h="3563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4" name="Google Shape;229;p24"/>
            <p:cNvSpPr/>
            <p:nvPr/>
          </p:nvSpPr>
          <p:spPr>
            <a:xfrm flipH="1">
              <a:off x="6736680" y="1060920"/>
              <a:ext cx="312840" cy="150840"/>
            </a:xfrm>
            <a:custGeom>
              <a:avLst/>
              <a:gdLst>
                <a:gd name="textAreaLeft" fmla="*/ -720 w 312840"/>
                <a:gd name="textAreaRight" fmla="*/ 313200 w 312840"/>
                <a:gd name="textAreaTop" fmla="*/ 0 h 150840"/>
                <a:gd name="textAreaBottom" fmla="*/ 151920 h 150840"/>
              </a:gdLst>
              <a:ahLst/>
              <a:rect l="textAreaLeft" t="textAreaTop" r="textAreaRight" b="textAreaBottom"/>
              <a:pathLst>
                <a:path w="5786" h="2798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960" bIns="75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5" name="Google Shape;230;p24"/>
            <p:cNvSpPr/>
            <p:nvPr/>
          </p:nvSpPr>
          <p:spPr>
            <a:xfrm flipH="1">
              <a:off x="6841800" y="914040"/>
              <a:ext cx="212760" cy="228960"/>
            </a:xfrm>
            <a:custGeom>
              <a:avLst/>
              <a:gdLst>
                <a:gd name="textAreaLeft" fmla="*/ -720 w 212760"/>
                <a:gd name="textAreaRight" fmla="*/ 213120 w 212760"/>
                <a:gd name="textAreaTop" fmla="*/ 0 h 228960"/>
                <a:gd name="textAreaBottom" fmla="*/ 230040 h 228960"/>
              </a:gdLst>
              <a:ahLst/>
              <a:rect l="textAreaLeft" t="textAreaTop" r="textAreaRight" b="textAreaBottom"/>
              <a:pathLst>
                <a:path w="3939" h="424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6" name="Google Shape;231;p24"/>
            <p:cNvSpPr/>
            <p:nvPr/>
          </p:nvSpPr>
          <p:spPr>
            <a:xfrm flipH="1">
              <a:off x="8129520" y="472320"/>
              <a:ext cx="416520" cy="239400"/>
            </a:xfrm>
            <a:custGeom>
              <a:avLst/>
              <a:gdLst>
                <a:gd name="textAreaLeft" fmla="*/ -720 w 416520"/>
                <a:gd name="textAreaRight" fmla="*/ 416880 w 416520"/>
                <a:gd name="textAreaTop" fmla="*/ 0 h 239400"/>
                <a:gd name="textAreaBottom" fmla="*/ 240480 h 239400"/>
              </a:gdLst>
              <a:ahLst/>
              <a:rect l="textAreaLeft" t="textAreaTop" r="textAreaRight" b="textAreaBottom"/>
              <a:pathLst>
                <a:path w="7692" h="4432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7" name="Google Shape;232;p24"/>
            <p:cNvSpPr/>
            <p:nvPr/>
          </p:nvSpPr>
          <p:spPr>
            <a:xfrm flipH="1">
              <a:off x="8511840" y="521280"/>
              <a:ext cx="34200" cy="56520"/>
            </a:xfrm>
            <a:custGeom>
              <a:avLst/>
              <a:gdLst>
                <a:gd name="textAreaLeft" fmla="*/ -720 w 34200"/>
                <a:gd name="textAreaRight" fmla="*/ 34560 w 34200"/>
                <a:gd name="textAreaTop" fmla="*/ 0 h 56520"/>
                <a:gd name="textAreaBottom" fmla="*/ 57600 h 56520"/>
              </a:gdLst>
              <a:ahLst/>
              <a:rect l="textAreaLeft" t="textAreaTop" r="textAreaRight" b="textAreaBottom"/>
              <a:pathLst>
                <a:path w="647" h="106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00" bIns="28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8" name="Google Shape;233;p24"/>
            <p:cNvSpPr/>
            <p:nvPr/>
          </p:nvSpPr>
          <p:spPr>
            <a:xfrm flipH="1">
              <a:off x="8594640" y="808920"/>
              <a:ext cx="108000" cy="153720"/>
            </a:xfrm>
            <a:custGeom>
              <a:avLst/>
              <a:gdLst>
                <a:gd name="textAreaLeft" fmla="*/ 720 w 108000"/>
                <a:gd name="textAreaRight" fmla="*/ 109800 w 108000"/>
                <a:gd name="textAreaTop" fmla="*/ 0 h 153720"/>
                <a:gd name="textAreaBottom" fmla="*/ 154800 h 153720"/>
              </a:gdLst>
              <a:ahLst/>
              <a:rect l="textAreaLeft" t="textAreaTop" r="textAreaRight" b="textAreaBottom"/>
              <a:pathLst>
                <a:path w="2009" h="2853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400" bIns="77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9" name="Google Shape;234;p24"/>
            <p:cNvSpPr/>
            <p:nvPr/>
          </p:nvSpPr>
          <p:spPr>
            <a:xfrm flipH="1">
              <a:off x="8622360" y="804960"/>
              <a:ext cx="84960" cy="151200"/>
            </a:xfrm>
            <a:custGeom>
              <a:avLst/>
              <a:gdLst>
                <a:gd name="textAreaLeft" fmla="*/ 720 w 84960"/>
                <a:gd name="textAreaRight" fmla="*/ 86760 w 84960"/>
                <a:gd name="textAreaTop" fmla="*/ 0 h 151200"/>
                <a:gd name="textAreaBottom" fmla="*/ 152280 h 151200"/>
              </a:gdLst>
              <a:ahLst/>
              <a:rect l="textAreaLeft" t="textAreaTop" r="textAreaRight" b="textAreaBottom"/>
              <a:pathLst>
                <a:path w="1587" h="2808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960" bIns="75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0" name="Google Shape;235;p24"/>
            <p:cNvSpPr/>
            <p:nvPr/>
          </p:nvSpPr>
          <p:spPr>
            <a:xfrm flipH="1">
              <a:off x="8550000" y="386640"/>
              <a:ext cx="129600" cy="487440"/>
            </a:xfrm>
            <a:custGeom>
              <a:avLst/>
              <a:gdLst>
                <a:gd name="textAreaLeft" fmla="*/ 720 w 129600"/>
                <a:gd name="textAreaRight" fmla="*/ 131400 w 129600"/>
                <a:gd name="textAreaTop" fmla="*/ 0 h 487440"/>
                <a:gd name="textAreaBottom" fmla="*/ 488520 h 487440"/>
              </a:gdLst>
              <a:ahLst/>
              <a:rect l="textAreaLeft" t="textAreaTop" r="textAreaRight" b="textAreaBottom"/>
              <a:pathLst>
                <a:path w="2406" h="9004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1" name="Google Shape;236;p24"/>
            <p:cNvSpPr/>
            <p:nvPr/>
          </p:nvSpPr>
          <p:spPr>
            <a:xfrm flipH="1">
              <a:off x="7122960" y="1367640"/>
              <a:ext cx="108000" cy="68760"/>
            </a:xfrm>
            <a:custGeom>
              <a:avLst/>
              <a:gdLst>
                <a:gd name="textAreaLeft" fmla="*/ 720 w 108000"/>
                <a:gd name="textAreaRight" fmla="*/ 109800 w 108000"/>
                <a:gd name="textAreaTop" fmla="*/ 0 h 68760"/>
                <a:gd name="textAreaBottom" fmla="*/ 69840 h 68760"/>
              </a:gdLst>
              <a:ahLst/>
              <a:rect l="textAreaLeft" t="textAreaTop" r="textAreaRight" b="textAreaBottom"/>
              <a:pathLst>
                <a:path w="2011" h="129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2" name="Google Shape;237;p24"/>
            <p:cNvSpPr/>
            <p:nvPr/>
          </p:nvSpPr>
          <p:spPr>
            <a:xfrm flipH="1">
              <a:off x="7231680" y="1542240"/>
              <a:ext cx="102240" cy="81000"/>
            </a:xfrm>
            <a:custGeom>
              <a:avLst/>
              <a:gdLst>
                <a:gd name="textAreaLeft" fmla="*/ 720 w 102240"/>
                <a:gd name="textAreaRight" fmla="*/ 104040 w 102240"/>
                <a:gd name="textAreaTop" fmla="*/ 0 h 81000"/>
                <a:gd name="textAreaBottom" fmla="*/ 82080 h 81000"/>
              </a:gdLst>
              <a:ahLst/>
              <a:rect l="textAreaLeft" t="textAreaTop" r="textAreaRight" b="textAreaBottom"/>
              <a:pathLst>
                <a:path w="1905" h="151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040" bIns="41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3" name="Google Shape;238;p24"/>
            <p:cNvSpPr/>
            <p:nvPr/>
          </p:nvSpPr>
          <p:spPr>
            <a:xfrm flipH="1">
              <a:off x="7376760" y="1651320"/>
              <a:ext cx="92880" cy="95040"/>
            </a:xfrm>
            <a:custGeom>
              <a:avLst/>
              <a:gdLst>
                <a:gd name="textAreaLeft" fmla="*/ 720 w 92880"/>
                <a:gd name="textAreaRight" fmla="*/ 94680 w 92880"/>
                <a:gd name="textAreaTop" fmla="*/ 0 h 95040"/>
                <a:gd name="textAreaBottom" fmla="*/ 96120 h 95040"/>
              </a:gdLst>
              <a:ahLst/>
              <a:rect l="textAreaLeft" t="textAreaTop" r="textAreaRight" b="textAreaBottom"/>
              <a:pathLst>
                <a:path w="1731" h="1772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880" bIns="47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4" name="Google Shape;239;p24"/>
            <p:cNvSpPr/>
            <p:nvPr/>
          </p:nvSpPr>
          <p:spPr>
            <a:xfrm flipH="1">
              <a:off x="7572600" y="1707480"/>
              <a:ext cx="64080" cy="111600"/>
            </a:xfrm>
            <a:custGeom>
              <a:avLst/>
              <a:gdLst>
                <a:gd name="textAreaLeft" fmla="*/ 720 w 64080"/>
                <a:gd name="textAreaRight" fmla="*/ 65880 w 64080"/>
                <a:gd name="textAreaTop" fmla="*/ 0 h 111600"/>
                <a:gd name="textAreaBottom" fmla="*/ 112680 h 111600"/>
              </a:gdLst>
              <a:ahLst/>
              <a:rect l="textAreaLeft" t="textAreaTop" r="textAreaRight" b="textAreaBottom"/>
              <a:pathLst>
                <a:path w="1203" h="2078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6160" bIns="56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5" name="Google Shape;240;p24"/>
            <p:cNvSpPr/>
            <p:nvPr/>
          </p:nvSpPr>
          <p:spPr>
            <a:xfrm flipH="1">
              <a:off x="7812360" y="1686240"/>
              <a:ext cx="56880" cy="129240"/>
            </a:xfrm>
            <a:custGeom>
              <a:avLst/>
              <a:gdLst>
                <a:gd name="textAreaLeft" fmla="*/ 720 w 56880"/>
                <a:gd name="textAreaRight" fmla="*/ 58680 w 56880"/>
                <a:gd name="textAreaTop" fmla="*/ 0 h 129240"/>
                <a:gd name="textAreaBottom" fmla="*/ 130320 h 129240"/>
              </a:gdLst>
              <a:ahLst/>
              <a:rect l="textAreaLeft" t="textAreaTop" r="textAreaRight" b="textAreaBottom"/>
              <a:pathLst>
                <a:path w="1067" h="2402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5160" bIns="65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6" name="Google Shape;241;p24"/>
            <p:cNvSpPr/>
            <p:nvPr/>
          </p:nvSpPr>
          <p:spPr>
            <a:xfrm flipH="1">
              <a:off x="8881920" y="2249280"/>
              <a:ext cx="494640" cy="408240"/>
            </a:xfrm>
            <a:custGeom>
              <a:avLst/>
              <a:gdLst>
                <a:gd name="textAreaLeft" fmla="*/ 720 w 494640"/>
                <a:gd name="textAreaRight" fmla="*/ 496440 w 494640"/>
                <a:gd name="textAreaTop" fmla="*/ 0 h 408240"/>
                <a:gd name="textAreaBottom" fmla="*/ 409320 h 408240"/>
              </a:gdLst>
              <a:ahLst/>
              <a:rect l="textAreaLeft" t="textAreaTop" r="textAreaRight" b="textAreaBottom"/>
              <a:pathLst>
                <a:path w="9136" h="7541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7" name="Google Shape;242;p24"/>
            <p:cNvSpPr/>
            <p:nvPr/>
          </p:nvSpPr>
          <p:spPr>
            <a:xfrm flipH="1">
              <a:off x="5893200" y="193320"/>
              <a:ext cx="1793160" cy="975600"/>
            </a:xfrm>
            <a:custGeom>
              <a:avLst/>
              <a:gdLst>
                <a:gd name="textAreaLeft" fmla="*/ -720 w 1793160"/>
                <a:gd name="textAreaRight" fmla="*/ 1793520 w 1793160"/>
                <a:gd name="textAreaTop" fmla="*/ 0 h 975600"/>
                <a:gd name="textAreaBottom" fmla="*/ 976680 h 975600"/>
              </a:gdLst>
              <a:ahLst/>
              <a:rect l="textAreaLeft" t="textAreaTop" r="textAreaRight" b="textAreaBottom"/>
              <a:pathLst>
                <a:path w="33063" h="17995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8" name="Google Shape;243;p24"/>
            <p:cNvSpPr/>
            <p:nvPr/>
          </p:nvSpPr>
          <p:spPr>
            <a:xfrm flipH="1">
              <a:off x="5956920" y="372600"/>
              <a:ext cx="467280" cy="425520"/>
            </a:xfrm>
            <a:custGeom>
              <a:avLst/>
              <a:gdLst>
                <a:gd name="textAreaLeft" fmla="*/ 720 w 467280"/>
                <a:gd name="textAreaRight" fmla="*/ 469080 w 467280"/>
                <a:gd name="textAreaTop" fmla="*/ 0 h 425520"/>
                <a:gd name="textAreaBottom" fmla="*/ 426600 h 425520"/>
              </a:gdLst>
              <a:ahLst/>
              <a:rect l="textAreaLeft" t="textAreaTop" r="textAreaRight" b="textAreaBottom"/>
              <a:pathLst>
                <a:path w="8627" h="7861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9" name="Google Shape;244;p24"/>
            <p:cNvSpPr/>
            <p:nvPr/>
          </p:nvSpPr>
          <p:spPr>
            <a:xfrm flipH="1">
              <a:off x="6517800" y="423000"/>
              <a:ext cx="1077120" cy="33480"/>
            </a:xfrm>
            <a:custGeom>
              <a:avLst/>
              <a:gdLst>
                <a:gd name="textAreaLeft" fmla="*/ 720 w 1077120"/>
                <a:gd name="textAreaRight" fmla="*/ 1078920 w 1077120"/>
                <a:gd name="textAreaTop" fmla="*/ 0 h 33480"/>
                <a:gd name="textAreaBottom" fmla="*/ 34560 h 33480"/>
              </a:gdLst>
              <a:ahLst/>
              <a:rect l="textAreaLeft" t="textAreaTop" r="textAreaRight" b="textAreaBottom"/>
              <a:pathLst>
                <a:path w="19870" h="64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0" name="Google Shape;245;p24"/>
            <p:cNvSpPr/>
            <p:nvPr/>
          </p:nvSpPr>
          <p:spPr>
            <a:xfrm flipH="1">
              <a:off x="6517800" y="551160"/>
              <a:ext cx="401760" cy="33480"/>
            </a:xfrm>
            <a:custGeom>
              <a:avLst/>
              <a:gdLst>
                <a:gd name="textAreaLeft" fmla="*/ 720 w 401760"/>
                <a:gd name="textAreaRight" fmla="*/ 403560 w 401760"/>
                <a:gd name="textAreaTop" fmla="*/ 0 h 33480"/>
                <a:gd name="textAreaBottom" fmla="*/ 34560 h 33480"/>
              </a:gdLst>
              <a:ahLst/>
              <a:rect l="textAreaLeft" t="textAreaTop" r="textAreaRight" b="textAreaBottom"/>
              <a:pathLst>
                <a:path w="7423" h="64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1" name="Google Shape;246;p24"/>
            <p:cNvSpPr/>
            <p:nvPr/>
          </p:nvSpPr>
          <p:spPr>
            <a:xfrm flipH="1">
              <a:off x="6978600" y="551160"/>
              <a:ext cx="624600" cy="33480"/>
            </a:xfrm>
            <a:custGeom>
              <a:avLst/>
              <a:gdLst>
                <a:gd name="textAreaLeft" fmla="*/ -720 w 624600"/>
                <a:gd name="textAreaRight" fmla="*/ 624960 w 624600"/>
                <a:gd name="textAreaTop" fmla="*/ 0 h 33480"/>
                <a:gd name="textAreaBottom" fmla="*/ 34560 h 33480"/>
              </a:gdLst>
              <a:ahLst/>
              <a:rect l="textAreaLeft" t="textAreaTop" r="textAreaRight" b="textAreaBottom"/>
              <a:pathLst>
                <a:path w="11529" h="64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2" name="Google Shape;247;p24"/>
            <p:cNvSpPr/>
            <p:nvPr/>
          </p:nvSpPr>
          <p:spPr>
            <a:xfrm flipH="1">
              <a:off x="6517800" y="679320"/>
              <a:ext cx="1077120" cy="33480"/>
            </a:xfrm>
            <a:custGeom>
              <a:avLst/>
              <a:gdLst>
                <a:gd name="textAreaLeft" fmla="*/ 720 w 1077120"/>
                <a:gd name="textAreaRight" fmla="*/ 1078920 w 1077120"/>
                <a:gd name="textAreaTop" fmla="*/ 0 h 33480"/>
                <a:gd name="textAreaBottom" fmla="*/ 34560 h 33480"/>
              </a:gdLst>
              <a:ahLst/>
              <a:rect l="textAreaLeft" t="textAreaTop" r="textAreaRight" b="textAreaBottom"/>
              <a:pathLst>
                <a:path w="19870" h="64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3" name="Google Shape;248;p24"/>
            <p:cNvSpPr/>
            <p:nvPr/>
          </p:nvSpPr>
          <p:spPr>
            <a:xfrm flipH="1">
              <a:off x="6517800" y="807480"/>
              <a:ext cx="328320" cy="33840"/>
            </a:xfrm>
            <a:custGeom>
              <a:avLst/>
              <a:gdLst>
                <a:gd name="textAreaLeft" fmla="*/ 720 w 328320"/>
                <a:gd name="textAreaRight" fmla="*/ 330120 w 328320"/>
                <a:gd name="textAreaTop" fmla="*/ 0 h 33840"/>
                <a:gd name="textAreaBottom" fmla="*/ 34920 h 33840"/>
              </a:gdLst>
              <a:ahLst/>
              <a:rect l="textAreaLeft" t="textAreaTop" r="textAreaRight" b="textAreaBottom"/>
              <a:pathLst>
                <a:path w="6070" h="641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4" name="Google Shape;249;p24"/>
            <p:cNvSpPr/>
            <p:nvPr/>
          </p:nvSpPr>
          <p:spPr>
            <a:xfrm flipH="1">
              <a:off x="6903000" y="807480"/>
              <a:ext cx="437040" cy="33840"/>
            </a:xfrm>
            <a:custGeom>
              <a:avLst/>
              <a:gdLst>
                <a:gd name="textAreaLeft" fmla="*/ 720 w 437040"/>
                <a:gd name="textAreaRight" fmla="*/ 438840 w 437040"/>
                <a:gd name="textAreaTop" fmla="*/ 0 h 33840"/>
                <a:gd name="textAreaBottom" fmla="*/ 34920 h 33840"/>
              </a:gdLst>
              <a:ahLst/>
              <a:rect l="textAreaLeft" t="textAreaTop" r="textAreaRight" b="textAreaBottom"/>
              <a:pathLst>
                <a:path w="8075" h="641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5" name="Google Shape;250;p24"/>
            <p:cNvSpPr/>
            <p:nvPr/>
          </p:nvSpPr>
          <p:spPr>
            <a:xfrm flipH="1">
              <a:off x="7049520" y="861480"/>
              <a:ext cx="151560" cy="265320"/>
            </a:xfrm>
            <a:custGeom>
              <a:avLst/>
              <a:gdLst>
                <a:gd name="textAreaLeft" fmla="*/ -720 w 151560"/>
                <a:gd name="textAreaRight" fmla="*/ 151920 w 151560"/>
                <a:gd name="textAreaTop" fmla="*/ 0 h 265320"/>
                <a:gd name="textAreaBottom" fmla="*/ 266400 h 265320"/>
              </a:gdLst>
              <a:ahLst/>
              <a:rect l="textAreaLeft" t="textAreaTop" r="textAreaRight" b="textAreaBottom"/>
              <a:pathLst>
                <a:path w="2813" h="4909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6" name="Google Shape;251;p24"/>
            <p:cNvSpPr/>
            <p:nvPr/>
          </p:nvSpPr>
          <p:spPr>
            <a:xfrm flipH="1">
              <a:off x="6953040" y="1074600"/>
              <a:ext cx="226080" cy="124200"/>
            </a:xfrm>
            <a:custGeom>
              <a:avLst/>
              <a:gdLst>
                <a:gd name="textAreaLeft" fmla="*/ 720 w 226080"/>
                <a:gd name="textAreaRight" fmla="*/ 227880 w 226080"/>
                <a:gd name="textAreaTop" fmla="*/ 0 h 124200"/>
                <a:gd name="textAreaBottom" fmla="*/ 125280 h 124200"/>
              </a:gdLst>
              <a:ahLst/>
              <a:rect l="textAreaLeft" t="textAreaTop" r="textAreaRight" b="textAreaBottom"/>
              <a:pathLst>
                <a:path w="4187" h="2311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640" bIns="62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7" name="Google Shape;252;p24"/>
            <p:cNvSpPr/>
            <p:nvPr/>
          </p:nvSpPr>
          <p:spPr>
            <a:xfrm flipH="1">
              <a:off x="6999120" y="1100160"/>
              <a:ext cx="128880" cy="73440"/>
            </a:xfrm>
            <a:custGeom>
              <a:avLst/>
              <a:gdLst>
                <a:gd name="textAreaLeft" fmla="*/ 720 w 128880"/>
                <a:gd name="textAreaRight" fmla="*/ 130680 w 128880"/>
                <a:gd name="textAreaTop" fmla="*/ 0 h 73440"/>
                <a:gd name="textAreaBottom" fmla="*/ 74520 h 73440"/>
              </a:gdLst>
              <a:ahLst/>
              <a:rect l="textAreaLeft" t="textAreaTop" r="textAreaRight" b="textAreaBottom"/>
              <a:pathLst>
                <a:path w="2396" h="1372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8" name="Google Shape;253;p24"/>
            <p:cNvSpPr/>
            <p:nvPr/>
          </p:nvSpPr>
          <p:spPr>
            <a:xfrm flipH="1">
              <a:off x="7013520" y="1117080"/>
              <a:ext cx="113400" cy="56160"/>
            </a:xfrm>
            <a:custGeom>
              <a:avLst/>
              <a:gdLst>
                <a:gd name="textAreaLeft" fmla="*/ -720 w 113400"/>
                <a:gd name="textAreaRight" fmla="*/ 113760 w 113400"/>
                <a:gd name="textAreaTop" fmla="*/ 0 h 56160"/>
                <a:gd name="textAreaBottom" fmla="*/ 57240 h 56160"/>
              </a:gdLst>
              <a:ahLst/>
              <a:rect l="textAreaLeft" t="textAreaTop" r="textAreaRight" b="textAreaBottom"/>
              <a:pathLst>
                <a:path w="2112" h="1058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9" name="Google Shape;254;p24"/>
            <p:cNvSpPr/>
            <p:nvPr/>
          </p:nvSpPr>
          <p:spPr>
            <a:xfrm flipH="1">
              <a:off x="7084800" y="1299240"/>
              <a:ext cx="961200" cy="528480"/>
            </a:xfrm>
            <a:custGeom>
              <a:avLst/>
              <a:gdLst>
                <a:gd name="textAreaLeft" fmla="*/ 720 w 961200"/>
                <a:gd name="textAreaRight" fmla="*/ 963000 w 961200"/>
                <a:gd name="textAreaTop" fmla="*/ 0 h 528480"/>
                <a:gd name="textAreaBottom" fmla="*/ 529560 h 528480"/>
              </a:gdLst>
              <a:ahLst/>
              <a:rect l="textAreaLeft" t="textAreaTop" r="textAreaRight" b="textAreaBottom"/>
              <a:pathLst>
                <a:path w="17734" h="976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0" name="Google Shape;255;p24"/>
            <p:cNvSpPr/>
            <p:nvPr/>
          </p:nvSpPr>
          <p:spPr>
            <a:xfrm flipH="1">
              <a:off x="8942400" y="1155240"/>
              <a:ext cx="308880" cy="353520"/>
            </a:xfrm>
            <a:custGeom>
              <a:avLst/>
              <a:gdLst>
                <a:gd name="textAreaLeft" fmla="*/ 720 w 308880"/>
                <a:gd name="textAreaRight" fmla="*/ 310680 w 308880"/>
                <a:gd name="textAreaTop" fmla="*/ 0 h 353520"/>
                <a:gd name="textAreaBottom" fmla="*/ 354600 h 353520"/>
              </a:gdLst>
              <a:ahLst/>
              <a:rect l="textAreaLeft" t="textAreaTop" r="textAreaRight" b="textAreaBottom"/>
              <a:pathLst>
                <a:path w="5710" h="6532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1" name="Google Shape;256;p24"/>
            <p:cNvSpPr/>
            <p:nvPr/>
          </p:nvSpPr>
          <p:spPr>
            <a:xfrm flipH="1">
              <a:off x="9002160" y="1184760"/>
              <a:ext cx="270720" cy="282960"/>
            </a:xfrm>
            <a:custGeom>
              <a:avLst/>
              <a:gdLst>
                <a:gd name="textAreaLeft" fmla="*/ 720 w 270720"/>
                <a:gd name="textAreaRight" fmla="*/ 272520 w 270720"/>
                <a:gd name="textAreaTop" fmla="*/ 0 h 282960"/>
                <a:gd name="textAreaBottom" fmla="*/ 284040 h 282960"/>
              </a:gdLst>
              <a:ahLst/>
              <a:rect l="textAreaLeft" t="textAreaTop" r="textAreaRight" b="textAreaBottom"/>
              <a:pathLst>
                <a:path w="5008" h="5231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2" name="Google Shape;257;p24"/>
            <p:cNvSpPr/>
            <p:nvPr/>
          </p:nvSpPr>
          <p:spPr>
            <a:xfrm flipH="1">
              <a:off x="9117720" y="1246680"/>
              <a:ext cx="111960" cy="121680"/>
            </a:xfrm>
            <a:custGeom>
              <a:avLst/>
              <a:gdLst>
                <a:gd name="textAreaLeft" fmla="*/ -720 w 111960"/>
                <a:gd name="textAreaRight" fmla="*/ 112320 w 111960"/>
                <a:gd name="textAreaTop" fmla="*/ 0 h 121680"/>
                <a:gd name="textAreaBottom" fmla="*/ 122760 h 121680"/>
              </a:gdLst>
              <a:ahLst/>
              <a:rect l="textAreaLeft" t="textAreaTop" r="textAreaRight" b="textAreaBottom"/>
              <a:pathLst>
                <a:path w="2083" h="2264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0" bIns="61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3" name="Google Shape;258;p24"/>
            <p:cNvSpPr/>
            <p:nvPr/>
          </p:nvSpPr>
          <p:spPr>
            <a:xfrm flipH="1">
              <a:off x="9089640" y="1250280"/>
              <a:ext cx="115920" cy="133920"/>
            </a:xfrm>
            <a:custGeom>
              <a:avLst/>
              <a:gdLst>
                <a:gd name="textAreaLeft" fmla="*/ 720 w 115920"/>
                <a:gd name="textAreaRight" fmla="*/ 117720 w 115920"/>
                <a:gd name="textAreaTop" fmla="*/ 0 h 133920"/>
                <a:gd name="textAreaBottom" fmla="*/ 135000 h 133920"/>
              </a:gdLst>
              <a:ahLst/>
              <a:rect l="textAreaLeft" t="textAreaTop" r="textAreaRight" b="textAreaBottom"/>
              <a:pathLst>
                <a:path w="2153" h="2485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7320" bIns="67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4" name="Google Shape;259;p24"/>
            <p:cNvSpPr/>
            <p:nvPr/>
          </p:nvSpPr>
          <p:spPr>
            <a:xfrm flipH="1">
              <a:off x="9061200" y="1212840"/>
              <a:ext cx="537480" cy="842760"/>
            </a:xfrm>
            <a:custGeom>
              <a:avLst/>
              <a:gdLst>
                <a:gd name="textAreaLeft" fmla="*/ -720 w 537480"/>
                <a:gd name="textAreaRight" fmla="*/ 537840 w 537480"/>
                <a:gd name="textAreaTop" fmla="*/ 0 h 842760"/>
                <a:gd name="textAreaBottom" fmla="*/ 843840 h 842760"/>
              </a:gdLst>
              <a:ahLst/>
              <a:rect l="textAreaLeft" t="textAreaTop" r="textAreaRight" b="textAreaBottom"/>
              <a:pathLst>
                <a:path w="9927" h="15547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5" name="Google Shape;260;p24"/>
            <p:cNvSpPr/>
            <p:nvPr/>
          </p:nvSpPr>
          <p:spPr>
            <a:xfrm flipH="1">
              <a:off x="9194040" y="1886400"/>
              <a:ext cx="84960" cy="99360"/>
            </a:xfrm>
            <a:custGeom>
              <a:avLst/>
              <a:gdLst>
                <a:gd name="textAreaLeft" fmla="*/ 720 w 84960"/>
                <a:gd name="textAreaRight" fmla="*/ 86760 w 84960"/>
                <a:gd name="textAreaTop" fmla="*/ 0 h 99360"/>
                <a:gd name="textAreaBottom" fmla="*/ 100440 h 99360"/>
              </a:gdLst>
              <a:ahLst/>
              <a:rect l="textAreaLeft" t="textAreaTop" r="textAreaRight" b="textAreaBottom"/>
              <a:pathLst>
                <a:path w="1584" h="1849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6" name="Google Shape;261;p24"/>
            <p:cNvSpPr/>
            <p:nvPr/>
          </p:nvSpPr>
          <p:spPr>
            <a:xfrm flipH="1">
              <a:off x="9332280" y="1810440"/>
              <a:ext cx="73440" cy="106560"/>
            </a:xfrm>
            <a:custGeom>
              <a:avLst/>
              <a:gdLst>
                <a:gd name="textAreaLeft" fmla="*/ 720 w 73440"/>
                <a:gd name="textAreaRight" fmla="*/ 75240 w 73440"/>
                <a:gd name="textAreaTop" fmla="*/ 0 h 106560"/>
                <a:gd name="textAreaBottom" fmla="*/ 107640 h 106560"/>
              </a:gdLst>
              <a:ahLst/>
              <a:rect l="textAreaLeft" t="textAreaTop" r="textAreaRight" b="textAreaBottom"/>
              <a:pathLst>
                <a:path w="1371" h="1981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7" name="Google Shape;262;p24"/>
            <p:cNvSpPr/>
            <p:nvPr/>
          </p:nvSpPr>
          <p:spPr>
            <a:xfrm flipH="1">
              <a:off x="9436320" y="1707840"/>
              <a:ext cx="92520" cy="96840"/>
            </a:xfrm>
            <a:custGeom>
              <a:avLst/>
              <a:gdLst>
                <a:gd name="textAreaLeft" fmla="*/ -720 w 92520"/>
                <a:gd name="textAreaRight" fmla="*/ 92880 w 92520"/>
                <a:gd name="textAreaTop" fmla="*/ 0 h 96840"/>
                <a:gd name="textAreaBottom" fmla="*/ 97920 h 96840"/>
              </a:gdLst>
              <a:ahLst/>
              <a:rect l="textAreaLeft" t="textAreaTop" r="textAreaRight" b="textAreaBottom"/>
              <a:pathLst>
                <a:path w="1723" h="1804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8" name="Google Shape;263;p24"/>
            <p:cNvSpPr/>
            <p:nvPr/>
          </p:nvSpPr>
          <p:spPr>
            <a:xfrm flipH="1">
              <a:off x="9479520" y="1575360"/>
              <a:ext cx="114840" cy="38520"/>
            </a:xfrm>
            <a:custGeom>
              <a:avLst/>
              <a:gdLst>
                <a:gd name="textAreaLeft" fmla="*/ -720 w 114840"/>
                <a:gd name="textAreaRight" fmla="*/ 115200 w 114840"/>
                <a:gd name="textAreaTop" fmla="*/ 0 h 38520"/>
                <a:gd name="textAreaBottom" fmla="*/ 39600 h 38520"/>
              </a:gdLst>
              <a:ahLst/>
              <a:rect l="textAreaLeft" t="textAreaTop" r="textAreaRight" b="textAreaBottom"/>
              <a:pathLst>
                <a:path w="2135" h="728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9" name="Google Shape;264;p24"/>
            <p:cNvSpPr/>
            <p:nvPr/>
          </p:nvSpPr>
          <p:spPr>
            <a:xfrm flipH="1">
              <a:off x="9451080" y="1401120"/>
              <a:ext cx="117720" cy="47880"/>
            </a:xfrm>
            <a:custGeom>
              <a:avLst/>
              <a:gdLst>
                <a:gd name="textAreaLeft" fmla="*/ -720 w 117720"/>
                <a:gd name="textAreaRight" fmla="*/ 118080 w 117720"/>
                <a:gd name="textAreaTop" fmla="*/ 0 h 47880"/>
                <a:gd name="textAreaBottom" fmla="*/ 48960 h 47880"/>
              </a:gdLst>
              <a:ahLst/>
              <a:rect l="textAreaLeft" t="textAreaTop" r="textAreaRight" b="textAreaBottom"/>
              <a:pathLst>
                <a:path w="2191" h="905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0" name="Google Shape;265;p24"/>
            <p:cNvSpPr/>
            <p:nvPr/>
          </p:nvSpPr>
          <p:spPr>
            <a:xfrm flipH="1">
              <a:off x="9371160" y="1262880"/>
              <a:ext cx="98640" cy="88920"/>
            </a:xfrm>
            <a:custGeom>
              <a:avLst/>
              <a:gdLst>
                <a:gd name="textAreaLeft" fmla="*/ 720 w 98640"/>
                <a:gd name="textAreaRight" fmla="*/ 100440 w 9864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1840" h="1656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1" name="Google Shape;266;p24"/>
            <p:cNvSpPr/>
            <p:nvPr/>
          </p:nvSpPr>
          <p:spPr>
            <a:xfrm flipH="1">
              <a:off x="9274680" y="1213200"/>
              <a:ext cx="55080" cy="115920"/>
            </a:xfrm>
            <a:custGeom>
              <a:avLst/>
              <a:gdLst>
                <a:gd name="textAreaLeft" fmla="*/ -720 w 55080"/>
                <a:gd name="textAreaRight" fmla="*/ 55440 w 55080"/>
                <a:gd name="textAreaTop" fmla="*/ 0 h 115920"/>
                <a:gd name="textAreaBottom" fmla="*/ 117000 h 115920"/>
              </a:gdLst>
              <a:ahLst/>
              <a:rect l="textAreaLeft" t="textAreaTop" r="textAreaRight" b="textAreaBottom"/>
              <a:pathLst>
                <a:path w="1037" h="2153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2" name="Google Shape;267;p24"/>
            <p:cNvSpPr/>
            <p:nvPr/>
          </p:nvSpPr>
          <p:spPr>
            <a:xfrm flipH="1">
              <a:off x="9035280" y="1918800"/>
              <a:ext cx="151200" cy="181800"/>
            </a:xfrm>
            <a:custGeom>
              <a:avLst/>
              <a:gdLst>
                <a:gd name="textAreaLeft" fmla="*/ 720 w 151200"/>
                <a:gd name="textAreaRight" fmla="*/ 153000 w 151200"/>
                <a:gd name="textAreaTop" fmla="*/ 0 h 181800"/>
                <a:gd name="textAreaBottom" fmla="*/ 182880 h 181800"/>
              </a:gdLst>
              <a:ahLst/>
              <a:rect l="textAreaLeft" t="textAreaTop" r="textAreaRight" b="textAreaBottom"/>
              <a:pathLst>
                <a:path w="2806" h="3373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3" name="Google Shape;268;p24"/>
            <p:cNvSpPr/>
            <p:nvPr/>
          </p:nvSpPr>
          <p:spPr>
            <a:xfrm flipH="1">
              <a:off x="8845920" y="2149560"/>
              <a:ext cx="189000" cy="93600"/>
            </a:xfrm>
            <a:custGeom>
              <a:avLst/>
              <a:gdLst>
                <a:gd name="textAreaLeft" fmla="*/ -720 w 189000"/>
                <a:gd name="textAreaRight" fmla="*/ 189360 w 189000"/>
                <a:gd name="textAreaTop" fmla="*/ 0 h 93600"/>
                <a:gd name="textAreaBottom" fmla="*/ 94680 h 93600"/>
              </a:gdLst>
              <a:ahLst/>
              <a:rect l="textAreaLeft" t="textAreaTop" r="textAreaRight" b="textAreaBottom"/>
              <a:pathLst>
                <a:path w="3500" h="1742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4" name="Google Shape;269;p24"/>
            <p:cNvSpPr/>
            <p:nvPr/>
          </p:nvSpPr>
          <p:spPr>
            <a:xfrm flipH="1">
              <a:off x="8919720" y="1948320"/>
              <a:ext cx="212040" cy="239760"/>
            </a:xfrm>
            <a:custGeom>
              <a:avLst/>
              <a:gdLst>
                <a:gd name="textAreaLeft" fmla="*/ -720 w 212040"/>
                <a:gd name="textAreaRight" fmla="*/ 212400 w 212040"/>
                <a:gd name="textAreaTop" fmla="*/ 0 h 239760"/>
                <a:gd name="textAreaBottom" fmla="*/ 240840 h 239760"/>
              </a:gdLst>
              <a:ahLst/>
              <a:rect l="textAreaLeft" t="textAreaTop" r="textAreaRight" b="textAreaBottom"/>
              <a:pathLst>
                <a:path w="3929" h="4441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5" name="Google Shape;270;p24"/>
            <p:cNvSpPr/>
            <p:nvPr/>
          </p:nvSpPr>
          <p:spPr>
            <a:xfrm flipH="1">
              <a:off x="8893080" y="1965600"/>
              <a:ext cx="172080" cy="226080"/>
            </a:xfrm>
            <a:custGeom>
              <a:avLst/>
              <a:gdLst>
                <a:gd name="textAreaLeft" fmla="*/ 720 w 172080"/>
                <a:gd name="textAreaRight" fmla="*/ 173880 w 172080"/>
                <a:gd name="textAreaTop" fmla="*/ 0 h 226080"/>
                <a:gd name="textAreaBottom" fmla="*/ 227160 h 226080"/>
              </a:gdLst>
              <a:ahLst/>
              <a:rect l="textAreaLeft" t="textAreaTop" r="textAreaRight" b="textAreaBottom"/>
              <a:pathLst>
                <a:path w="3190" h="4188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6" name="Google Shape;271;p24"/>
            <p:cNvSpPr/>
            <p:nvPr/>
          </p:nvSpPr>
          <p:spPr>
            <a:xfrm flipH="1">
              <a:off x="8906400" y="1998360"/>
              <a:ext cx="117360" cy="169920"/>
            </a:xfrm>
            <a:custGeom>
              <a:avLst/>
              <a:gdLst>
                <a:gd name="textAreaLeft" fmla="*/ 720 w 117360"/>
                <a:gd name="textAreaRight" fmla="*/ 119160 w 117360"/>
                <a:gd name="textAreaTop" fmla="*/ 0 h 169920"/>
                <a:gd name="textAreaBottom" fmla="*/ 171000 h 169920"/>
              </a:gdLst>
              <a:ahLst/>
              <a:rect l="textAreaLeft" t="textAreaTop" r="textAreaRight" b="textAreaBottom"/>
              <a:pathLst>
                <a:path w="2183" h="3151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5320" bIns="85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7" name="Google Shape;272;p24"/>
            <p:cNvSpPr/>
            <p:nvPr/>
          </p:nvSpPr>
          <p:spPr>
            <a:xfrm flipH="1">
              <a:off x="8928720" y="1998360"/>
              <a:ext cx="105120" cy="158400"/>
            </a:xfrm>
            <a:custGeom>
              <a:avLst/>
              <a:gdLst>
                <a:gd name="textAreaLeft" fmla="*/ 720 w 105120"/>
                <a:gd name="textAreaRight" fmla="*/ 106920 w 105120"/>
                <a:gd name="textAreaTop" fmla="*/ 0 h 158400"/>
                <a:gd name="textAreaBottom" fmla="*/ 159480 h 158400"/>
              </a:gdLst>
              <a:ahLst/>
              <a:rect l="textAreaLeft" t="textAreaTop" r="textAreaRight" b="textAreaBottom"/>
              <a:pathLst>
                <a:path w="1955" h="2941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560" bIns="79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8" name="Google Shape;273;p24"/>
            <p:cNvSpPr/>
            <p:nvPr/>
          </p:nvSpPr>
          <p:spPr>
            <a:xfrm flipH="1">
              <a:off x="8737560" y="1957680"/>
              <a:ext cx="241920" cy="162000"/>
            </a:xfrm>
            <a:custGeom>
              <a:avLst/>
              <a:gdLst>
                <a:gd name="textAreaLeft" fmla="*/ 720 w 241920"/>
                <a:gd name="textAreaRight" fmla="*/ 243720 w 241920"/>
                <a:gd name="textAreaTop" fmla="*/ 0 h 162000"/>
                <a:gd name="textAreaBottom" fmla="*/ 163080 h 162000"/>
              </a:gdLst>
              <a:ahLst/>
              <a:rect l="textAreaLeft" t="textAreaTop" r="textAreaRight" b="textAreaBottom"/>
              <a:pathLst>
                <a:path w="4476" h="3008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1360" bIns="81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9" name="Google Shape;274;p24"/>
            <p:cNvSpPr/>
            <p:nvPr/>
          </p:nvSpPr>
          <p:spPr>
            <a:xfrm flipH="1">
              <a:off x="8792640" y="2031480"/>
              <a:ext cx="237600" cy="151200"/>
            </a:xfrm>
            <a:custGeom>
              <a:avLst/>
              <a:gdLst>
                <a:gd name="textAreaLeft" fmla="*/ 720 w 237600"/>
                <a:gd name="textAreaRight" fmla="*/ 239400 w 237600"/>
                <a:gd name="textAreaTop" fmla="*/ 0 h 151200"/>
                <a:gd name="textAreaBottom" fmla="*/ 152280 h 151200"/>
              </a:gdLst>
              <a:ahLst/>
              <a:rect l="textAreaLeft" t="textAreaTop" r="textAreaRight" b="textAreaBottom"/>
              <a:pathLst>
                <a:path w="4398" h="2808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960" bIns="75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0" name="Google Shape;275;p24"/>
            <p:cNvSpPr/>
            <p:nvPr/>
          </p:nvSpPr>
          <p:spPr>
            <a:xfrm flipH="1">
              <a:off x="9128880" y="1212840"/>
              <a:ext cx="470880" cy="817560"/>
            </a:xfrm>
            <a:custGeom>
              <a:avLst/>
              <a:gdLst>
                <a:gd name="textAreaLeft" fmla="*/ 720 w 470880"/>
                <a:gd name="textAreaRight" fmla="*/ 472680 w 470880"/>
                <a:gd name="textAreaTop" fmla="*/ 0 h 817560"/>
                <a:gd name="textAreaBottom" fmla="*/ 818640 h 817560"/>
              </a:gdLst>
              <a:ahLst/>
              <a:rect l="textAreaLeft" t="textAreaTop" r="textAreaRight" b="textAreaBottom"/>
              <a:pathLst>
                <a:path w="8694" h="15086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transition spd="slow">
    <p:push dir="l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714960" y="534960"/>
            <a:ext cx="4165920" cy="706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خوب که چی؟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2" name="Google Shape;283;p25"/>
          <p:cNvGrpSpPr/>
          <p:nvPr/>
        </p:nvGrpSpPr>
        <p:grpSpPr>
          <a:xfrm>
            <a:off x="5200200" y="729720"/>
            <a:ext cx="3304080" cy="3877920"/>
            <a:chOff x="5200200" y="729720"/>
            <a:chExt cx="3304080" cy="3877920"/>
          </a:xfrm>
        </p:grpSpPr>
        <p:grpSp>
          <p:nvGrpSpPr>
            <p:cNvPr id="573" name="Google Shape;284;p25"/>
            <p:cNvGrpSpPr/>
            <p:nvPr/>
          </p:nvGrpSpPr>
          <p:grpSpPr>
            <a:xfrm>
              <a:off x="5200200" y="932400"/>
              <a:ext cx="1330200" cy="723600"/>
              <a:chOff x="5200200" y="932400"/>
              <a:chExt cx="1330200" cy="723600"/>
            </a:xfrm>
          </p:grpSpPr>
          <p:sp>
            <p:nvSpPr>
              <p:cNvPr id="574" name="Google Shape;285;p25"/>
              <p:cNvSpPr/>
              <p:nvPr/>
            </p:nvSpPr>
            <p:spPr>
              <a:xfrm flipH="1">
                <a:off x="5199840" y="932400"/>
                <a:ext cx="1330200" cy="723600"/>
              </a:xfrm>
              <a:custGeom>
                <a:avLst/>
                <a:gdLst>
                  <a:gd name="textAreaLeft" fmla="*/ -720 w 1330200"/>
                  <a:gd name="textAreaRight" fmla="*/ 1330560 w 1330200"/>
                  <a:gd name="textAreaTop" fmla="*/ 0 h 723600"/>
                  <a:gd name="textAreaBottom" fmla="*/ 724680 h 723600"/>
                </a:gdLst>
                <a:ahLst/>
                <a:rect l="textAreaLeft" t="textAreaTop" r="textAreaRight" b="textAreaBottom"/>
                <a:pathLst>
                  <a:path w="30423" h="1656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5" name="Google Shape;286;p25"/>
              <p:cNvSpPr/>
              <p:nvPr/>
            </p:nvSpPr>
            <p:spPr>
              <a:xfrm flipH="1">
                <a:off x="5262480" y="1065600"/>
                <a:ext cx="315360" cy="315360"/>
              </a:xfrm>
              <a:custGeom>
                <a:avLst/>
                <a:gdLst>
                  <a:gd name="textAreaLeft" fmla="*/ 720 w 315360"/>
                  <a:gd name="textAreaRight" fmla="*/ 317160 w 315360"/>
                  <a:gd name="textAreaTop" fmla="*/ 0 h 315360"/>
                  <a:gd name="textAreaBottom" fmla="*/ 316440 h 315360"/>
                </a:gdLst>
                <a:ahLst/>
                <a:rect l="textAreaLeft" t="textAreaTop" r="textAreaRight" b="textAreaBottom"/>
                <a:pathLst>
                  <a:path w="7234" h="7234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6" name="Google Shape;287;p25"/>
              <p:cNvSpPr/>
              <p:nvPr/>
            </p:nvSpPr>
            <p:spPr>
              <a:xfrm flipH="1">
                <a:off x="5663160" y="1102680"/>
                <a:ext cx="799200" cy="24480"/>
              </a:xfrm>
              <a:custGeom>
                <a:avLst/>
                <a:gdLst>
                  <a:gd name="textAreaLeft" fmla="*/ 720 w 799200"/>
                  <a:gd name="textAreaRight" fmla="*/ 801000 w 799200"/>
                  <a:gd name="textAreaTop" fmla="*/ 0 h 24480"/>
                  <a:gd name="textAreaBottom" fmla="*/ 25560 h 24480"/>
                </a:gdLst>
                <a:ahLst/>
                <a:rect l="textAreaLeft" t="textAreaTop" r="textAreaRight" b="textAreaBottom"/>
                <a:pathLst>
                  <a:path w="18286" h="588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600" bIns="12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7" name="Google Shape;288;p25"/>
              <p:cNvSpPr/>
              <p:nvPr/>
            </p:nvSpPr>
            <p:spPr>
              <a:xfrm flipH="1">
                <a:off x="5662440" y="1198080"/>
                <a:ext cx="297720" cy="24840"/>
              </a:xfrm>
              <a:custGeom>
                <a:avLst/>
                <a:gdLst>
                  <a:gd name="textAreaLeft" fmla="*/ -720 w 297720"/>
                  <a:gd name="textAreaRight" fmla="*/ 298080 w 297720"/>
                  <a:gd name="textAreaTop" fmla="*/ 0 h 24840"/>
                  <a:gd name="textAreaBottom" fmla="*/ 25920 h 24840"/>
                </a:gdLst>
                <a:ahLst/>
                <a:rect l="textAreaLeft" t="textAreaTop" r="textAreaRight" b="textAreaBottom"/>
                <a:pathLst>
                  <a:path w="6831" h="59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8" name="Google Shape;289;p25"/>
              <p:cNvSpPr/>
              <p:nvPr/>
            </p:nvSpPr>
            <p:spPr>
              <a:xfrm flipH="1">
                <a:off x="6004800" y="1198080"/>
                <a:ext cx="463320" cy="24840"/>
              </a:xfrm>
              <a:custGeom>
                <a:avLst/>
                <a:gdLst>
                  <a:gd name="textAreaLeft" fmla="*/ -720 w 463320"/>
                  <a:gd name="textAreaRight" fmla="*/ 463680 w 463320"/>
                  <a:gd name="textAreaTop" fmla="*/ 0 h 24840"/>
                  <a:gd name="textAreaBottom" fmla="*/ 25920 h 24840"/>
                </a:gdLst>
                <a:ahLst/>
                <a:rect l="textAreaLeft" t="textAreaTop" r="textAreaRight" b="textAreaBottom"/>
                <a:pathLst>
                  <a:path w="10610" h="59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9" name="Google Shape;290;p25"/>
              <p:cNvSpPr/>
              <p:nvPr/>
            </p:nvSpPr>
            <p:spPr>
              <a:xfrm flipH="1">
                <a:off x="5663160" y="1293120"/>
                <a:ext cx="799200" cy="24840"/>
              </a:xfrm>
              <a:custGeom>
                <a:avLst/>
                <a:gdLst>
                  <a:gd name="textAreaLeft" fmla="*/ 720 w 799200"/>
                  <a:gd name="textAreaRight" fmla="*/ 801000 w 799200"/>
                  <a:gd name="textAreaTop" fmla="*/ 0 h 24840"/>
                  <a:gd name="textAreaBottom" fmla="*/ 25920 h 24840"/>
                </a:gdLst>
                <a:ahLst/>
                <a:rect l="textAreaLeft" t="textAreaTop" r="textAreaRight" b="textAreaBottom"/>
                <a:pathLst>
                  <a:path w="18286" h="589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0" name="Google Shape;291;p25"/>
              <p:cNvSpPr/>
              <p:nvPr/>
            </p:nvSpPr>
            <p:spPr>
              <a:xfrm flipH="1">
                <a:off x="5663160" y="1388160"/>
                <a:ext cx="243360" cy="24840"/>
              </a:xfrm>
              <a:custGeom>
                <a:avLst/>
                <a:gdLst>
                  <a:gd name="textAreaLeft" fmla="*/ 720 w 243360"/>
                  <a:gd name="textAreaRight" fmla="*/ 245160 w 243360"/>
                  <a:gd name="textAreaTop" fmla="*/ 0 h 24840"/>
                  <a:gd name="textAreaBottom" fmla="*/ 25920 h 24840"/>
                </a:gdLst>
                <a:ahLst/>
                <a:rect l="textAreaLeft" t="textAreaTop" r="textAreaRight" b="textAreaBottom"/>
                <a:pathLst>
                  <a:path w="5587" h="589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1" name="Google Shape;292;p25"/>
              <p:cNvSpPr/>
              <p:nvPr/>
            </p:nvSpPr>
            <p:spPr>
              <a:xfrm flipH="1">
                <a:off x="5949000" y="1388160"/>
                <a:ext cx="324000" cy="24840"/>
              </a:xfrm>
              <a:custGeom>
                <a:avLst/>
                <a:gdLst>
                  <a:gd name="textAreaLeft" fmla="*/ 720 w 324000"/>
                  <a:gd name="textAreaRight" fmla="*/ 325800 w 324000"/>
                  <a:gd name="textAreaTop" fmla="*/ 0 h 24840"/>
                  <a:gd name="textAreaBottom" fmla="*/ 25920 h 24840"/>
                </a:gdLst>
                <a:ahLst/>
                <a:rect l="textAreaLeft" t="textAreaTop" r="textAreaRight" b="textAreaBottom"/>
                <a:pathLst>
                  <a:path w="7431" h="589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2" name="Google Shape;293;p25"/>
              <p:cNvSpPr/>
              <p:nvPr/>
            </p:nvSpPr>
            <p:spPr>
              <a:xfrm flipH="1">
                <a:off x="5252760" y="1166760"/>
                <a:ext cx="329760" cy="113400"/>
              </a:xfrm>
              <a:custGeom>
                <a:avLst/>
                <a:gdLst>
                  <a:gd name="textAreaLeft" fmla="*/ 720 w 329760"/>
                  <a:gd name="textAreaRight" fmla="*/ 331560 w 329760"/>
                  <a:gd name="textAreaTop" fmla="*/ 0 h 113400"/>
                  <a:gd name="textAreaBottom" fmla="*/ 114480 h 113400"/>
                </a:gdLst>
                <a:ahLst/>
                <a:rect l="textAreaLeft" t="textAreaTop" r="textAreaRight" b="textAreaBottom"/>
                <a:pathLst>
                  <a:path w="7562" h="2617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240" bIns="57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3" name="Google Shape;294;p25"/>
              <p:cNvSpPr/>
              <p:nvPr/>
            </p:nvSpPr>
            <p:spPr>
              <a:xfrm flipH="1">
                <a:off x="5263200" y="1177920"/>
                <a:ext cx="307800" cy="91440"/>
              </a:xfrm>
              <a:custGeom>
                <a:avLst/>
                <a:gdLst>
                  <a:gd name="textAreaLeft" fmla="*/ -720 w 307800"/>
                  <a:gd name="textAreaRight" fmla="*/ 308160 w 307800"/>
                  <a:gd name="textAreaTop" fmla="*/ 0 h 91440"/>
                  <a:gd name="textAreaBottom" fmla="*/ 92520 h 91440"/>
                </a:gdLst>
                <a:ahLst/>
                <a:rect l="textAreaLeft" t="textAreaTop" r="textAreaRight" b="textAreaBottom"/>
                <a:pathLst>
                  <a:path w="7060" h="2112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080" bIns="46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4" name="Google Shape;295;p25"/>
              <p:cNvSpPr/>
              <p:nvPr/>
            </p:nvSpPr>
            <p:spPr>
              <a:xfrm flipH="1">
                <a:off x="5297760" y="1211760"/>
                <a:ext cx="78120" cy="30600"/>
              </a:xfrm>
              <a:custGeom>
                <a:avLst/>
                <a:gdLst>
                  <a:gd name="textAreaLeft" fmla="*/ -720 w 78120"/>
                  <a:gd name="textAreaRight" fmla="*/ 78480 w 78120"/>
                  <a:gd name="textAreaTop" fmla="*/ 0 h 30600"/>
                  <a:gd name="textAreaBottom" fmla="*/ 31680 h 30600"/>
                </a:gdLst>
                <a:ahLst/>
                <a:rect l="textAreaLeft" t="textAreaTop" r="textAreaRight" b="textAreaBottom"/>
                <a:pathLst>
                  <a:path w="1812" h="725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840" bIns="15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5" name="Google Shape;296;p25"/>
              <p:cNvSpPr/>
              <p:nvPr/>
            </p:nvSpPr>
            <p:spPr>
              <a:xfrm flipH="1">
                <a:off x="5458320" y="1211760"/>
                <a:ext cx="78120" cy="30600"/>
              </a:xfrm>
              <a:custGeom>
                <a:avLst/>
                <a:gdLst>
                  <a:gd name="textAreaLeft" fmla="*/ -720 w 78120"/>
                  <a:gd name="textAreaRight" fmla="*/ 78480 w 78120"/>
                  <a:gd name="textAreaTop" fmla="*/ 0 h 30600"/>
                  <a:gd name="textAreaBottom" fmla="*/ 31680 h 30600"/>
                </a:gdLst>
                <a:ahLst/>
                <a:rect l="textAreaLeft" t="textAreaTop" r="textAreaRight" b="textAreaBottom"/>
                <a:pathLst>
                  <a:path w="1811" h="725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840" bIns="15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86" name="Google Shape;297;p25"/>
            <p:cNvGrpSpPr/>
            <p:nvPr/>
          </p:nvGrpSpPr>
          <p:grpSpPr>
            <a:xfrm>
              <a:off x="5434560" y="1349640"/>
              <a:ext cx="3069720" cy="3258000"/>
              <a:chOff x="5434560" y="1349640"/>
              <a:chExt cx="3069720" cy="3258000"/>
            </a:xfrm>
          </p:grpSpPr>
          <p:sp>
            <p:nvSpPr>
              <p:cNvPr id="587" name="Google Shape;298;p25"/>
              <p:cNvSpPr/>
              <p:nvPr/>
            </p:nvSpPr>
            <p:spPr>
              <a:xfrm>
                <a:off x="6070680" y="2724840"/>
                <a:ext cx="224640" cy="185400"/>
              </a:xfrm>
              <a:custGeom>
                <a:avLst/>
                <a:gdLst>
                  <a:gd name="textAreaLeft" fmla="*/ 0 w 224640"/>
                  <a:gd name="textAreaRight" fmla="*/ 225720 w 224640"/>
                  <a:gd name="textAreaTop" fmla="*/ 0 h 185400"/>
                  <a:gd name="textAreaBottom" fmla="*/ 186480 h 185400"/>
                </a:gdLst>
                <a:ahLst/>
                <a:rect l="textAreaLeft" t="textAreaTop" r="textAreaRight" b="textAreaBottom"/>
                <a:pathLst>
                  <a:path w="3347" h="2763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8" name="Google Shape;299;p25"/>
              <p:cNvSpPr/>
              <p:nvPr/>
            </p:nvSpPr>
            <p:spPr>
              <a:xfrm>
                <a:off x="6096960" y="2724480"/>
                <a:ext cx="224640" cy="185040"/>
              </a:xfrm>
              <a:custGeom>
                <a:avLst/>
                <a:gdLst>
                  <a:gd name="textAreaLeft" fmla="*/ 0 w 224640"/>
                  <a:gd name="textAreaRight" fmla="*/ 225720 w 224640"/>
                  <a:gd name="textAreaTop" fmla="*/ 0 h 185040"/>
                  <a:gd name="textAreaBottom" fmla="*/ 186120 h 185040"/>
                </a:gdLst>
                <a:ahLst/>
                <a:rect l="textAreaLeft" t="textAreaTop" r="textAreaRight" b="textAreaBottom"/>
                <a:pathLst>
                  <a:path w="3345" h="2761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9" name="Google Shape;300;p25"/>
              <p:cNvSpPr/>
              <p:nvPr/>
            </p:nvSpPr>
            <p:spPr>
              <a:xfrm>
                <a:off x="5922000" y="2882160"/>
                <a:ext cx="360720" cy="28800"/>
              </a:xfrm>
              <a:custGeom>
                <a:avLst/>
                <a:gdLst>
                  <a:gd name="textAreaLeft" fmla="*/ 0 w 360720"/>
                  <a:gd name="textAreaRight" fmla="*/ 361800 w 360720"/>
                  <a:gd name="textAreaTop" fmla="*/ 0 h 28800"/>
                  <a:gd name="textAreaBottom" fmla="*/ 29880 h 28800"/>
                </a:gdLst>
                <a:ahLst/>
                <a:rect l="textAreaLeft" t="textAreaTop" r="textAreaRight" b="textAreaBottom"/>
                <a:pathLst>
                  <a:path w="5363" h="445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4760" bIns="14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0" name="Google Shape;301;p25"/>
              <p:cNvSpPr/>
              <p:nvPr/>
            </p:nvSpPr>
            <p:spPr>
              <a:xfrm>
                <a:off x="6050880" y="2881080"/>
                <a:ext cx="360720" cy="28800"/>
              </a:xfrm>
              <a:custGeom>
                <a:avLst/>
                <a:gdLst>
                  <a:gd name="textAreaLeft" fmla="*/ 0 w 360720"/>
                  <a:gd name="textAreaRight" fmla="*/ 361800 w 360720"/>
                  <a:gd name="textAreaTop" fmla="*/ 0 h 28800"/>
                  <a:gd name="textAreaBottom" fmla="*/ 29880 h 28800"/>
                </a:gdLst>
                <a:ahLst/>
                <a:rect l="textAreaLeft" t="textAreaTop" r="textAreaRight" b="textAreaBottom"/>
                <a:pathLst>
                  <a:path w="5363" h="445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4760" bIns="14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1" name="Google Shape;302;p25"/>
              <p:cNvSpPr/>
              <p:nvPr/>
            </p:nvSpPr>
            <p:spPr>
              <a:xfrm>
                <a:off x="5475600" y="1987920"/>
                <a:ext cx="1294920" cy="741240"/>
              </a:xfrm>
              <a:custGeom>
                <a:avLst/>
                <a:gdLst>
                  <a:gd name="textAreaLeft" fmla="*/ 0 w 1294920"/>
                  <a:gd name="textAreaRight" fmla="*/ 1296000 w 1294920"/>
                  <a:gd name="textAreaTop" fmla="*/ 0 h 741240"/>
                  <a:gd name="textAreaBottom" fmla="*/ 742320 h 741240"/>
                </a:gdLst>
                <a:ahLst/>
                <a:rect l="textAreaLeft" t="textAreaTop" r="textAreaRight" b="textAreaBottom"/>
                <a:pathLst>
                  <a:path w="19216" h="11007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2" name="Google Shape;303;p25"/>
              <p:cNvSpPr/>
              <p:nvPr/>
            </p:nvSpPr>
            <p:spPr>
              <a:xfrm>
                <a:off x="5503320" y="1987560"/>
                <a:ext cx="1294920" cy="740880"/>
              </a:xfrm>
              <a:custGeom>
                <a:avLst/>
                <a:gdLst>
                  <a:gd name="textAreaLeft" fmla="*/ 0 w 1294920"/>
                  <a:gd name="textAreaRight" fmla="*/ 1296000 w 1294920"/>
                  <a:gd name="textAreaTop" fmla="*/ 0 h 740880"/>
                  <a:gd name="textAreaBottom" fmla="*/ 741960 h 740880"/>
                </a:gdLst>
                <a:ahLst/>
                <a:rect l="textAreaLeft" t="textAreaTop" r="textAreaRight" b="textAreaBottom"/>
                <a:pathLst>
                  <a:path w="19217" h="11005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3" name="Google Shape;304;p25"/>
              <p:cNvSpPr/>
              <p:nvPr/>
            </p:nvSpPr>
            <p:spPr>
              <a:xfrm>
                <a:off x="5542200" y="2019600"/>
                <a:ext cx="1217160" cy="676800"/>
              </a:xfrm>
              <a:custGeom>
                <a:avLst/>
                <a:gdLst>
                  <a:gd name="textAreaLeft" fmla="*/ 0 w 1217160"/>
                  <a:gd name="textAreaRight" fmla="*/ 1218240 w 1217160"/>
                  <a:gd name="textAreaTop" fmla="*/ 0 h 676800"/>
                  <a:gd name="textAreaBottom" fmla="*/ 677880 h 676800"/>
                </a:gdLst>
                <a:ahLst/>
                <a:rect l="textAreaLeft" t="textAreaTop" r="textAreaRight" b="textAreaBottom"/>
                <a:pathLst>
                  <a:path w="18067" h="10052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4" name="Google Shape;305;p25"/>
              <p:cNvSpPr/>
              <p:nvPr/>
            </p:nvSpPr>
            <p:spPr>
              <a:xfrm>
                <a:off x="5662080" y="2103840"/>
                <a:ext cx="982800" cy="444960"/>
              </a:xfrm>
              <a:custGeom>
                <a:avLst/>
                <a:gdLst>
                  <a:gd name="textAreaLeft" fmla="*/ 0 w 982800"/>
                  <a:gd name="textAreaRight" fmla="*/ 983880 w 982800"/>
                  <a:gd name="textAreaTop" fmla="*/ 0 h 444960"/>
                  <a:gd name="textAreaBottom" fmla="*/ 446040 h 444960"/>
                </a:gdLst>
                <a:ahLst/>
                <a:rect l="textAreaLeft" t="textAreaTop" r="textAreaRight" b="textAreaBottom"/>
                <a:pathLst>
                  <a:path w="14588" h="6614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5" name="Google Shape;306;p25"/>
              <p:cNvSpPr/>
              <p:nvPr/>
            </p:nvSpPr>
            <p:spPr>
              <a:xfrm>
                <a:off x="5857920" y="2278440"/>
                <a:ext cx="574920" cy="41040"/>
              </a:xfrm>
              <a:custGeom>
                <a:avLst/>
                <a:gdLst>
                  <a:gd name="textAreaLeft" fmla="*/ 0 w 574920"/>
                  <a:gd name="textAreaRight" fmla="*/ 576000 w 574920"/>
                  <a:gd name="textAreaTop" fmla="*/ 0 h 41040"/>
                  <a:gd name="textAreaBottom" fmla="*/ 42120 h 41040"/>
                </a:gdLst>
                <a:ahLst/>
                <a:rect l="textAreaLeft" t="textAreaTop" r="textAreaRight" b="textAreaBottom"/>
                <a:pathLst>
                  <a:path w="8542" h="627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6" name="Google Shape;307;p25"/>
              <p:cNvSpPr/>
              <p:nvPr/>
            </p:nvSpPr>
            <p:spPr>
              <a:xfrm>
                <a:off x="5791680" y="2396880"/>
                <a:ext cx="778320" cy="42840"/>
              </a:xfrm>
              <a:custGeom>
                <a:avLst/>
                <a:gdLst>
                  <a:gd name="textAreaLeft" fmla="*/ 0 w 778320"/>
                  <a:gd name="textAreaRight" fmla="*/ 779400 w 778320"/>
                  <a:gd name="textAreaTop" fmla="*/ 0 h 42840"/>
                  <a:gd name="textAreaBottom" fmla="*/ 43920 h 42840"/>
                </a:gdLst>
                <a:ahLst/>
                <a:rect l="textAreaLeft" t="textAreaTop" r="textAreaRight" b="textAreaBottom"/>
                <a:pathLst>
                  <a:path w="11557" h="651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7" name="Google Shape;308;p25"/>
              <p:cNvSpPr/>
              <p:nvPr/>
            </p:nvSpPr>
            <p:spPr>
              <a:xfrm>
                <a:off x="6277320" y="2956680"/>
                <a:ext cx="63000" cy="1650960"/>
              </a:xfrm>
              <a:custGeom>
                <a:avLst/>
                <a:gdLst>
                  <a:gd name="textAreaLeft" fmla="*/ 0 w 63000"/>
                  <a:gd name="textAreaRight" fmla="*/ 64080 w 63000"/>
                  <a:gd name="textAreaTop" fmla="*/ 0 h 1650960"/>
                  <a:gd name="textAreaBottom" fmla="*/ 1652040 h 1650960"/>
                </a:gdLst>
                <a:ahLst/>
                <a:rect l="textAreaLeft" t="textAreaTop" r="textAreaRight" b="textAreaBottom"/>
                <a:pathLst>
                  <a:path w="951" h="24343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8" name="Google Shape;309;p25"/>
              <p:cNvSpPr/>
              <p:nvPr/>
            </p:nvSpPr>
            <p:spPr>
              <a:xfrm>
                <a:off x="7770960" y="2943720"/>
                <a:ext cx="63000" cy="1663560"/>
              </a:xfrm>
              <a:custGeom>
                <a:avLst/>
                <a:gdLst>
                  <a:gd name="textAreaLeft" fmla="*/ 0 w 63000"/>
                  <a:gd name="textAreaRight" fmla="*/ 64080 w 63000"/>
                  <a:gd name="textAreaTop" fmla="*/ 0 h 1663560"/>
                  <a:gd name="textAreaBottom" fmla="*/ 1664640 h 1663560"/>
                </a:gdLst>
                <a:ahLst/>
                <a:rect l="textAreaLeft" t="textAreaTop" r="textAreaRight" b="textAreaBottom"/>
                <a:pathLst>
                  <a:path w="952" h="24341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9" name="Google Shape;310;p25"/>
              <p:cNvSpPr/>
              <p:nvPr/>
            </p:nvSpPr>
            <p:spPr>
              <a:xfrm>
                <a:off x="6652440" y="2896560"/>
                <a:ext cx="1098720" cy="56160"/>
              </a:xfrm>
              <a:custGeom>
                <a:avLst/>
                <a:gdLst>
                  <a:gd name="textAreaLeft" fmla="*/ 0 w 1098720"/>
                  <a:gd name="textAreaRight" fmla="*/ 1099800 w 1098720"/>
                  <a:gd name="textAreaTop" fmla="*/ 0 h 56160"/>
                  <a:gd name="textAreaBottom" fmla="*/ 57240 h 56160"/>
                </a:gdLst>
                <a:ahLst/>
                <a:rect l="textAreaLeft" t="textAreaTop" r="textAreaRight" b="textAreaBottom"/>
                <a:pathLst>
                  <a:path w="16310" h="849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0" name="Google Shape;311;p25"/>
              <p:cNvSpPr/>
              <p:nvPr/>
            </p:nvSpPr>
            <p:spPr>
              <a:xfrm>
                <a:off x="5434560" y="2901600"/>
                <a:ext cx="1723320" cy="61560"/>
              </a:xfrm>
              <a:custGeom>
                <a:avLst/>
                <a:gdLst>
                  <a:gd name="textAreaLeft" fmla="*/ 0 w 1723320"/>
                  <a:gd name="textAreaRight" fmla="*/ 1724400 w 1723320"/>
                  <a:gd name="textAreaTop" fmla="*/ 0 h 61560"/>
                  <a:gd name="textAreaBottom" fmla="*/ 62640 h 61560"/>
                </a:gdLst>
                <a:ahLst/>
                <a:rect l="textAreaLeft" t="textAreaTop" r="textAreaRight" b="textAreaBottom"/>
                <a:pathLst>
                  <a:path w="25571" h="928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1320" bIns="31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1" name="Google Shape;312;p25"/>
              <p:cNvSpPr/>
              <p:nvPr/>
            </p:nvSpPr>
            <p:spPr>
              <a:xfrm>
                <a:off x="6154920" y="2864160"/>
                <a:ext cx="511920" cy="40680"/>
              </a:xfrm>
              <a:custGeom>
                <a:avLst/>
                <a:gdLst>
                  <a:gd name="textAreaLeft" fmla="*/ 0 w 511920"/>
                  <a:gd name="textAreaRight" fmla="*/ 513000 w 511920"/>
                  <a:gd name="textAreaTop" fmla="*/ 0 h 40680"/>
                  <a:gd name="textAreaBottom" fmla="*/ 41760 h 40680"/>
                </a:gdLst>
                <a:ahLst/>
                <a:rect l="textAreaLeft" t="textAreaTop" r="textAreaRight" b="textAreaBottom"/>
                <a:pathLst>
                  <a:path w="7605" h="619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2" name="Google Shape;313;p25"/>
              <p:cNvSpPr/>
              <p:nvPr/>
            </p:nvSpPr>
            <p:spPr>
              <a:xfrm>
                <a:off x="6141960" y="2868480"/>
                <a:ext cx="348840" cy="40680"/>
              </a:xfrm>
              <a:custGeom>
                <a:avLst/>
                <a:gdLst>
                  <a:gd name="textAreaLeft" fmla="*/ 0 w 348840"/>
                  <a:gd name="textAreaRight" fmla="*/ 349920 w 348840"/>
                  <a:gd name="textAreaTop" fmla="*/ 0 h 40680"/>
                  <a:gd name="textAreaBottom" fmla="*/ 41760 h 40680"/>
                </a:gdLst>
                <a:ahLst/>
                <a:rect l="textAreaLeft" t="textAreaTop" r="textAreaRight" b="textAreaBottom"/>
                <a:pathLst>
                  <a:path w="5190" h="621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0880" bIns="20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3" name="Google Shape;314;p25"/>
              <p:cNvSpPr/>
              <p:nvPr/>
            </p:nvSpPr>
            <p:spPr>
              <a:xfrm>
                <a:off x="7141320" y="3461040"/>
                <a:ext cx="650160" cy="518400"/>
              </a:xfrm>
              <a:custGeom>
                <a:avLst/>
                <a:gdLst>
                  <a:gd name="textAreaLeft" fmla="*/ 0 w 650160"/>
                  <a:gd name="textAreaRight" fmla="*/ 651240 w 650160"/>
                  <a:gd name="textAreaTop" fmla="*/ 0 h 518400"/>
                  <a:gd name="textAreaBottom" fmla="*/ 519480 h 518400"/>
                </a:gdLst>
                <a:ahLst/>
                <a:rect l="textAreaLeft" t="textAreaTop" r="textAreaRight" b="textAreaBottom"/>
                <a:pathLst>
                  <a:path w="9656" h="7706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4" name="Google Shape;315;p25"/>
              <p:cNvSpPr/>
              <p:nvPr/>
            </p:nvSpPr>
            <p:spPr>
              <a:xfrm>
                <a:off x="7180560" y="3501360"/>
                <a:ext cx="276480" cy="300960"/>
              </a:xfrm>
              <a:custGeom>
                <a:avLst/>
                <a:gdLst>
                  <a:gd name="textAreaLeft" fmla="*/ 0 w 276480"/>
                  <a:gd name="textAreaRight" fmla="*/ 277560 w 276480"/>
                  <a:gd name="textAreaTop" fmla="*/ 0 h 300960"/>
                  <a:gd name="textAreaBottom" fmla="*/ 302040 h 300960"/>
                </a:gdLst>
                <a:ahLst/>
                <a:rect l="textAreaLeft" t="textAreaTop" r="textAreaRight" b="textAreaBottom"/>
                <a:pathLst>
                  <a:path w="4115" h="4479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5" name="Google Shape;316;p25"/>
              <p:cNvSpPr/>
              <p:nvPr/>
            </p:nvSpPr>
            <p:spPr>
              <a:xfrm>
                <a:off x="6069600" y="1349640"/>
                <a:ext cx="2137320" cy="3258000"/>
              </a:xfrm>
              <a:custGeom>
                <a:avLst/>
                <a:gdLst>
                  <a:gd name="textAreaLeft" fmla="*/ 0 w 2137320"/>
                  <a:gd name="textAreaRight" fmla="*/ 2138400 w 2137320"/>
                  <a:gd name="textAreaTop" fmla="*/ 0 h 3258000"/>
                  <a:gd name="textAreaBottom" fmla="*/ 3259080 h 3258000"/>
                </a:gdLst>
                <a:ahLst/>
                <a:rect l="textAreaLeft" t="textAreaTop" r="textAreaRight" b="textAreaBottom"/>
                <a:pathLst>
                  <a:path w="31711" h="48327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6" name="Google Shape;317;p25"/>
              <p:cNvSpPr/>
              <p:nvPr/>
            </p:nvSpPr>
            <p:spPr>
              <a:xfrm>
                <a:off x="7170480" y="1350720"/>
                <a:ext cx="484920" cy="493560"/>
              </a:xfrm>
              <a:custGeom>
                <a:avLst/>
                <a:gdLst>
                  <a:gd name="textAreaLeft" fmla="*/ 0 w 484920"/>
                  <a:gd name="textAreaRight" fmla="*/ 486000 w 484920"/>
                  <a:gd name="textAreaTop" fmla="*/ 0 h 493560"/>
                  <a:gd name="textAreaBottom" fmla="*/ 494640 h 493560"/>
                </a:gdLst>
                <a:ahLst/>
                <a:rect l="textAreaLeft" t="textAreaTop" r="textAreaRight" b="textAreaBottom"/>
                <a:pathLst>
                  <a:path w="7207" h="7336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7" name="Google Shape;318;p25"/>
              <p:cNvSpPr/>
              <p:nvPr/>
            </p:nvSpPr>
            <p:spPr>
              <a:xfrm>
                <a:off x="7170480" y="1350720"/>
                <a:ext cx="466200" cy="220680"/>
              </a:xfrm>
              <a:custGeom>
                <a:avLst/>
                <a:gdLst>
                  <a:gd name="textAreaLeft" fmla="*/ 0 w 466200"/>
                  <a:gd name="textAreaRight" fmla="*/ 467280 w 466200"/>
                  <a:gd name="textAreaTop" fmla="*/ 0 h 220680"/>
                  <a:gd name="textAreaBottom" fmla="*/ 221760 h 220680"/>
                </a:gdLst>
                <a:ahLst/>
                <a:rect l="textAreaLeft" t="textAreaTop" r="textAreaRight" b="textAreaBottom"/>
                <a:pathLst>
                  <a:path w="6929" h="3289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8" name="Google Shape;319;p25"/>
              <p:cNvSpPr/>
              <p:nvPr/>
            </p:nvSpPr>
            <p:spPr>
              <a:xfrm>
                <a:off x="7386120" y="1652760"/>
                <a:ext cx="93960" cy="134280"/>
              </a:xfrm>
              <a:custGeom>
                <a:avLst/>
                <a:gdLst>
                  <a:gd name="textAreaLeft" fmla="*/ 0 w 93960"/>
                  <a:gd name="textAreaRight" fmla="*/ 95040 w 93960"/>
                  <a:gd name="textAreaTop" fmla="*/ 0 h 134280"/>
                  <a:gd name="textAreaBottom" fmla="*/ 135360 h 134280"/>
                </a:gdLst>
                <a:ahLst/>
                <a:rect l="textAreaLeft" t="textAreaTop" r="textAreaRight" b="textAreaBottom"/>
                <a:pathLst>
                  <a:path w="1411" h="2007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7680" bIns="67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9" name="Google Shape;320;p25"/>
              <p:cNvSpPr/>
              <p:nvPr/>
            </p:nvSpPr>
            <p:spPr>
              <a:xfrm>
                <a:off x="7401600" y="1669680"/>
                <a:ext cx="43560" cy="108000"/>
              </a:xfrm>
              <a:custGeom>
                <a:avLst/>
                <a:gdLst>
                  <a:gd name="textAreaLeft" fmla="*/ 0 w 43560"/>
                  <a:gd name="textAreaRight" fmla="*/ 44640 w 43560"/>
                  <a:gd name="textAreaTop" fmla="*/ 0 h 108000"/>
                  <a:gd name="textAreaBottom" fmla="*/ 109080 h 108000"/>
                </a:gdLst>
                <a:ahLst/>
                <a:rect l="textAreaLeft" t="textAreaTop" r="textAreaRight" b="textAreaBottom"/>
                <a:pathLst>
                  <a:path w="663" h="162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4360" bIns="54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0" name="Google Shape;321;p25"/>
              <p:cNvSpPr/>
              <p:nvPr/>
            </p:nvSpPr>
            <p:spPr>
              <a:xfrm>
                <a:off x="7192080" y="1639080"/>
                <a:ext cx="231120" cy="334800"/>
              </a:xfrm>
              <a:custGeom>
                <a:avLst/>
                <a:gdLst>
                  <a:gd name="textAreaLeft" fmla="*/ 0 w 231120"/>
                  <a:gd name="textAreaRight" fmla="*/ 232200 w 231120"/>
                  <a:gd name="textAreaTop" fmla="*/ 0 h 334800"/>
                  <a:gd name="textAreaBottom" fmla="*/ 335880 h 334800"/>
                </a:gdLst>
                <a:ahLst/>
                <a:rect l="textAreaLeft" t="textAreaTop" r="textAreaRight" b="textAreaBottom"/>
                <a:pathLst>
                  <a:path w="3444" h="4979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1" name="Google Shape;322;p25"/>
              <p:cNvSpPr/>
              <p:nvPr/>
            </p:nvSpPr>
            <p:spPr>
              <a:xfrm>
                <a:off x="7547400" y="1567800"/>
                <a:ext cx="103680" cy="192240"/>
              </a:xfrm>
              <a:custGeom>
                <a:avLst/>
                <a:gdLst>
                  <a:gd name="textAreaLeft" fmla="*/ 0 w 103680"/>
                  <a:gd name="textAreaRight" fmla="*/ 104760 w 103680"/>
                  <a:gd name="textAreaTop" fmla="*/ 0 h 192240"/>
                  <a:gd name="textAreaBottom" fmla="*/ 193320 h 192240"/>
                </a:gdLst>
                <a:ahLst/>
                <a:rect l="textAreaLeft" t="textAreaTop" r="textAreaRight" b="textAreaBottom"/>
                <a:pathLst>
                  <a:path w="1553" h="2869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2" name="Google Shape;323;p25"/>
              <p:cNvSpPr/>
              <p:nvPr/>
            </p:nvSpPr>
            <p:spPr>
              <a:xfrm>
                <a:off x="7390800" y="1368720"/>
                <a:ext cx="126360" cy="60120"/>
              </a:xfrm>
              <a:custGeom>
                <a:avLst/>
                <a:gdLst>
                  <a:gd name="textAreaLeft" fmla="*/ 0 w 126360"/>
                  <a:gd name="textAreaRight" fmla="*/ 127440 w 126360"/>
                  <a:gd name="textAreaTop" fmla="*/ 0 h 60120"/>
                  <a:gd name="textAreaBottom" fmla="*/ 61200 h 60120"/>
                </a:gdLst>
                <a:ahLst/>
                <a:rect l="textAreaLeft" t="textAreaTop" r="textAreaRight" b="textAreaBottom"/>
                <a:pathLst>
                  <a:path w="1889" h="908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3" name="Google Shape;324;p25"/>
              <p:cNvSpPr/>
              <p:nvPr/>
            </p:nvSpPr>
            <p:spPr>
              <a:xfrm>
                <a:off x="7215480" y="1684440"/>
                <a:ext cx="6840" cy="46440"/>
              </a:xfrm>
              <a:custGeom>
                <a:avLst/>
                <a:gdLst>
                  <a:gd name="textAreaLeft" fmla="*/ 0 w 6840"/>
                  <a:gd name="textAreaRight" fmla="*/ 7920 w 6840"/>
                  <a:gd name="textAreaTop" fmla="*/ 0 h 46440"/>
                  <a:gd name="textAreaBottom" fmla="*/ 47520 h 46440"/>
                </a:gdLst>
                <a:ahLst/>
                <a:rect l="textAreaLeft" t="textAreaTop" r="textAreaRight" b="textAreaBottom"/>
                <a:pathLst>
                  <a:path w="116" h="703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4" name="Google Shape;325;p25"/>
              <p:cNvSpPr/>
              <p:nvPr/>
            </p:nvSpPr>
            <p:spPr>
              <a:xfrm>
                <a:off x="7242120" y="1877760"/>
                <a:ext cx="41400" cy="1440"/>
              </a:xfrm>
              <a:custGeom>
                <a:avLst/>
                <a:gdLst>
                  <a:gd name="textAreaLeft" fmla="*/ 0 w 41400"/>
                  <a:gd name="textAreaRight" fmla="*/ 42480 w 41400"/>
                  <a:gd name="textAreaTop" fmla="*/ 0 h 1440"/>
                  <a:gd name="textAreaBottom" fmla="*/ 2520 h 1440"/>
                </a:gdLst>
                <a:ahLst/>
                <a:rect l="textAreaLeft" t="textAreaTop" r="textAreaRight" b="textAreaBottom"/>
                <a:pathLst>
                  <a:path w="629" h="38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" bIns="1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5" name="Google Shape;326;p25"/>
              <p:cNvSpPr/>
              <p:nvPr/>
            </p:nvSpPr>
            <p:spPr>
              <a:xfrm>
                <a:off x="7249680" y="1895400"/>
                <a:ext cx="14400" cy="50760"/>
              </a:xfrm>
              <a:custGeom>
                <a:avLst/>
                <a:gdLst>
                  <a:gd name="textAreaLeft" fmla="*/ 0 w 14400"/>
                  <a:gd name="textAreaRight" fmla="*/ 15480 w 14400"/>
                  <a:gd name="textAreaTop" fmla="*/ 0 h 50760"/>
                  <a:gd name="textAreaBottom" fmla="*/ 51840 h 50760"/>
                </a:gdLst>
                <a:ahLst/>
                <a:rect l="textAreaLeft" t="textAreaTop" r="textAreaRight" b="textAreaBottom"/>
                <a:pathLst>
                  <a:path w="232" h="771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6" name="Google Shape;327;p25"/>
              <p:cNvSpPr/>
              <p:nvPr/>
            </p:nvSpPr>
            <p:spPr>
              <a:xfrm>
                <a:off x="7419960" y="1775520"/>
                <a:ext cx="272160" cy="201600"/>
              </a:xfrm>
              <a:custGeom>
                <a:avLst/>
                <a:gdLst>
                  <a:gd name="textAreaLeft" fmla="*/ 0 w 272160"/>
                  <a:gd name="textAreaRight" fmla="*/ 273240 w 272160"/>
                  <a:gd name="textAreaTop" fmla="*/ 0 h 201600"/>
                  <a:gd name="textAreaBottom" fmla="*/ 202680 h 201600"/>
                </a:gdLst>
                <a:ahLst/>
                <a:rect l="textAreaLeft" t="textAreaTop" r="textAreaRight" b="textAreaBottom"/>
                <a:pathLst>
                  <a:path w="4054" h="3006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7" name="Google Shape;328;p25"/>
              <p:cNvSpPr/>
              <p:nvPr/>
            </p:nvSpPr>
            <p:spPr>
              <a:xfrm>
                <a:off x="7306560" y="1885320"/>
                <a:ext cx="131400" cy="88560"/>
              </a:xfrm>
              <a:custGeom>
                <a:avLst/>
                <a:gdLst>
                  <a:gd name="textAreaLeft" fmla="*/ 0 w 131400"/>
                  <a:gd name="textAreaRight" fmla="*/ 132480 w 131400"/>
                  <a:gd name="textAreaTop" fmla="*/ 0 h 88560"/>
                  <a:gd name="textAreaBottom" fmla="*/ 89640 h 88560"/>
                </a:gdLst>
                <a:ahLst/>
                <a:rect l="textAreaLeft" t="textAreaTop" r="textAreaRight" b="textAreaBottom"/>
                <a:pathLst>
                  <a:path w="1965" h="1329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640" bIns="44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8" name="Google Shape;329;p25"/>
              <p:cNvSpPr/>
              <p:nvPr/>
            </p:nvSpPr>
            <p:spPr>
              <a:xfrm>
                <a:off x="7488000" y="1813320"/>
                <a:ext cx="199440" cy="76320"/>
              </a:xfrm>
              <a:custGeom>
                <a:avLst/>
                <a:gdLst>
                  <a:gd name="textAreaLeft" fmla="*/ 0 w 199440"/>
                  <a:gd name="textAreaRight" fmla="*/ 200520 w 199440"/>
                  <a:gd name="textAreaTop" fmla="*/ 0 h 76320"/>
                  <a:gd name="textAreaBottom" fmla="*/ 77400 h 76320"/>
                </a:gdLst>
                <a:ahLst/>
                <a:rect l="textAreaLeft" t="textAreaTop" r="textAreaRight" b="textAreaBottom"/>
                <a:pathLst>
                  <a:path w="2974" h="1148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9" name="Google Shape;330;p25"/>
              <p:cNvSpPr/>
              <p:nvPr/>
            </p:nvSpPr>
            <p:spPr>
              <a:xfrm>
                <a:off x="7434360" y="1846080"/>
                <a:ext cx="61200" cy="106920"/>
              </a:xfrm>
              <a:custGeom>
                <a:avLst/>
                <a:gdLst>
                  <a:gd name="textAreaLeft" fmla="*/ 0 w 61200"/>
                  <a:gd name="textAreaRight" fmla="*/ 62280 w 61200"/>
                  <a:gd name="textAreaTop" fmla="*/ 0 h 106920"/>
                  <a:gd name="textAreaBottom" fmla="*/ 108000 h 106920"/>
                </a:gdLst>
                <a:ahLst/>
                <a:rect l="textAreaLeft" t="textAreaTop" r="textAreaRight" b="textAreaBottom"/>
                <a:pathLst>
                  <a:path w="925" h="160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4000" bIns="54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0" name="Google Shape;331;p25"/>
              <p:cNvSpPr/>
              <p:nvPr/>
            </p:nvSpPr>
            <p:spPr>
              <a:xfrm>
                <a:off x="7386120" y="1729440"/>
                <a:ext cx="37800" cy="150480"/>
              </a:xfrm>
              <a:custGeom>
                <a:avLst/>
                <a:gdLst>
                  <a:gd name="textAreaLeft" fmla="*/ 0 w 37800"/>
                  <a:gd name="textAreaRight" fmla="*/ 38880 w 37800"/>
                  <a:gd name="textAreaTop" fmla="*/ 0 h 150480"/>
                  <a:gd name="textAreaBottom" fmla="*/ 151560 h 150480"/>
                </a:gdLst>
                <a:ahLst/>
                <a:rect l="textAreaLeft" t="textAreaTop" r="textAreaRight" b="textAreaBottom"/>
                <a:pathLst>
                  <a:path w="575" h="2247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5600" bIns="75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1" name="Google Shape;332;p25"/>
              <p:cNvSpPr/>
              <p:nvPr/>
            </p:nvSpPr>
            <p:spPr>
              <a:xfrm>
                <a:off x="7203600" y="1639080"/>
                <a:ext cx="184680" cy="110880"/>
              </a:xfrm>
              <a:custGeom>
                <a:avLst/>
                <a:gdLst>
                  <a:gd name="textAreaLeft" fmla="*/ 0 w 184680"/>
                  <a:gd name="textAreaRight" fmla="*/ 185760 w 184680"/>
                  <a:gd name="textAreaTop" fmla="*/ 0 h 110880"/>
                  <a:gd name="textAreaBottom" fmla="*/ 111960 h 110880"/>
                </a:gdLst>
                <a:ahLst/>
                <a:rect l="textAreaLeft" t="textAreaTop" r="textAreaRight" b="textAreaBottom"/>
                <a:pathLst>
                  <a:path w="2757" h="166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5800" bIns="55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2" name="Google Shape;333;p25"/>
              <p:cNvSpPr/>
              <p:nvPr/>
            </p:nvSpPr>
            <p:spPr>
              <a:xfrm>
                <a:off x="7199640" y="1653840"/>
                <a:ext cx="58320" cy="22320"/>
              </a:xfrm>
              <a:custGeom>
                <a:avLst/>
                <a:gdLst>
                  <a:gd name="textAreaLeft" fmla="*/ 0 w 58320"/>
                  <a:gd name="textAreaRight" fmla="*/ 59400 w 58320"/>
                  <a:gd name="textAreaTop" fmla="*/ 0 h 22320"/>
                  <a:gd name="textAreaBottom" fmla="*/ 23400 h 22320"/>
                </a:gdLst>
                <a:ahLst/>
                <a:rect l="textAreaLeft" t="textAreaTop" r="textAreaRight" b="textAreaBottom"/>
                <a:pathLst>
                  <a:path w="881" h="347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1520" bIns="11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3" name="Google Shape;334;p25"/>
              <p:cNvSpPr/>
              <p:nvPr/>
            </p:nvSpPr>
            <p:spPr>
              <a:xfrm>
                <a:off x="7212600" y="1792800"/>
                <a:ext cx="5400" cy="31680"/>
              </a:xfrm>
              <a:custGeom>
                <a:avLst/>
                <a:gdLst>
                  <a:gd name="textAreaLeft" fmla="*/ 0 w 5400"/>
                  <a:gd name="textAreaRight" fmla="*/ 6480 w 5400"/>
                  <a:gd name="textAreaTop" fmla="*/ 0 h 31680"/>
                  <a:gd name="textAreaBottom" fmla="*/ 32760 h 31680"/>
                </a:gdLst>
                <a:ahLst/>
                <a:rect l="textAreaLeft" t="textAreaTop" r="textAreaRight" b="textAreaBottom"/>
                <a:pathLst>
                  <a:path w="94" h="484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200" bIns="16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4" name="Google Shape;335;p25"/>
              <p:cNvSpPr/>
              <p:nvPr/>
            </p:nvSpPr>
            <p:spPr>
              <a:xfrm>
                <a:off x="7385760" y="1652400"/>
                <a:ext cx="91080" cy="135360"/>
              </a:xfrm>
              <a:custGeom>
                <a:avLst/>
                <a:gdLst>
                  <a:gd name="textAreaLeft" fmla="*/ 0 w 91080"/>
                  <a:gd name="textAreaRight" fmla="*/ 92160 w 91080"/>
                  <a:gd name="textAreaTop" fmla="*/ 0 h 135360"/>
                  <a:gd name="textAreaBottom" fmla="*/ 136440 h 135360"/>
                </a:gdLst>
                <a:ahLst/>
                <a:rect l="textAreaLeft" t="textAreaTop" r="textAreaRight" b="textAreaBottom"/>
                <a:pathLst>
                  <a:path w="1367" h="2024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040" bIns="68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5" name="Google Shape;336;p25"/>
              <p:cNvSpPr/>
              <p:nvPr/>
            </p:nvSpPr>
            <p:spPr>
              <a:xfrm>
                <a:off x="7264440" y="1415160"/>
                <a:ext cx="271800" cy="111600"/>
              </a:xfrm>
              <a:custGeom>
                <a:avLst/>
                <a:gdLst>
                  <a:gd name="textAreaLeft" fmla="*/ 0 w 271800"/>
                  <a:gd name="textAreaRight" fmla="*/ 272880 w 271800"/>
                  <a:gd name="textAreaTop" fmla="*/ 0 h 111600"/>
                  <a:gd name="textAreaBottom" fmla="*/ 112680 h 111600"/>
                </a:gdLst>
                <a:ahLst/>
                <a:rect l="textAreaLeft" t="textAreaTop" r="textAreaRight" b="textAreaBottom"/>
                <a:pathLst>
                  <a:path w="4047" h="1671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6" name="Google Shape;337;p25"/>
              <p:cNvSpPr/>
              <p:nvPr/>
            </p:nvSpPr>
            <p:spPr>
              <a:xfrm>
                <a:off x="7302600" y="1787400"/>
                <a:ext cx="120960" cy="187200"/>
              </a:xfrm>
              <a:custGeom>
                <a:avLst/>
                <a:gdLst>
                  <a:gd name="textAreaLeft" fmla="*/ 0 w 120960"/>
                  <a:gd name="textAreaRight" fmla="*/ 122040 w 120960"/>
                  <a:gd name="textAreaTop" fmla="*/ 0 h 187200"/>
                  <a:gd name="textAreaBottom" fmla="*/ 188280 h 187200"/>
                </a:gdLst>
                <a:ahLst/>
                <a:rect l="textAreaLeft" t="textAreaTop" r="textAreaRight" b="textAreaBottom"/>
                <a:pathLst>
                  <a:path w="1811" h="279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7" name="Google Shape;338;p25"/>
              <p:cNvSpPr/>
              <p:nvPr/>
            </p:nvSpPr>
            <p:spPr>
              <a:xfrm>
                <a:off x="6482160" y="3613680"/>
                <a:ext cx="736920" cy="866160"/>
              </a:xfrm>
              <a:custGeom>
                <a:avLst/>
                <a:gdLst>
                  <a:gd name="textAreaLeft" fmla="*/ 0 w 736920"/>
                  <a:gd name="textAreaRight" fmla="*/ 738000 w 736920"/>
                  <a:gd name="textAreaTop" fmla="*/ 0 h 866160"/>
                  <a:gd name="textAreaBottom" fmla="*/ 867240 h 866160"/>
                </a:gdLst>
                <a:ahLst/>
                <a:rect l="textAreaLeft" t="textAreaTop" r="textAreaRight" b="textAreaBottom"/>
                <a:pathLst>
                  <a:path w="10943" h="12861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8" name="Google Shape;339;p25"/>
              <p:cNvSpPr/>
              <p:nvPr/>
            </p:nvSpPr>
            <p:spPr>
              <a:xfrm>
                <a:off x="6681240" y="3021480"/>
                <a:ext cx="1526760" cy="1225080"/>
              </a:xfrm>
              <a:custGeom>
                <a:avLst/>
                <a:gdLst>
                  <a:gd name="textAreaLeft" fmla="*/ 0 w 1526760"/>
                  <a:gd name="textAreaRight" fmla="*/ 1527840 w 1526760"/>
                  <a:gd name="textAreaTop" fmla="*/ 0 h 1225080"/>
                  <a:gd name="textAreaBottom" fmla="*/ 1226160 h 1225080"/>
                </a:gdLst>
                <a:ahLst/>
                <a:rect l="textAreaLeft" t="textAreaTop" r="textAreaRight" b="textAreaBottom"/>
                <a:pathLst>
                  <a:path w="22657" h="18182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9" name="Google Shape;340;p25"/>
              <p:cNvSpPr/>
              <p:nvPr/>
            </p:nvSpPr>
            <p:spPr>
              <a:xfrm>
                <a:off x="6878520" y="3031560"/>
                <a:ext cx="1329480" cy="1200600"/>
              </a:xfrm>
              <a:custGeom>
                <a:avLst/>
                <a:gdLst>
                  <a:gd name="textAreaLeft" fmla="*/ 0 w 1329480"/>
                  <a:gd name="textAreaRight" fmla="*/ 1330560 w 1329480"/>
                  <a:gd name="textAreaTop" fmla="*/ 0 h 1200600"/>
                  <a:gd name="textAreaBottom" fmla="*/ 1201680 h 1200600"/>
                </a:gdLst>
                <a:ahLst/>
                <a:rect l="textAreaLeft" t="textAreaTop" r="textAreaRight" b="textAreaBottom"/>
                <a:pathLst>
                  <a:path w="19732" h="17822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0" name="Google Shape;341;p25"/>
              <p:cNvSpPr/>
              <p:nvPr/>
            </p:nvSpPr>
            <p:spPr>
              <a:xfrm>
                <a:off x="6459480" y="4341240"/>
                <a:ext cx="109800" cy="119520"/>
              </a:xfrm>
              <a:custGeom>
                <a:avLst/>
                <a:gdLst>
                  <a:gd name="textAreaLeft" fmla="*/ 0 w 109800"/>
                  <a:gd name="textAreaRight" fmla="*/ 110880 w 109800"/>
                  <a:gd name="textAreaTop" fmla="*/ 0 h 119520"/>
                  <a:gd name="textAreaBottom" fmla="*/ 120600 h 119520"/>
                </a:gdLst>
                <a:ahLst/>
                <a:rect l="textAreaLeft" t="textAreaTop" r="textAreaRight" b="textAreaBottom"/>
                <a:pathLst>
                  <a:path w="1646" h="1791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0120" bIns="60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1" name="Google Shape;342;p25"/>
              <p:cNvSpPr/>
              <p:nvPr/>
            </p:nvSpPr>
            <p:spPr>
              <a:xfrm>
                <a:off x="6482880" y="4341240"/>
                <a:ext cx="86760" cy="112320"/>
              </a:xfrm>
              <a:custGeom>
                <a:avLst/>
                <a:gdLst>
                  <a:gd name="textAreaLeft" fmla="*/ 0 w 86760"/>
                  <a:gd name="textAreaRight" fmla="*/ 87840 w 86760"/>
                  <a:gd name="textAreaTop" fmla="*/ 0 h 112320"/>
                  <a:gd name="textAreaBottom" fmla="*/ 113400 h 112320"/>
                </a:gdLst>
                <a:ahLst/>
                <a:rect l="textAreaLeft" t="textAreaTop" r="textAreaRight" b="textAreaBottom"/>
                <a:pathLst>
                  <a:path w="1301" h="1682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6520" bIns="56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2" name="Google Shape;343;p25"/>
              <p:cNvSpPr/>
              <p:nvPr/>
            </p:nvSpPr>
            <p:spPr>
              <a:xfrm>
                <a:off x="6900120" y="2506320"/>
                <a:ext cx="786240" cy="396000"/>
              </a:xfrm>
              <a:custGeom>
                <a:avLst/>
                <a:gdLst>
                  <a:gd name="textAreaLeft" fmla="*/ 0 w 786240"/>
                  <a:gd name="textAreaRight" fmla="*/ 787320 w 786240"/>
                  <a:gd name="textAreaTop" fmla="*/ 0 h 396000"/>
                  <a:gd name="textAreaBottom" fmla="*/ 397080 h 396000"/>
                </a:gdLst>
                <a:ahLst/>
                <a:rect l="textAreaLeft" t="textAreaTop" r="textAreaRight" b="textAreaBottom"/>
                <a:pathLst>
                  <a:path w="11674" h="5891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3" name="Google Shape;344;p25"/>
              <p:cNvSpPr/>
              <p:nvPr/>
            </p:nvSpPr>
            <p:spPr>
              <a:xfrm>
                <a:off x="6645960" y="2746800"/>
                <a:ext cx="276120" cy="156240"/>
              </a:xfrm>
              <a:custGeom>
                <a:avLst/>
                <a:gdLst>
                  <a:gd name="textAreaLeft" fmla="*/ 0 w 276120"/>
                  <a:gd name="textAreaRight" fmla="*/ 277200 w 276120"/>
                  <a:gd name="textAreaTop" fmla="*/ 0 h 156240"/>
                  <a:gd name="textAreaBottom" fmla="*/ 157320 h 156240"/>
                </a:gdLst>
                <a:ahLst/>
                <a:rect l="textAreaLeft" t="textAreaTop" r="textAreaRight" b="textAreaBottom"/>
                <a:pathLst>
                  <a:path w="4110" h="2331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8480" bIns="78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4" name="Google Shape;345;p25"/>
              <p:cNvSpPr/>
              <p:nvPr/>
            </p:nvSpPr>
            <p:spPr>
              <a:xfrm>
                <a:off x="7171200" y="1920240"/>
                <a:ext cx="1006560" cy="1173600"/>
              </a:xfrm>
              <a:custGeom>
                <a:avLst/>
                <a:gdLst>
                  <a:gd name="textAreaLeft" fmla="*/ 0 w 1006560"/>
                  <a:gd name="textAreaRight" fmla="*/ 1007640 w 1006560"/>
                  <a:gd name="textAreaTop" fmla="*/ 0 h 1173600"/>
                  <a:gd name="textAreaBottom" fmla="*/ 1174680 h 1173600"/>
                </a:gdLst>
                <a:ahLst/>
                <a:rect l="textAreaLeft" t="textAreaTop" r="textAreaRight" b="textAreaBottom"/>
                <a:pathLst>
                  <a:path w="14944" h="17421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5" name="Google Shape;346;p25"/>
              <p:cNvSpPr/>
              <p:nvPr/>
            </p:nvSpPr>
            <p:spPr>
              <a:xfrm>
                <a:off x="7534800" y="1922400"/>
                <a:ext cx="642960" cy="1171440"/>
              </a:xfrm>
              <a:custGeom>
                <a:avLst/>
                <a:gdLst>
                  <a:gd name="textAreaLeft" fmla="*/ 0 w 642960"/>
                  <a:gd name="textAreaRight" fmla="*/ 644040 w 642960"/>
                  <a:gd name="textAreaTop" fmla="*/ 0 h 1171440"/>
                  <a:gd name="textAreaBottom" fmla="*/ 1172520 h 1171440"/>
                </a:gdLst>
                <a:ahLst/>
                <a:rect l="textAreaLeft" t="textAreaTop" r="textAreaRight" b="textAreaBottom"/>
                <a:pathLst>
                  <a:path w="9551" h="17388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6" name="Google Shape;347;p25"/>
              <p:cNvSpPr/>
              <p:nvPr/>
            </p:nvSpPr>
            <p:spPr>
              <a:xfrm>
                <a:off x="7435800" y="1887120"/>
                <a:ext cx="297360" cy="145080"/>
              </a:xfrm>
              <a:custGeom>
                <a:avLst/>
                <a:gdLst>
                  <a:gd name="textAreaLeft" fmla="*/ 0 w 297360"/>
                  <a:gd name="textAreaRight" fmla="*/ 298440 w 297360"/>
                  <a:gd name="textAreaTop" fmla="*/ 0 h 145080"/>
                  <a:gd name="textAreaBottom" fmla="*/ 146160 h 145080"/>
                </a:gdLst>
                <a:ahLst/>
                <a:rect l="textAreaLeft" t="textAreaTop" r="textAreaRight" b="textAreaBottom"/>
                <a:pathLst>
                  <a:path w="4424" h="2166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3080" bIns="73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7" name="Google Shape;348;p25"/>
              <p:cNvSpPr/>
              <p:nvPr/>
            </p:nvSpPr>
            <p:spPr>
              <a:xfrm>
                <a:off x="7499880" y="2361240"/>
                <a:ext cx="8280" cy="25920"/>
              </a:xfrm>
              <a:custGeom>
                <a:avLst/>
                <a:gdLst>
                  <a:gd name="textAreaLeft" fmla="*/ 0 w 8280"/>
                  <a:gd name="textAreaRight" fmla="*/ 9360 w 8280"/>
                  <a:gd name="textAreaTop" fmla="*/ 0 h 25920"/>
                  <a:gd name="textAreaBottom" fmla="*/ 27000 h 25920"/>
                </a:gdLst>
                <a:ahLst/>
                <a:rect l="textAreaLeft" t="textAreaTop" r="textAreaRight" b="textAreaBottom"/>
                <a:pathLst>
                  <a:path w="140" h="398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320" bIns="13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8" name="Google Shape;349;p25"/>
              <p:cNvSpPr/>
              <p:nvPr/>
            </p:nvSpPr>
            <p:spPr>
              <a:xfrm>
                <a:off x="7376040" y="2125440"/>
                <a:ext cx="95400" cy="159480"/>
              </a:xfrm>
              <a:custGeom>
                <a:avLst/>
                <a:gdLst>
                  <a:gd name="textAreaLeft" fmla="*/ 0 w 95400"/>
                  <a:gd name="textAreaRight" fmla="*/ 96480 w 95400"/>
                  <a:gd name="textAreaTop" fmla="*/ 0 h 159480"/>
                  <a:gd name="textAreaBottom" fmla="*/ 160560 h 159480"/>
                </a:gdLst>
                <a:ahLst/>
                <a:rect l="textAreaLeft" t="textAreaTop" r="textAreaRight" b="textAreaBottom"/>
                <a:pathLst>
                  <a:path w="1431" h="2382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0280" bIns="80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9" name="Google Shape;350;p25"/>
              <p:cNvSpPr/>
              <p:nvPr/>
            </p:nvSpPr>
            <p:spPr>
              <a:xfrm>
                <a:off x="7234200" y="2349720"/>
                <a:ext cx="165600" cy="148320"/>
              </a:xfrm>
              <a:custGeom>
                <a:avLst/>
                <a:gdLst>
                  <a:gd name="textAreaLeft" fmla="*/ 0 w 165600"/>
                  <a:gd name="textAreaRight" fmla="*/ 166680 w 165600"/>
                  <a:gd name="textAreaTop" fmla="*/ 0 h 148320"/>
                  <a:gd name="textAreaBottom" fmla="*/ 149400 h 148320"/>
                </a:gdLst>
                <a:ahLst/>
                <a:rect l="textAreaLeft" t="textAreaTop" r="textAreaRight" b="textAreaBottom"/>
                <a:pathLst>
                  <a:path w="2472" h="2213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4520" bIns="74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0" name="Google Shape;351;p25"/>
              <p:cNvSpPr/>
              <p:nvPr/>
            </p:nvSpPr>
            <p:spPr>
              <a:xfrm>
                <a:off x="7396200" y="2392920"/>
                <a:ext cx="11880" cy="19080"/>
              </a:xfrm>
              <a:custGeom>
                <a:avLst/>
                <a:gdLst>
                  <a:gd name="textAreaLeft" fmla="*/ 0 w 11880"/>
                  <a:gd name="textAreaRight" fmla="*/ 12960 w 11880"/>
                  <a:gd name="textAreaTop" fmla="*/ 0 h 19080"/>
                  <a:gd name="textAreaBottom" fmla="*/ 20160 h 19080"/>
                </a:gdLst>
                <a:ahLst/>
                <a:rect l="textAreaLeft" t="textAreaTop" r="textAreaRight" b="textAreaBottom"/>
                <a:pathLst>
                  <a:path w="193" h="298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080" bIns="10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1" name="Google Shape;352;p25"/>
              <p:cNvSpPr/>
              <p:nvPr/>
            </p:nvSpPr>
            <p:spPr>
              <a:xfrm>
                <a:off x="7285320" y="2450880"/>
                <a:ext cx="86400" cy="133200"/>
              </a:xfrm>
              <a:custGeom>
                <a:avLst/>
                <a:gdLst>
                  <a:gd name="textAreaLeft" fmla="*/ 0 w 86400"/>
                  <a:gd name="textAreaRight" fmla="*/ 87480 w 86400"/>
                  <a:gd name="textAreaTop" fmla="*/ 0 h 133200"/>
                  <a:gd name="textAreaBottom" fmla="*/ 134280 h 133200"/>
                </a:gdLst>
                <a:ahLst/>
                <a:rect l="textAreaLeft" t="textAreaTop" r="textAreaRight" b="textAreaBottom"/>
                <a:pathLst>
                  <a:path w="1297" h="1989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6960" bIns="66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2" name="Google Shape;353;p25"/>
              <p:cNvSpPr/>
              <p:nvPr/>
            </p:nvSpPr>
            <p:spPr>
              <a:xfrm>
                <a:off x="7164360" y="2494800"/>
                <a:ext cx="38160" cy="53640"/>
              </a:xfrm>
              <a:custGeom>
                <a:avLst/>
                <a:gdLst>
                  <a:gd name="textAreaLeft" fmla="*/ 0 w 38160"/>
                  <a:gd name="textAreaRight" fmla="*/ 39240 w 38160"/>
                  <a:gd name="textAreaTop" fmla="*/ 0 h 53640"/>
                  <a:gd name="textAreaBottom" fmla="*/ 54720 h 53640"/>
                </a:gdLst>
                <a:ahLst/>
                <a:rect l="textAreaLeft" t="textAreaTop" r="textAreaRight" b="textAreaBottom"/>
                <a:pathLst>
                  <a:path w="584" h="811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3" name="Google Shape;354;p25"/>
              <p:cNvSpPr/>
              <p:nvPr/>
            </p:nvSpPr>
            <p:spPr>
              <a:xfrm>
                <a:off x="7315200" y="2667600"/>
                <a:ext cx="49680" cy="55080"/>
              </a:xfrm>
              <a:custGeom>
                <a:avLst/>
                <a:gdLst>
                  <a:gd name="textAreaLeft" fmla="*/ 0 w 49680"/>
                  <a:gd name="textAreaRight" fmla="*/ 50760 w 49680"/>
                  <a:gd name="textAreaTop" fmla="*/ 0 h 55080"/>
                  <a:gd name="textAreaBottom" fmla="*/ 56160 h 55080"/>
                </a:gdLst>
                <a:ahLst/>
                <a:rect l="textAreaLeft" t="textAreaTop" r="textAreaRight" b="textAreaBottom"/>
                <a:pathLst>
                  <a:path w="754" h="831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080" bIns="28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4" name="Google Shape;355;p25"/>
              <p:cNvSpPr/>
              <p:nvPr/>
            </p:nvSpPr>
            <p:spPr>
              <a:xfrm>
                <a:off x="7634520" y="2189880"/>
                <a:ext cx="342000" cy="276120"/>
              </a:xfrm>
              <a:custGeom>
                <a:avLst/>
                <a:gdLst>
                  <a:gd name="textAreaLeft" fmla="*/ 0 w 342000"/>
                  <a:gd name="textAreaRight" fmla="*/ 343080 w 342000"/>
                  <a:gd name="textAreaTop" fmla="*/ 0 h 276120"/>
                  <a:gd name="textAreaBottom" fmla="*/ 277200 h 276120"/>
                </a:gdLst>
                <a:ahLst/>
                <a:rect l="textAreaLeft" t="textAreaTop" r="textAreaRight" b="textAreaBottom"/>
                <a:pathLst>
                  <a:path w="5085" h="4112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5" name="Google Shape;356;p25"/>
              <p:cNvSpPr/>
              <p:nvPr/>
            </p:nvSpPr>
            <p:spPr>
              <a:xfrm>
                <a:off x="7770600" y="2219400"/>
                <a:ext cx="210240" cy="339840"/>
              </a:xfrm>
              <a:custGeom>
                <a:avLst/>
                <a:gdLst>
                  <a:gd name="textAreaLeft" fmla="*/ 0 w 210240"/>
                  <a:gd name="textAreaRight" fmla="*/ 211320 w 210240"/>
                  <a:gd name="textAreaTop" fmla="*/ 0 h 339840"/>
                  <a:gd name="textAreaBottom" fmla="*/ 340920 h 339840"/>
                </a:gdLst>
                <a:ahLst/>
                <a:rect l="textAreaLeft" t="textAreaTop" r="textAreaRight" b="textAreaBottom"/>
                <a:pathLst>
                  <a:path w="3131" h="5053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6" name="Google Shape;357;p25"/>
              <p:cNvSpPr/>
              <p:nvPr/>
            </p:nvSpPr>
            <p:spPr>
              <a:xfrm>
                <a:off x="7696440" y="1949760"/>
                <a:ext cx="309600" cy="1052640"/>
              </a:xfrm>
              <a:custGeom>
                <a:avLst/>
                <a:gdLst>
                  <a:gd name="textAreaLeft" fmla="*/ 0 w 309600"/>
                  <a:gd name="textAreaRight" fmla="*/ 310680 w 309600"/>
                  <a:gd name="textAreaTop" fmla="*/ 0 h 1052640"/>
                  <a:gd name="textAreaBottom" fmla="*/ 1053720 h 1052640"/>
                </a:gdLst>
                <a:ahLst/>
                <a:rect l="textAreaLeft" t="textAreaTop" r="textAreaRight" b="textAreaBottom"/>
                <a:pathLst>
                  <a:path w="4609" h="15624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7" name="Google Shape;358;p25"/>
              <p:cNvSpPr/>
              <p:nvPr/>
            </p:nvSpPr>
            <p:spPr>
              <a:xfrm>
                <a:off x="7536960" y="2870280"/>
                <a:ext cx="89640" cy="167400"/>
              </a:xfrm>
              <a:custGeom>
                <a:avLst/>
                <a:gdLst>
                  <a:gd name="textAreaLeft" fmla="*/ 0 w 89640"/>
                  <a:gd name="textAreaRight" fmla="*/ 90720 w 89640"/>
                  <a:gd name="textAreaTop" fmla="*/ 0 h 167400"/>
                  <a:gd name="textAreaBottom" fmla="*/ 168480 h 167400"/>
                </a:gdLst>
                <a:ahLst/>
                <a:rect l="textAreaLeft" t="textAreaTop" r="textAreaRight" b="textAreaBottom"/>
                <a:pathLst>
                  <a:path w="1345" h="2498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4240" bIns="84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8" name="Google Shape;359;p25"/>
              <p:cNvSpPr/>
              <p:nvPr/>
            </p:nvSpPr>
            <p:spPr>
              <a:xfrm>
                <a:off x="7572960" y="3017880"/>
                <a:ext cx="586800" cy="64080"/>
              </a:xfrm>
              <a:custGeom>
                <a:avLst/>
                <a:gdLst>
                  <a:gd name="textAreaLeft" fmla="*/ 0 w 586800"/>
                  <a:gd name="textAreaRight" fmla="*/ 587880 w 586800"/>
                  <a:gd name="textAreaTop" fmla="*/ 0 h 64080"/>
                  <a:gd name="textAreaBottom" fmla="*/ 65160 h 64080"/>
                </a:gdLst>
                <a:ahLst/>
                <a:rect l="textAreaLeft" t="textAreaTop" r="textAreaRight" b="textAreaBottom"/>
                <a:pathLst>
                  <a:path w="8720" h="966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400" bIns="32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9" name="Google Shape;360;p25"/>
              <p:cNvSpPr/>
              <p:nvPr/>
            </p:nvSpPr>
            <p:spPr>
              <a:xfrm>
                <a:off x="7670520" y="3027240"/>
                <a:ext cx="20160" cy="46440"/>
              </a:xfrm>
              <a:custGeom>
                <a:avLst/>
                <a:gdLst>
                  <a:gd name="textAreaLeft" fmla="*/ 0 w 20160"/>
                  <a:gd name="textAreaRight" fmla="*/ 21240 w 20160"/>
                  <a:gd name="textAreaTop" fmla="*/ 0 h 46440"/>
                  <a:gd name="textAreaBottom" fmla="*/ 47520 h 46440"/>
                </a:gdLst>
                <a:ahLst/>
                <a:rect l="textAreaLeft" t="textAreaTop" r="textAreaRight" b="textAreaBottom"/>
                <a:pathLst>
                  <a:path w="313" h="706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0" name="Google Shape;361;p25"/>
              <p:cNvSpPr/>
              <p:nvPr/>
            </p:nvSpPr>
            <p:spPr>
              <a:xfrm>
                <a:off x="8069400" y="3022920"/>
                <a:ext cx="18720" cy="32760"/>
              </a:xfrm>
              <a:custGeom>
                <a:avLst/>
                <a:gdLst>
                  <a:gd name="textAreaLeft" fmla="*/ 0 w 18720"/>
                  <a:gd name="textAreaRight" fmla="*/ 19800 w 18720"/>
                  <a:gd name="textAreaTop" fmla="*/ 0 h 32760"/>
                  <a:gd name="textAreaBottom" fmla="*/ 33840 h 32760"/>
                </a:gdLst>
                <a:ahLst/>
                <a:rect l="textAreaLeft" t="textAreaTop" r="textAreaRight" b="textAreaBottom"/>
                <a:pathLst>
                  <a:path w="293" h="501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920" bIns="16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1" name="Google Shape;362;p25"/>
              <p:cNvSpPr/>
              <p:nvPr/>
            </p:nvSpPr>
            <p:spPr>
              <a:xfrm>
                <a:off x="7502400" y="3094200"/>
                <a:ext cx="59040" cy="272520"/>
              </a:xfrm>
              <a:custGeom>
                <a:avLst/>
                <a:gdLst>
                  <a:gd name="textAreaLeft" fmla="*/ 0 w 59040"/>
                  <a:gd name="textAreaRight" fmla="*/ 60120 w 59040"/>
                  <a:gd name="textAreaTop" fmla="*/ 0 h 272520"/>
                  <a:gd name="textAreaBottom" fmla="*/ 273600 h 272520"/>
                </a:gdLst>
                <a:ahLst/>
                <a:rect l="textAreaLeft" t="textAreaTop" r="textAreaRight" b="textAreaBottom"/>
                <a:pathLst>
                  <a:path w="890" h="4058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2" name="Google Shape;363;p25"/>
              <p:cNvSpPr/>
              <p:nvPr/>
            </p:nvSpPr>
            <p:spPr>
              <a:xfrm>
                <a:off x="7565760" y="3112200"/>
                <a:ext cx="38880" cy="181080"/>
              </a:xfrm>
              <a:custGeom>
                <a:avLst/>
                <a:gdLst>
                  <a:gd name="textAreaLeft" fmla="*/ 0 w 38880"/>
                  <a:gd name="textAreaRight" fmla="*/ 39960 w 38880"/>
                  <a:gd name="textAreaTop" fmla="*/ 0 h 181080"/>
                  <a:gd name="textAreaBottom" fmla="*/ 182160 h 181080"/>
                </a:gdLst>
                <a:ahLst/>
                <a:rect l="textAreaLeft" t="textAreaTop" r="textAreaRight" b="textAreaBottom"/>
                <a:pathLst>
                  <a:path w="593" h="2699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3" name="Google Shape;364;p25"/>
              <p:cNvSpPr/>
              <p:nvPr/>
            </p:nvSpPr>
            <p:spPr>
              <a:xfrm>
                <a:off x="6996960" y="3461400"/>
                <a:ext cx="794880" cy="17280"/>
              </a:xfrm>
              <a:custGeom>
                <a:avLst/>
                <a:gdLst>
                  <a:gd name="textAreaLeft" fmla="*/ 0 w 794880"/>
                  <a:gd name="textAreaRight" fmla="*/ 795960 w 794880"/>
                  <a:gd name="textAreaTop" fmla="*/ 0 h 17280"/>
                  <a:gd name="textAreaBottom" fmla="*/ 18360 h 17280"/>
                </a:gdLst>
                <a:ahLst/>
                <a:rect l="textAreaLeft" t="textAreaTop" r="textAreaRight" b="textAreaBottom"/>
                <a:pathLst>
                  <a:path w="11803" h="27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4" name="Google Shape;365;p25"/>
              <p:cNvSpPr/>
              <p:nvPr/>
            </p:nvSpPr>
            <p:spPr>
              <a:xfrm>
                <a:off x="6996240" y="3474360"/>
                <a:ext cx="111240" cy="209880"/>
              </a:xfrm>
              <a:custGeom>
                <a:avLst/>
                <a:gdLst>
                  <a:gd name="textAreaLeft" fmla="*/ 0 w 111240"/>
                  <a:gd name="textAreaRight" fmla="*/ 112320 w 111240"/>
                  <a:gd name="textAreaTop" fmla="*/ 0 h 209880"/>
                  <a:gd name="textAreaBottom" fmla="*/ 210960 h 209880"/>
                </a:gdLst>
                <a:ahLst/>
                <a:rect l="textAreaLeft" t="textAreaTop" r="textAreaRight" b="textAreaBottom"/>
                <a:pathLst>
                  <a:path w="1664" h="3128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5" name="Google Shape;366;p25"/>
              <p:cNvSpPr/>
              <p:nvPr/>
            </p:nvSpPr>
            <p:spPr>
              <a:xfrm>
                <a:off x="7111800" y="3830400"/>
                <a:ext cx="131400" cy="365040"/>
              </a:xfrm>
              <a:custGeom>
                <a:avLst/>
                <a:gdLst>
                  <a:gd name="textAreaLeft" fmla="*/ 0 w 131400"/>
                  <a:gd name="textAreaRight" fmla="*/ 132480 w 131400"/>
                  <a:gd name="textAreaTop" fmla="*/ 0 h 365040"/>
                  <a:gd name="textAreaBottom" fmla="*/ 366120 h 365040"/>
                </a:gdLst>
                <a:ahLst/>
                <a:rect l="textAreaLeft" t="textAreaTop" r="textAreaRight" b="textAreaBottom"/>
                <a:pathLst>
                  <a:path w="1967" h="5429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6" name="Google Shape;367;p25"/>
              <p:cNvSpPr/>
              <p:nvPr/>
            </p:nvSpPr>
            <p:spPr>
              <a:xfrm>
                <a:off x="6803640" y="4324320"/>
                <a:ext cx="539280" cy="264240"/>
              </a:xfrm>
              <a:custGeom>
                <a:avLst/>
                <a:gdLst>
                  <a:gd name="textAreaLeft" fmla="*/ 0 w 539280"/>
                  <a:gd name="textAreaRight" fmla="*/ 540360 w 539280"/>
                  <a:gd name="textAreaTop" fmla="*/ 0 h 264240"/>
                  <a:gd name="textAreaBottom" fmla="*/ 265320 h 264240"/>
                </a:gdLst>
                <a:ahLst/>
                <a:rect l="textAreaLeft" t="textAreaTop" r="textAreaRight" b="textAreaBottom"/>
                <a:pathLst>
                  <a:path w="8011" h="3935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7" name="Google Shape;368;p25"/>
              <p:cNvSpPr/>
              <p:nvPr/>
            </p:nvSpPr>
            <p:spPr>
              <a:xfrm>
                <a:off x="7096320" y="4212720"/>
                <a:ext cx="174600" cy="150120"/>
              </a:xfrm>
              <a:custGeom>
                <a:avLst/>
                <a:gdLst>
                  <a:gd name="textAreaLeft" fmla="*/ 0 w 174600"/>
                  <a:gd name="textAreaRight" fmla="*/ 175680 w 174600"/>
                  <a:gd name="textAreaTop" fmla="*/ 0 h 150120"/>
                  <a:gd name="textAreaBottom" fmla="*/ 151200 h 150120"/>
                </a:gdLst>
                <a:ahLst/>
                <a:rect l="textAreaLeft" t="textAreaTop" r="textAreaRight" b="textAreaBottom"/>
                <a:pathLst>
                  <a:path w="2604" h="2241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5600" bIns="75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8" name="Google Shape;369;p25"/>
              <p:cNvSpPr/>
              <p:nvPr/>
            </p:nvSpPr>
            <p:spPr>
              <a:xfrm>
                <a:off x="7110360" y="4212720"/>
                <a:ext cx="135360" cy="32760"/>
              </a:xfrm>
              <a:custGeom>
                <a:avLst/>
                <a:gdLst>
                  <a:gd name="textAreaLeft" fmla="*/ 0 w 135360"/>
                  <a:gd name="textAreaRight" fmla="*/ 136440 w 135360"/>
                  <a:gd name="textAreaTop" fmla="*/ 0 h 32760"/>
                  <a:gd name="textAreaBottom" fmla="*/ 33840 h 32760"/>
                </a:gdLst>
                <a:ahLst/>
                <a:rect l="textAreaLeft" t="textAreaTop" r="textAreaRight" b="textAreaBottom"/>
                <a:pathLst>
                  <a:path w="2022" h="50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920" bIns="16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9" name="Google Shape;370;p25"/>
              <p:cNvSpPr/>
              <p:nvPr/>
            </p:nvSpPr>
            <p:spPr>
              <a:xfrm>
                <a:off x="6812640" y="4508280"/>
                <a:ext cx="530280" cy="80640"/>
              </a:xfrm>
              <a:custGeom>
                <a:avLst/>
                <a:gdLst>
                  <a:gd name="textAreaLeft" fmla="*/ 0 w 530280"/>
                  <a:gd name="textAreaRight" fmla="*/ 531360 w 530280"/>
                  <a:gd name="textAreaTop" fmla="*/ 0 h 80640"/>
                  <a:gd name="textAreaBottom" fmla="*/ 81720 h 80640"/>
                </a:gdLst>
                <a:ahLst/>
                <a:rect l="textAreaLeft" t="textAreaTop" r="textAreaRight" b="textAreaBottom"/>
                <a:pathLst>
                  <a:path w="7879" h="1211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0" name="Google Shape;371;p25"/>
              <p:cNvSpPr/>
              <p:nvPr/>
            </p:nvSpPr>
            <p:spPr>
              <a:xfrm>
                <a:off x="7265160" y="3800520"/>
                <a:ext cx="144360" cy="51840"/>
              </a:xfrm>
              <a:custGeom>
                <a:avLst/>
                <a:gdLst>
                  <a:gd name="textAreaLeft" fmla="*/ 0 w 144360"/>
                  <a:gd name="textAreaRight" fmla="*/ 145440 w 144360"/>
                  <a:gd name="textAreaTop" fmla="*/ 0 h 51840"/>
                  <a:gd name="textAreaBottom" fmla="*/ 52920 h 51840"/>
                </a:gdLst>
                <a:ahLst/>
                <a:rect l="textAreaLeft" t="textAreaTop" r="textAreaRight" b="textAreaBottom"/>
                <a:pathLst>
                  <a:path w="2154" h="784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6280" bIns="26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1" name="Google Shape;372;p25"/>
              <p:cNvSpPr/>
              <p:nvPr/>
            </p:nvSpPr>
            <p:spPr>
              <a:xfrm>
                <a:off x="6587280" y="4046400"/>
                <a:ext cx="327600" cy="322200"/>
              </a:xfrm>
              <a:custGeom>
                <a:avLst/>
                <a:gdLst>
                  <a:gd name="textAreaLeft" fmla="*/ 0 w 327600"/>
                  <a:gd name="textAreaRight" fmla="*/ 328680 w 327600"/>
                  <a:gd name="textAreaTop" fmla="*/ 0 h 322200"/>
                  <a:gd name="textAreaBottom" fmla="*/ 323280 h 322200"/>
                </a:gdLst>
                <a:ahLst/>
                <a:rect l="textAreaLeft" t="textAreaTop" r="textAreaRight" b="textAreaBottom"/>
                <a:pathLst>
                  <a:path w="4875" h="4796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2" name="Google Shape;373;p25"/>
              <p:cNvSpPr/>
              <p:nvPr/>
            </p:nvSpPr>
            <p:spPr>
              <a:xfrm>
                <a:off x="6070320" y="4325400"/>
                <a:ext cx="465120" cy="280800"/>
              </a:xfrm>
              <a:custGeom>
                <a:avLst/>
                <a:gdLst>
                  <a:gd name="textAreaLeft" fmla="*/ 0 w 465120"/>
                  <a:gd name="textAreaRight" fmla="*/ 466200 w 465120"/>
                  <a:gd name="textAreaTop" fmla="*/ 0 h 280800"/>
                  <a:gd name="textAreaBottom" fmla="*/ 281880 h 280800"/>
                </a:gdLst>
                <a:ahLst/>
                <a:rect l="textAreaLeft" t="textAreaTop" r="textAreaRight" b="textAreaBottom"/>
                <a:pathLst>
                  <a:path w="6912" h="418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3" name="Google Shape;374;p25"/>
              <p:cNvSpPr/>
              <p:nvPr/>
            </p:nvSpPr>
            <p:spPr>
              <a:xfrm>
                <a:off x="6552720" y="2509560"/>
                <a:ext cx="786240" cy="396000"/>
              </a:xfrm>
              <a:custGeom>
                <a:avLst/>
                <a:gdLst>
                  <a:gd name="textAreaLeft" fmla="*/ 0 w 786240"/>
                  <a:gd name="textAreaRight" fmla="*/ 787320 w 786240"/>
                  <a:gd name="textAreaTop" fmla="*/ 0 h 396000"/>
                  <a:gd name="textAreaBottom" fmla="*/ 397080 h 396000"/>
                </a:gdLst>
                <a:ahLst/>
                <a:rect l="textAreaLeft" t="textAreaTop" r="textAreaRight" b="textAreaBottom"/>
                <a:pathLst>
                  <a:path w="11674" h="5891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4" name="Google Shape;375;p25"/>
              <p:cNvSpPr/>
              <p:nvPr/>
            </p:nvSpPr>
            <p:spPr>
              <a:xfrm>
                <a:off x="7047000" y="2707200"/>
                <a:ext cx="51120" cy="80640"/>
              </a:xfrm>
              <a:custGeom>
                <a:avLst/>
                <a:gdLst>
                  <a:gd name="textAreaLeft" fmla="*/ 0 w 51120"/>
                  <a:gd name="textAreaRight" fmla="*/ 52200 w 51120"/>
                  <a:gd name="textAreaTop" fmla="*/ 0 h 80640"/>
                  <a:gd name="textAreaBottom" fmla="*/ 81720 h 80640"/>
                </a:gdLst>
                <a:ahLst/>
                <a:rect l="textAreaLeft" t="textAreaTop" r="textAreaRight" b="textAreaBottom"/>
                <a:pathLst>
                  <a:path w="772" h="1213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5" name="Google Shape;376;p25"/>
              <p:cNvSpPr/>
              <p:nvPr/>
            </p:nvSpPr>
            <p:spPr>
              <a:xfrm>
                <a:off x="7059600" y="2800440"/>
                <a:ext cx="167040" cy="92520"/>
              </a:xfrm>
              <a:custGeom>
                <a:avLst/>
                <a:gdLst>
                  <a:gd name="textAreaLeft" fmla="*/ 0 w 167040"/>
                  <a:gd name="textAreaRight" fmla="*/ 168120 w 167040"/>
                  <a:gd name="textAreaTop" fmla="*/ 0 h 92520"/>
                  <a:gd name="textAreaBottom" fmla="*/ 93600 h 92520"/>
                </a:gdLst>
                <a:ahLst/>
                <a:rect l="textAreaLeft" t="textAreaTop" r="textAreaRight" b="textAreaBottom"/>
                <a:pathLst>
                  <a:path w="2495" h="1389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6" name="Google Shape;377;p25"/>
              <p:cNvSpPr/>
              <p:nvPr/>
            </p:nvSpPr>
            <p:spPr>
              <a:xfrm>
                <a:off x="6298200" y="2749680"/>
                <a:ext cx="276120" cy="155880"/>
              </a:xfrm>
              <a:custGeom>
                <a:avLst/>
                <a:gdLst>
                  <a:gd name="textAreaLeft" fmla="*/ 0 w 276120"/>
                  <a:gd name="textAreaRight" fmla="*/ 277200 w 276120"/>
                  <a:gd name="textAreaTop" fmla="*/ 0 h 155880"/>
                  <a:gd name="textAreaBottom" fmla="*/ 156960 h 155880"/>
                </a:gdLst>
                <a:ahLst/>
                <a:rect l="textAreaLeft" t="textAreaTop" r="textAreaRight" b="textAreaBottom"/>
                <a:pathLst>
                  <a:path w="4110" h="233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8480" bIns="78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7" name="Google Shape;378;p25"/>
              <p:cNvSpPr/>
              <p:nvPr/>
            </p:nvSpPr>
            <p:spPr>
              <a:xfrm>
                <a:off x="6303240" y="2782800"/>
                <a:ext cx="141120" cy="52560"/>
              </a:xfrm>
              <a:custGeom>
                <a:avLst/>
                <a:gdLst>
                  <a:gd name="textAreaLeft" fmla="*/ 0 w 141120"/>
                  <a:gd name="textAreaRight" fmla="*/ 142200 w 141120"/>
                  <a:gd name="textAreaTop" fmla="*/ 0 h 52560"/>
                  <a:gd name="textAreaBottom" fmla="*/ 53640 h 52560"/>
                </a:gdLst>
                <a:ahLst/>
                <a:rect l="textAreaLeft" t="textAreaTop" r="textAreaRight" b="textAreaBottom"/>
                <a:pathLst>
                  <a:path w="2109" h="794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8" name="Google Shape;379;p25"/>
              <p:cNvSpPr/>
              <p:nvPr/>
            </p:nvSpPr>
            <p:spPr>
              <a:xfrm>
                <a:off x="6320520" y="2822400"/>
                <a:ext cx="116280" cy="35640"/>
              </a:xfrm>
              <a:custGeom>
                <a:avLst/>
                <a:gdLst>
                  <a:gd name="textAreaLeft" fmla="*/ 0 w 116280"/>
                  <a:gd name="textAreaRight" fmla="*/ 117360 w 116280"/>
                  <a:gd name="textAreaTop" fmla="*/ 0 h 35640"/>
                  <a:gd name="textAreaBottom" fmla="*/ 36720 h 35640"/>
                </a:gdLst>
                <a:ahLst/>
                <a:rect l="textAreaLeft" t="textAreaTop" r="textAreaRight" b="textAreaBottom"/>
                <a:pathLst>
                  <a:path w="1738" h="542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360" bIns="18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9" name="Google Shape;380;p25"/>
              <p:cNvSpPr/>
              <p:nvPr/>
            </p:nvSpPr>
            <p:spPr>
              <a:xfrm>
                <a:off x="6337440" y="2850480"/>
                <a:ext cx="105120" cy="26280"/>
              </a:xfrm>
              <a:custGeom>
                <a:avLst/>
                <a:gdLst>
                  <a:gd name="textAreaLeft" fmla="*/ 0 w 105120"/>
                  <a:gd name="textAreaRight" fmla="*/ 106200 w 105120"/>
                  <a:gd name="textAreaTop" fmla="*/ 0 h 26280"/>
                  <a:gd name="textAreaBottom" fmla="*/ 27360 h 26280"/>
                </a:gdLst>
                <a:ahLst/>
                <a:rect l="textAreaLeft" t="textAreaTop" r="textAreaRight" b="textAreaBottom"/>
                <a:pathLst>
                  <a:path w="1576" h="404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0" name="Google Shape;381;p25"/>
              <p:cNvSpPr/>
              <p:nvPr/>
            </p:nvSpPr>
            <p:spPr>
              <a:xfrm>
                <a:off x="7332840" y="2479320"/>
                <a:ext cx="243000" cy="354600"/>
              </a:xfrm>
              <a:custGeom>
                <a:avLst/>
                <a:gdLst>
                  <a:gd name="textAreaLeft" fmla="*/ 0 w 243000"/>
                  <a:gd name="textAreaRight" fmla="*/ 244080 w 243000"/>
                  <a:gd name="textAreaTop" fmla="*/ 0 h 354600"/>
                  <a:gd name="textAreaBottom" fmla="*/ 355680 h 354600"/>
                </a:gdLst>
                <a:ahLst/>
                <a:rect l="textAreaLeft" t="textAreaTop" r="textAreaRight" b="textAreaBottom"/>
                <a:pathLst>
                  <a:path w="3620" h="5272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1" name="Google Shape;382;p25"/>
              <p:cNvSpPr/>
              <p:nvPr/>
            </p:nvSpPr>
            <p:spPr>
              <a:xfrm>
                <a:off x="7386480" y="2724480"/>
                <a:ext cx="46080" cy="70920"/>
              </a:xfrm>
              <a:custGeom>
                <a:avLst/>
                <a:gdLst>
                  <a:gd name="textAreaLeft" fmla="*/ 0 w 46080"/>
                  <a:gd name="textAreaRight" fmla="*/ 47160 w 46080"/>
                  <a:gd name="textAreaTop" fmla="*/ 0 h 70920"/>
                  <a:gd name="textAreaBottom" fmla="*/ 72000 h 70920"/>
                </a:gdLst>
                <a:ahLst/>
                <a:rect l="textAreaLeft" t="textAreaTop" r="textAreaRight" b="textAreaBottom"/>
                <a:pathLst>
                  <a:path w="701" h="1068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000" bIns="36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2" name="Google Shape;383;p25"/>
              <p:cNvSpPr/>
              <p:nvPr/>
            </p:nvSpPr>
            <p:spPr>
              <a:xfrm>
                <a:off x="7385760" y="2724120"/>
                <a:ext cx="47520" cy="72000"/>
              </a:xfrm>
              <a:custGeom>
                <a:avLst/>
                <a:gdLst>
                  <a:gd name="textAreaLeft" fmla="*/ 0 w 47520"/>
                  <a:gd name="textAreaRight" fmla="*/ 48600 w 47520"/>
                  <a:gd name="textAreaTop" fmla="*/ 0 h 72000"/>
                  <a:gd name="textAreaBottom" fmla="*/ 73080 h 72000"/>
                </a:gdLst>
                <a:ahLst/>
                <a:rect l="textAreaLeft" t="textAreaTop" r="textAreaRight" b="textAreaBottom"/>
                <a:pathLst>
                  <a:path w="719" h="1082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3" name="Google Shape;384;p25"/>
              <p:cNvSpPr/>
              <p:nvPr/>
            </p:nvSpPr>
            <p:spPr>
              <a:xfrm>
                <a:off x="7958880" y="3022200"/>
                <a:ext cx="131040" cy="13320"/>
              </a:xfrm>
              <a:custGeom>
                <a:avLst/>
                <a:gdLst>
                  <a:gd name="textAreaLeft" fmla="*/ 0 w 131040"/>
                  <a:gd name="textAreaRight" fmla="*/ 132120 w 131040"/>
                  <a:gd name="textAreaTop" fmla="*/ 0 h 13320"/>
                  <a:gd name="textAreaBottom" fmla="*/ 14400 h 13320"/>
                </a:gdLst>
                <a:ahLst/>
                <a:rect l="textAreaLeft" t="textAreaTop" r="textAreaRight" b="textAreaBottom"/>
                <a:pathLst>
                  <a:path w="1958" h="214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0" bIns="7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4" name="Google Shape;385;p25"/>
              <p:cNvSpPr/>
              <p:nvPr/>
            </p:nvSpPr>
            <p:spPr>
              <a:xfrm>
                <a:off x="6070320" y="4368960"/>
                <a:ext cx="442440" cy="237240"/>
              </a:xfrm>
              <a:custGeom>
                <a:avLst/>
                <a:gdLst>
                  <a:gd name="textAreaLeft" fmla="*/ 0 w 442440"/>
                  <a:gd name="textAreaRight" fmla="*/ 443520 w 442440"/>
                  <a:gd name="textAreaTop" fmla="*/ 0 h 237240"/>
                  <a:gd name="textAreaBottom" fmla="*/ 238320 h 237240"/>
                </a:gdLst>
                <a:ahLst/>
                <a:rect l="textAreaLeft" t="textAreaTop" r="textAreaRight" b="textAreaBottom"/>
                <a:pathLst>
                  <a:path w="6579" h="3536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5" name="Google Shape;386;p25"/>
              <p:cNvSpPr/>
              <p:nvPr/>
            </p:nvSpPr>
            <p:spPr>
              <a:xfrm>
                <a:off x="7812000" y="2977920"/>
                <a:ext cx="37800" cy="73440"/>
              </a:xfrm>
              <a:custGeom>
                <a:avLst/>
                <a:gdLst>
                  <a:gd name="textAreaLeft" fmla="*/ 0 w 37800"/>
                  <a:gd name="textAreaRight" fmla="*/ 38880 w 37800"/>
                  <a:gd name="textAreaTop" fmla="*/ 0 h 73440"/>
                  <a:gd name="textAreaBottom" fmla="*/ 74520 h 73440"/>
                </a:gdLst>
                <a:ahLst/>
                <a:rect l="textAreaLeft" t="textAreaTop" r="textAreaRight" b="textAreaBottom"/>
                <a:pathLst>
                  <a:path w="578" h="1104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6" name="Google Shape;387;p25"/>
              <p:cNvSpPr/>
              <p:nvPr/>
            </p:nvSpPr>
            <p:spPr>
              <a:xfrm>
                <a:off x="7840080" y="3001680"/>
                <a:ext cx="111240" cy="28440"/>
              </a:xfrm>
              <a:custGeom>
                <a:avLst/>
                <a:gdLst>
                  <a:gd name="textAreaLeft" fmla="*/ 0 w 111240"/>
                  <a:gd name="textAreaRight" fmla="*/ 112320 w 111240"/>
                  <a:gd name="textAreaTop" fmla="*/ 0 h 28440"/>
                  <a:gd name="textAreaBottom" fmla="*/ 29520 h 28440"/>
                </a:gdLst>
                <a:ahLst/>
                <a:rect l="textAreaLeft" t="textAreaTop" r="textAreaRight" b="textAreaBottom"/>
                <a:pathLst>
                  <a:path w="1663" h="437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4760" bIns="14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7" name="Google Shape;388;p25"/>
              <p:cNvSpPr/>
              <p:nvPr/>
            </p:nvSpPr>
            <p:spPr>
              <a:xfrm>
                <a:off x="7197840" y="2509560"/>
                <a:ext cx="141120" cy="194040"/>
              </a:xfrm>
              <a:custGeom>
                <a:avLst/>
                <a:gdLst>
                  <a:gd name="textAreaLeft" fmla="*/ 0 w 141120"/>
                  <a:gd name="textAreaRight" fmla="*/ 142200 w 141120"/>
                  <a:gd name="textAreaTop" fmla="*/ 0 h 194040"/>
                  <a:gd name="textAreaBottom" fmla="*/ 195120 h 194040"/>
                </a:gdLst>
                <a:ahLst/>
                <a:rect l="textAreaLeft" t="textAreaTop" r="textAreaRight" b="textAreaBottom"/>
                <a:pathLst>
                  <a:path w="2110" h="2893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8" name="Google Shape;389;p25"/>
              <p:cNvSpPr/>
              <p:nvPr/>
            </p:nvSpPr>
            <p:spPr>
              <a:xfrm>
                <a:off x="7365240" y="2541960"/>
                <a:ext cx="167040" cy="181080"/>
              </a:xfrm>
              <a:custGeom>
                <a:avLst/>
                <a:gdLst>
                  <a:gd name="textAreaLeft" fmla="*/ 0 w 167040"/>
                  <a:gd name="textAreaRight" fmla="*/ 168120 w 167040"/>
                  <a:gd name="textAreaTop" fmla="*/ 0 h 181080"/>
                  <a:gd name="textAreaBottom" fmla="*/ 182160 h 181080"/>
                </a:gdLst>
                <a:ahLst/>
                <a:rect l="textAreaLeft" t="textAreaTop" r="textAreaRight" b="textAreaBottom"/>
                <a:pathLst>
                  <a:path w="2495" h="2701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9" name="Google Shape;390;p25"/>
              <p:cNvSpPr/>
              <p:nvPr/>
            </p:nvSpPr>
            <p:spPr>
              <a:xfrm>
                <a:off x="7170840" y="2494080"/>
                <a:ext cx="194760" cy="228960"/>
              </a:xfrm>
              <a:custGeom>
                <a:avLst/>
                <a:gdLst>
                  <a:gd name="textAreaLeft" fmla="*/ 0 w 194760"/>
                  <a:gd name="textAreaRight" fmla="*/ 195840 w 194760"/>
                  <a:gd name="textAreaTop" fmla="*/ 0 h 228960"/>
                  <a:gd name="textAreaBottom" fmla="*/ 230040 h 228960"/>
                </a:gdLst>
                <a:ahLst/>
                <a:rect l="textAreaLeft" t="textAreaTop" r="textAreaRight" b="textAreaBottom"/>
                <a:pathLst>
                  <a:path w="2904" h="3411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80" name="Google Shape;391;p25"/>
              <p:cNvSpPr/>
              <p:nvPr/>
            </p:nvSpPr>
            <p:spPr>
              <a:xfrm>
                <a:off x="7434360" y="1919880"/>
                <a:ext cx="326880" cy="123480"/>
              </a:xfrm>
              <a:custGeom>
                <a:avLst/>
                <a:gdLst>
                  <a:gd name="textAreaLeft" fmla="*/ 0 w 326880"/>
                  <a:gd name="textAreaRight" fmla="*/ 327960 w 326880"/>
                  <a:gd name="textAreaTop" fmla="*/ 0 h 123480"/>
                  <a:gd name="textAreaBottom" fmla="*/ 124560 h 123480"/>
                </a:gdLst>
                <a:ahLst/>
                <a:rect l="textAreaLeft" t="textAreaTop" r="textAreaRight" b="textAreaBottom"/>
                <a:pathLst>
                  <a:path w="4862" h="1846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2280" bIns="62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81" name="Google Shape;392;p25"/>
              <p:cNvSpPr/>
              <p:nvPr/>
            </p:nvSpPr>
            <p:spPr>
              <a:xfrm>
                <a:off x="7572240" y="3054960"/>
                <a:ext cx="588240" cy="27360"/>
              </a:xfrm>
              <a:custGeom>
                <a:avLst/>
                <a:gdLst>
                  <a:gd name="textAreaLeft" fmla="*/ 0 w 588240"/>
                  <a:gd name="textAreaRight" fmla="*/ 589320 w 588240"/>
                  <a:gd name="textAreaTop" fmla="*/ 0 h 27360"/>
                  <a:gd name="textAreaBottom" fmla="*/ 28440 h 27360"/>
                </a:gdLst>
                <a:ahLst/>
                <a:rect l="textAreaLeft" t="textAreaTop" r="textAreaRight" b="textAreaBottom"/>
                <a:pathLst>
                  <a:path w="8738" h="421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4040" bIns="14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82" name="Google Shape;393;p25"/>
              <p:cNvSpPr/>
              <p:nvPr/>
            </p:nvSpPr>
            <p:spPr>
              <a:xfrm>
                <a:off x="7561080" y="3017160"/>
                <a:ext cx="583200" cy="77040"/>
              </a:xfrm>
              <a:custGeom>
                <a:avLst/>
                <a:gdLst>
                  <a:gd name="textAreaLeft" fmla="*/ 0 w 583200"/>
                  <a:gd name="textAreaRight" fmla="*/ 584280 w 583200"/>
                  <a:gd name="textAreaTop" fmla="*/ 0 h 77040"/>
                  <a:gd name="textAreaBottom" fmla="*/ 78120 h 77040"/>
                </a:gdLst>
                <a:ahLst/>
                <a:rect l="textAreaLeft" t="textAreaTop" r="textAreaRight" b="textAreaBottom"/>
                <a:pathLst>
                  <a:path w="8662" h="1161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83" name="Google Shape;394;p25"/>
              <p:cNvSpPr/>
              <p:nvPr/>
            </p:nvSpPr>
            <p:spPr>
              <a:xfrm>
                <a:off x="6489720" y="4340520"/>
                <a:ext cx="80280" cy="91080"/>
              </a:xfrm>
              <a:custGeom>
                <a:avLst/>
                <a:gdLst>
                  <a:gd name="textAreaLeft" fmla="*/ 0 w 80280"/>
                  <a:gd name="textAreaRight" fmla="*/ 81360 w 80280"/>
                  <a:gd name="textAreaTop" fmla="*/ 0 h 91080"/>
                  <a:gd name="textAreaBottom" fmla="*/ 92160 h 91080"/>
                </a:gdLst>
                <a:ahLst/>
                <a:rect l="textAreaLeft" t="textAreaTop" r="textAreaRight" b="textAreaBottom"/>
                <a:pathLst>
                  <a:path w="1206" h="1366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080" bIns="46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84" name="Google Shape;395;p25"/>
              <p:cNvSpPr/>
              <p:nvPr/>
            </p:nvSpPr>
            <p:spPr>
              <a:xfrm>
                <a:off x="7095600" y="4212360"/>
                <a:ext cx="143640" cy="32760"/>
              </a:xfrm>
              <a:custGeom>
                <a:avLst/>
                <a:gdLst>
                  <a:gd name="textAreaLeft" fmla="*/ 0 w 143640"/>
                  <a:gd name="textAreaRight" fmla="*/ 144720 w 143640"/>
                  <a:gd name="textAreaTop" fmla="*/ 0 h 32760"/>
                  <a:gd name="textAreaBottom" fmla="*/ 33840 h 32760"/>
                </a:gdLst>
                <a:ahLst/>
                <a:rect l="textAreaLeft" t="textAreaTop" r="textAreaRight" b="textAreaBottom"/>
                <a:pathLst>
                  <a:path w="2145" h="504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920" bIns="16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85" name="Google Shape;396;p25"/>
              <p:cNvSpPr/>
              <p:nvPr/>
            </p:nvSpPr>
            <p:spPr>
              <a:xfrm>
                <a:off x="7130160" y="4329000"/>
                <a:ext cx="141120" cy="34560"/>
              </a:xfrm>
              <a:custGeom>
                <a:avLst/>
                <a:gdLst>
                  <a:gd name="textAreaLeft" fmla="*/ 0 w 141120"/>
                  <a:gd name="textAreaRight" fmla="*/ 142200 w 141120"/>
                  <a:gd name="textAreaTop" fmla="*/ 0 h 34560"/>
                  <a:gd name="textAreaBottom" fmla="*/ 35640 h 34560"/>
                </a:gdLst>
                <a:ahLst/>
                <a:rect l="textAreaLeft" t="textAreaTop" r="textAreaRight" b="textAreaBottom"/>
                <a:pathLst>
                  <a:path w="2111" h="531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86" name="Google Shape;397;p25"/>
              <p:cNvSpPr/>
              <p:nvPr/>
            </p:nvSpPr>
            <p:spPr>
              <a:xfrm>
                <a:off x="6459120" y="4368600"/>
                <a:ext cx="69120" cy="92880"/>
              </a:xfrm>
              <a:custGeom>
                <a:avLst/>
                <a:gdLst>
                  <a:gd name="textAreaLeft" fmla="*/ 0 w 69120"/>
                  <a:gd name="textAreaRight" fmla="*/ 70200 w 69120"/>
                  <a:gd name="textAreaTop" fmla="*/ 0 h 92880"/>
                  <a:gd name="textAreaBottom" fmla="*/ 93960 h 92880"/>
                </a:gdLst>
                <a:ahLst/>
                <a:rect l="textAreaLeft" t="textAreaTop" r="textAreaRight" b="textAreaBottom"/>
                <a:pathLst>
                  <a:path w="1041" h="1392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87" name="Google Shape;398;p25"/>
              <p:cNvSpPr/>
              <p:nvPr/>
            </p:nvSpPr>
            <p:spPr>
              <a:xfrm>
                <a:off x="7435080" y="1886400"/>
                <a:ext cx="275040" cy="104400"/>
              </a:xfrm>
              <a:custGeom>
                <a:avLst/>
                <a:gdLst>
                  <a:gd name="textAreaLeft" fmla="*/ 0 w 275040"/>
                  <a:gd name="textAreaRight" fmla="*/ 276120 w 275040"/>
                  <a:gd name="textAreaTop" fmla="*/ 0 h 104400"/>
                  <a:gd name="textAreaBottom" fmla="*/ 105480 h 104400"/>
                </a:gdLst>
                <a:ahLst/>
                <a:rect l="textAreaLeft" t="textAreaTop" r="textAreaRight" b="textAreaBottom"/>
                <a:pathLst>
                  <a:path w="4095" h="1562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2560" bIns="52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88" name="Google Shape;399;p25"/>
              <p:cNvSpPr/>
              <p:nvPr/>
            </p:nvSpPr>
            <p:spPr>
              <a:xfrm>
                <a:off x="7525080" y="2449440"/>
                <a:ext cx="37800" cy="264240"/>
              </a:xfrm>
              <a:custGeom>
                <a:avLst/>
                <a:gdLst>
                  <a:gd name="textAreaLeft" fmla="*/ 0 w 37800"/>
                  <a:gd name="textAreaRight" fmla="*/ 38880 w 37800"/>
                  <a:gd name="textAreaTop" fmla="*/ 0 h 264240"/>
                  <a:gd name="textAreaBottom" fmla="*/ 265320 h 264240"/>
                </a:gdLst>
                <a:ahLst/>
                <a:rect l="textAreaLeft" t="textAreaTop" r="textAreaRight" b="textAreaBottom"/>
                <a:pathLst>
                  <a:path w="578" h="3934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89" name="Google Shape;400;p25"/>
              <p:cNvSpPr/>
              <p:nvPr/>
            </p:nvSpPr>
            <p:spPr>
              <a:xfrm>
                <a:off x="6877440" y="3893400"/>
                <a:ext cx="127080" cy="312120"/>
              </a:xfrm>
              <a:custGeom>
                <a:avLst/>
                <a:gdLst>
                  <a:gd name="textAreaLeft" fmla="*/ 0 w 127080"/>
                  <a:gd name="textAreaRight" fmla="*/ 128160 w 127080"/>
                  <a:gd name="textAreaTop" fmla="*/ 0 h 312120"/>
                  <a:gd name="textAreaBottom" fmla="*/ 313200 h 312120"/>
                </a:gdLst>
                <a:ahLst/>
                <a:rect l="textAreaLeft" t="textAreaTop" r="textAreaRight" b="textAreaBottom"/>
                <a:pathLst>
                  <a:path w="1902" h="4642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90" name="Google Shape;401;p25"/>
              <p:cNvSpPr/>
              <p:nvPr/>
            </p:nvSpPr>
            <p:spPr>
              <a:xfrm>
                <a:off x="7140960" y="3612960"/>
                <a:ext cx="78840" cy="367200"/>
              </a:xfrm>
              <a:custGeom>
                <a:avLst/>
                <a:gdLst>
                  <a:gd name="textAreaLeft" fmla="*/ 0 w 78840"/>
                  <a:gd name="textAreaRight" fmla="*/ 79920 w 78840"/>
                  <a:gd name="textAreaTop" fmla="*/ 0 h 367200"/>
                  <a:gd name="textAreaBottom" fmla="*/ 368280 h 367200"/>
                </a:gdLst>
                <a:ahLst/>
                <a:rect l="textAreaLeft" t="textAreaTop" r="textAreaRight" b="textAreaBottom"/>
                <a:pathLst>
                  <a:path w="1184" h="5459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91" name="Google Shape;402;p25"/>
              <p:cNvSpPr/>
              <p:nvPr/>
            </p:nvSpPr>
            <p:spPr>
              <a:xfrm>
                <a:off x="5484960" y="2963520"/>
                <a:ext cx="63000" cy="1640520"/>
              </a:xfrm>
              <a:custGeom>
                <a:avLst/>
                <a:gdLst>
                  <a:gd name="textAreaLeft" fmla="*/ 0 w 63000"/>
                  <a:gd name="textAreaRight" fmla="*/ 64080 w 63000"/>
                  <a:gd name="textAreaTop" fmla="*/ 0 h 1640520"/>
                  <a:gd name="textAreaBottom" fmla="*/ 1641600 h 1640520"/>
                </a:gdLst>
                <a:ahLst/>
                <a:rect l="textAreaLeft" t="textAreaTop" r="textAreaRight" b="textAreaBottom"/>
                <a:pathLst>
                  <a:path w="951" h="24343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92" name="Google Shape;403;p25"/>
              <p:cNvSpPr/>
              <p:nvPr/>
            </p:nvSpPr>
            <p:spPr>
              <a:xfrm>
                <a:off x="6978240" y="2950560"/>
                <a:ext cx="63000" cy="1655640"/>
              </a:xfrm>
              <a:custGeom>
                <a:avLst/>
                <a:gdLst>
                  <a:gd name="textAreaLeft" fmla="*/ 0 w 63000"/>
                  <a:gd name="textAreaRight" fmla="*/ 64080 w 63000"/>
                  <a:gd name="textAreaTop" fmla="*/ 0 h 1655640"/>
                  <a:gd name="textAreaBottom" fmla="*/ 1656720 h 1655640"/>
                </a:gdLst>
                <a:ahLst/>
                <a:rect l="textAreaLeft" t="textAreaTop" r="textAreaRight" b="textAreaBottom"/>
                <a:pathLst>
                  <a:path w="951" h="24342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93" name="Google Shape;404;p25"/>
              <p:cNvSpPr/>
              <p:nvPr/>
            </p:nvSpPr>
            <p:spPr>
              <a:xfrm>
                <a:off x="7464600" y="4470120"/>
                <a:ext cx="116640" cy="116280"/>
              </a:xfrm>
              <a:custGeom>
                <a:avLst/>
                <a:gdLst>
                  <a:gd name="textAreaLeft" fmla="*/ 0 w 116640"/>
                  <a:gd name="textAreaRight" fmla="*/ 117720 w 116640"/>
                  <a:gd name="textAreaTop" fmla="*/ 0 h 116280"/>
                  <a:gd name="textAreaBottom" fmla="*/ 117360 h 116280"/>
                </a:gdLst>
                <a:ahLst/>
                <a:rect l="textAreaLeft" t="textAreaTop" r="textAreaRight" b="textAreaBottom"/>
                <a:pathLst>
                  <a:path w="1746" h="1738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8680" bIns="58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94" name="Google Shape;405;p25"/>
              <p:cNvSpPr/>
              <p:nvPr/>
            </p:nvSpPr>
            <p:spPr>
              <a:xfrm>
                <a:off x="7490160" y="4495320"/>
                <a:ext cx="65880" cy="65520"/>
              </a:xfrm>
              <a:custGeom>
                <a:avLst/>
                <a:gdLst>
                  <a:gd name="textAreaLeft" fmla="*/ 0 w 65880"/>
                  <a:gd name="textAreaRight" fmla="*/ 66960 w 65880"/>
                  <a:gd name="textAreaTop" fmla="*/ 0 h 65520"/>
                  <a:gd name="textAreaBottom" fmla="*/ 66600 h 65520"/>
                </a:gdLst>
                <a:ahLst/>
                <a:rect l="textAreaLeft" t="textAreaTop" r="textAreaRight" b="textAreaBottom"/>
                <a:pathLst>
                  <a:path w="993" h="989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120" bIns="33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95" name="Google Shape;406;p25"/>
              <p:cNvSpPr/>
              <p:nvPr/>
            </p:nvSpPr>
            <p:spPr>
              <a:xfrm>
                <a:off x="7828920" y="3875040"/>
                <a:ext cx="72360" cy="564840"/>
              </a:xfrm>
              <a:custGeom>
                <a:avLst/>
                <a:gdLst>
                  <a:gd name="textAreaLeft" fmla="*/ 0 w 72360"/>
                  <a:gd name="textAreaRight" fmla="*/ 73440 w 72360"/>
                  <a:gd name="textAreaTop" fmla="*/ 0 h 564840"/>
                  <a:gd name="textAreaBottom" fmla="*/ 565920 h 564840"/>
                </a:gdLst>
                <a:ahLst/>
                <a:rect l="textAreaLeft" t="textAreaTop" r="textAreaRight" b="textAreaBottom"/>
                <a:pathLst>
                  <a:path w="1088" h="8391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96" name="Google Shape;407;p25"/>
              <p:cNvSpPr/>
              <p:nvPr/>
            </p:nvSpPr>
            <p:spPr>
              <a:xfrm>
                <a:off x="7770240" y="3568320"/>
                <a:ext cx="179280" cy="306360"/>
              </a:xfrm>
              <a:custGeom>
                <a:avLst/>
                <a:gdLst>
                  <a:gd name="textAreaLeft" fmla="*/ 0 w 179280"/>
                  <a:gd name="textAreaRight" fmla="*/ 180360 w 179280"/>
                  <a:gd name="textAreaTop" fmla="*/ 0 h 306360"/>
                  <a:gd name="textAreaBottom" fmla="*/ 307440 h 306360"/>
                </a:gdLst>
                <a:ahLst/>
                <a:rect l="textAreaLeft" t="textAreaTop" r="textAreaRight" b="textAreaBottom"/>
                <a:pathLst>
                  <a:path w="2677" h="4558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97" name="Google Shape;408;p25"/>
              <p:cNvSpPr/>
              <p:nvPr/>
            </p:nvSpPr>
            <p:spPr>
              <a:xfrm>
                <a:off x="7770240" y="3568320"/>
                <a:ext cx="179280" cy="23760"/>
              </a:xfrm>
              <a:custGeom>
                <a:avLst/>
                <a:gdLst>
                  <a:gd name="textAreaLeft" fmla="*/ 0 w 179280"/>
                  <a:gd name="textAreaRight" fmla="*/ 180360 w 179280"/>
                  <a:gd name="textAreaTop" fmla="*/ 0 h 23760"/>
                  <a:gd name="textAreaBottom" fmla="*/ 24840 h 23760"/>
                </a:gdLst>
                <a:ahLst/>
                <a:rect l="textAreaLeft" t="textAreaTop" r="textAreaRight" b="textAreaBottom"/>
                <a:pathLst>
                  <a:path w="2677" h="369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240" bIns="12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98" name="Google Shape;409;p25"/>
              <p:cNvSpPr/>
              <p:nvPr/>
            </p:nvSpPr>
            <p:spPr>
              <a:xfrm>
                <a:off x="7497720" y="4407480"/>
                <a:ext cx="740520" cy="119520"/>
              </a:xfrm>
              <a:custGeom>
                <a:avLst/>
                <a:gdLst>
                  <a:gd name="textAreaLeft" fmla="*/ 0 w 740520"/>
                  <a:gd name="textAreaRight" fmla="*/ 741600 w 740520"/>
                  <a:gd name="textAreaTop" fmla="*/ 0 h 119520"/>
                  <a:gd name="textAreaBottom" fmla="*/ 120600 h 119520"/>
                </a:gdLst>
                <a:ahLst/>
                <a:rect l="textAreaLeft" t="textAreaTop" r="textAreaRight" b="textAreaBottom"/>
                <a:pathLst>
                  <a:path w="10999" h="1786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0120" bIns="60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99" name="Google Shape;410;p25"/>
              <p:cNvSpPr/>
              <p:nvPr/>
            </p:nvSpPr>
            <p:spPr>
              <a:xfrm>
                <a:off x="8152200" y="4464360"/>
                <a:ext cx="116640" cy="116280"/>
              </a:xfrm>
              <a:custGeom>
                <a:avLst/>
                <a:gdLst>
                  <a:gd name="textAreaLeft" fmla="*/ 0 w 116640"/>
                  <a:gd name="textAreaRight" fmla="*/ 117720 w 116640"/>
                  <a:gd name="textAreaTop" fmla="*/ 0 h 116280"/>
                  <a:gd name="textAreaBottom" fmla="*/ 117360 h 116280"/>
                </a:gdLst>
                <a:ahLst/>
                <a:rect l="textAreaLeft" t="textAreaTop" r="textAreaRight" b="textAreaBottom"/>
                <a:pathLst>
                  <a:path w="1746" h="1738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8680" bIns="58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00" name="Google Shape;411;p25"/>
              <p:cNvSpPr/>
              <p:nvPr/>
            </p:nvSpPr>
            <p:spPr>
              <a:xfrm>
                <a:off x="8177400" y="4489560"/>
                <a:ext cx="65880" cy="65520"/>
              </a:xfrm>
              <a:custGeom>
                <a:avLst/>
                <a:gdLst>
                  <a:gd name="textAreaLeft" fmla="*/ 0 w 65880"/>
                  <a:gd name="textAreaRight" fmla="*/ 66960 w 65880"/>
                  <a:gd name="textAreaTop" fmla="*/ 0 h 65520"/>
                  <a:gd name="textAreaBottom" fmla="*/ 66600 h 65520"/>
                </a:gdLst>
                <a:ahLst/>
                <a:rect l="textAreaLeft" t="textAreaTop" r="textAreaRight" b="textAreaBottom"/>
                <a:pathLst>
                  <a:path w="995" h="989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120" bIns="33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01" name="Google Shape;412;p25"/>
              <p:cNvSpPr/>
              <p:nvPr/>
            </p:nvSpPr>
            <p:spPr>
              <a:xfrm>
                <a:off x="7910280" y="3555720"/>
                <a:ext cx="258840" cy="90000"/>
              </a:xfrm>
              <a:custGeom>
                <a:avLst/>
                <a:gdLst>
                  <a:gd name="textAreaLeft" fmla="*/ 0 w 258840"/>
                  <a:gd name="textAreaRight" fmla="*/ 259920 w 258840"/>
                  <a:gd name="textAreaTop" fmla="*/ 0 h 90000"/>
                  <a:gd name="textAreaBottom" fmla="*/ 91080 h 90000"/>
                </a:gdLst>
                <a:ahLst/>
                <a:rect l="textAreaLeft" t="textAreaTop" r="textAreaRight" b="textAreaBottom"/>
                <a:pathLst>
                  <a:path w="3852" h="1348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360" bIns="45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02" name="Google Shape;413;p25"/>
              <p:cNvSpPr/>
              <p:nvPr/>
            </p:nvSpPr>
            <p:spPr>
              <a:xfrm>
                <a:off x="8151120" y="3631320"/>
                <a:ext cx="50040" cy="17640"/>
              </a:xfrm>
              <a:custGeom>
                <a:avLst/>
                <a:gdLst>
                  <a:gd name="textAreaLeft" fmla="*/ 0 w 50040"/>
                  <a:gd name="textAreaRight" fmla="*/ 51120 w 50040"/>
                  <a:gd name="textAreaTop" fmla="*/ 0 h 17640"/>
                  <a:gd name="textAreaBottom" fmla="*/ 18720 h 17640"/>
                </a:gdLst>
                <a:ahLst/>
                <a:rect l="textAreaLeft" t="textAreaTop" r="textAreaRight" b="textAreaBottom"/>
                <a:pathLst>
                  <a:path w="757" h="278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" bIns="9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03" name="Google Shape;414;p25"/>
              <p:cNvSpPr/>
              <p:nvPr/>
            </p:nvSpPr>
            <p:spPr>
              <a:xfrm>
                <a:off x="7430040" y="3455280"/>
                <a:ext cx="859320" cy="116280"/>
              </a:xfrm>
              <a:custGeom>
                <a:avLst/>
                <a:gdLst>
                  <a:gd name="textAreaLeft" fmla="*/ 0 w 859320"/>
                  <a:gd name="textAreaRight" fmla="*/ 860400 w 859320"/>
                  <a:gd name="textAreaTop" fmla="*/ 0 h 116280"/>
                  <a:gd name="textAreaBottom" fmla="*/ 117360 h 116280"/>
                </a:gdLst>
                <a:ahLst/>
                <a:rect l="textAreaLeft" t="textAreaTop" r="textAreaRight" b="textAreaBottom"/>
                <a:pathLst>
                  <a:path w="12759" h="1741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8680" bIns="58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04" name="Google Shape;415;p25"/>
              <p:cNvSpPr/>
              <p:nvPr/>
            </p:nvSpPr>
            <p:spPr>
              <a:xfrm>
                <a:off x="7432920" y="3455280"/>
                <a:ext cx="852480" cy="24840"/>
              </a:xfrm>
              <a:custGeom>
                <a:avLst/>
                <a:gdLst>
                  <a:gd name="textAreaLeft" fmla="*/ 0 w 852480"/>
                  <a:gd name="textAreaRight" fmla="*/ 853560 w 852480"/>
                  <a:gd name="textAreaTop" fmla="*/ 0 h 24840"/>
                  <a:gd name="textAreaBottom" fmla="*/ 25920 h 24840"/>
                </a:gdLst>
                <a:ahLst/>
                <a:rect l="textAreaLeft" t="textAreaTop" r="textAreaRight" b="textAreaBottom"/>
                <a:pathLst>
                  <a:path w="12655" h="383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05" name="Google Shape;416;p25"/>
              <p:cNvSpPr/>
              <p:nvPr/>
            </p:nvSpPr>
            <p:spPr>
              <a:xfrm>
                <a:off x="7824960" y="4239000"/>
                <a:ext cx="83880" cy="139680"/>
              </a:xfrm>
              <a:custGeom>
                <a:avLst/>
                <a:gdLst>
                  <a:gd name="textAreaLeft" fmla="*/ 0 w 83880"/>
                  <a:gd name="textAreaRight" fmla="*/ 84960 w 83880"/>
                  <a:gd name="textAreaTop" fmla="*/ 0 h 139680"/>
                  <a:gd name="textAreaBottom" fmla="*/ 140760 h 139680"/>
                </a:gdLst>
                <a:ahLst/>
                <a:rect l="textAreaLeft" t="textAreaTop" r="textAreaRight" b="textAreaBottom"/>
                <a:pathLst>
                  <a:path w="1261" h="209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0200" bIns="70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06" name="Google Shape;417;p25"/>
              <p:cNvSpPr/>
              <p:nvPr/>
            </p:nvSpPr>
            <p:spPr>
              <a:xfrm>
                <a:off x="7813800" y="4379040"/>
                <a:ext cx="106200" cy="30240"/>
              </a:xfrm>
              <a:custGeom>
                <a:avLst/>
                <a:gdLst>
                  <a:gd name="textAreaLeft" fmla="*/ 0 w 106200"/>
                  <a:gd name="textAreaRight" fmla="*/ 107280 w 106200"/>
                  <a:gd name="textAreaTop" fmla="*/ 0 h 30240"/>
                  <a:gd name="textAreaBottom" fmla="*/ 31320 h 30240"/>
                </a:gdLst>
                <a:ahLst/>
                <a:rect l="textAreaLeft" t="textAreaTop" r="textAreaRight" b="textAreaBottom"/>
                <a:pathLst>
                  <a:path w="1592" h="463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480" bIns="15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07" name="Google Shape;418;p25"/>
              <p:cNvSpPr/>
              <p:nvPr/>
            </p:nvSpPr>
            <p:spPr>
              <a:xfrm>
                <a:off x="7761240" y="2499120"/>
                <a:ext cx="685800" cy="473400"/>
              </a:xfrm>
              <a:custGeom>
                <a:avLst/>
                <a:gdLst>
                  <a:gd name="textAreaLeft" fmla="*/ 0 w 685800"/>
                  <a:gd name="textAreaRight" fmla="*/ 686880 w 685800"/>
                  <a:gd name="textAreaTop" fmla="*/ 0 h 473400"/>
                  <a:gd name="textAreaBottom" fmla="*/ 474480 h 473400"/>
                </a:gdLst>
                <a:ahLst/>
                <a:rect l="textAreaLeft" t="textAreaTop" r="textAreaRight" b="textAreaBottom"/>
                <a:pathLst>
                  <a:path w="10186" h="7037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08" name="Google Shape;419;p25"/>
              <p:cNvSpPr/>
              <p:nvPr/>
            </p:nvSpPr>
            <p:spPr>
              <a:xfrm>
                <a:off x="7817760" y="2498760"/>
                <a:ext cx="685800" cy="473400"/>
              </a:xfrm>
              <a:custGeom>
                <a:avLst/>
                <a:gdLst>
                  <a:gd name="textAreaLeft" fmla="*/ 0 w 685800"/>
                  <a:gd name="textAreaRight" fmla="*/ 686880 w 685800"/>
                  <a:gd name="textAreaTop" fmla="*/ 0 h 473400"/>
                  <a:gd name="textAreaBottom" fmla="*/ 474480 h 473400"/>
                </a:gdLst>
                <a:ahLst/>
                <a:rect l="textAreaLeft" t="textAreaTop" r="textAreaRight" b="textAreaBottom"/>
                <a:pathLst>
                  <a:path w="10186" h="7037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09" name="Google Shape;420;p25"/>
              <p:cNvSpPr/>
              <p:nvPr/>
            </p:nvSpPr>
            <p:spPr>
              <a:xfrm>
                <a:off x="7817400" y="2498040"/>
                <a:ext cx="686880" cy="474480"/>
              </a:xfrm>
              <a:custGeom>
                <a:avLst/>
                <a:gdLst>
                  <a:gd name="textAreaLeft" fmla="*/ 0 w 686880"/>
                  <a:gd name="textAreaRight" fmla="*/ 687960 w 686880"/>
                  <a:gd name="textAreaTop" fmla="*/ 0 h 474480"/>
                  <a:gd name="textAreaBottom" fmla="*/ 475560 h 474480"/>
                </a:gdLst>
                <a:ahLst/>
                <a:rect l="textAreaLeft" t="textAreaTop" r="textAreaRight" b="textAreaBottom"/>
                <a:pathLst>
                  <a:path w="10201" h="7053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0" name="Google Shape;421;p25"/>
              <p:cNvSpPr/>
              <p:nvPr/>
            </p:nvSpPr>
            <p:spPr>
              <a:xfrm>
                <a:off x="8039520" y="2724480"/>
                <a:ext cx="164880" cy="796680"/>
              </a:xfrm>
              <a:custGeom>
                <a:avLst/>
                <a:gdLst>
                  <a:gd name="textAreaLeft" fmla="*/ 0 w 164880"/>
                  <a:gd name="textAreaRight" fmla="*/ 165960 w 164880"/>
                  <a:gd name="textAreaTop" fmla="*/ 0 h 796680"/>
                  <a:gd name="textAreaBottom" fmla="*/ 797760 h 796680"/>
                </a:gdLst>
                <a:ahLst/>
                <a:rect l="textAreaLeft" t="textAreaTop" r="textAreaRight" b="textAreaBottom"/>
                <a:pathLst>
                  <a:path w="2461" h="11832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1" name="Google Shape;422;p25"/>
              <p:cNvSpPr/>
              <p:nvPr/>
            </p:nvSpPr>
            <p:spPr>
              <a:xfrm>
                <a:off x="8066880" y="2724120"/>
                <a:ext cx="202680" cy="797040"/>
              </a:xfrm>
              <a:custGeom>
                <a:avLst/>
                <a:gdLst>
                  <a:gd name="textAreaLeft" fmla="*/ 0 w 202680"/>
                  <a:gd name="textAreaRight" fmla="*/ 203760 w 202680"/>
                  <a:gd name="textAreaTop" fmla="*/ 0 h 797040"/>
                  <a:gd name="textAreaBottom" fmla="*/ 798120 h 797040"/>
                </a:gdLst>
                <a:ahLst/>
                <a:rect l="textAreaLeft" t="textAreaTop" r="textAreaRight" b="textAreaBottom"/>
                <a:pathLst>
                  <a:path w="3022" h="11834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2" name="Google Shape;423;p25"/>
              <p:cNvSpPr/>
              <p:nvPr/>
            </p:nvSpPr>
            <p:spPr>
              <a:xfrm>
                <a:off x="8038800" y="2723760"/>
                <a:ext cx="231120" cy="798120"/>
              </a:xfrm>
              <a:custGeom>
                <a:avLst/>
                <a:gdLst>
                  <a:gd name="textAreaLeft" fmla="*/ 0 w 231120"/>
                  <a:gd name="textAreaRight" fmla="*/ 232200 w 231120"/>
                  <a:gd name="textAreaTop" fmla="*/ 0 h 798120"/>
                  <a:gd name="textAreaBottom" fmla="*/ 799200 h 798120"/>
                </a:gdLst>
                <a:ahLst/>
                <a:rect l="textAreaLeft" t="textAreaTop" r="textAreaRight" b="textAreaBottom"/>
                <a:pathLst>
                  <a:path w="3442" h="11851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3" name="Google Shape;424;p25"/>
              <p:cNvSpPr/>
              <p:nvPr/>
            </p:nvSpPr>
            <p:spPr>
              <a:xfrm>
                <a:off x="8169120" y="2747880"/>
                <a:ext cx="63720" cy="86400"/>
              </a:xfrm>
              <a:custGeom>
                <a:avLst/>
                <a:gdLst>
                  <a:gd name="textAreaLeft" fmla="*/ 0 w 63720"/>
                  <a:gd name="textAreaRight" fmla="*/ 64800 w 63720"/>
                  <a:gd name="textAreaTop" fmla="*/ 0 h 86400"/>
                  <a:gd name="textAreaBottom" fmla="*/ 87480 h 86400"/>
                </a:gdLst>
                <a:ahLst/>
                <a:rect l="textAreaLeft" t="textAreaTop" r="textAreaRight" b="textAreaBottom"/>
                <a:pathLst>
                  <a:path w="963" h="1299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4" name="Google Shape;425;p25"/>
              <p:cNvSpPr/>
              <p:nvPr/>
            </p:nvSpPr>
            <p:spPr>
              <a:xfrm>
                <a:off x="8191440" y="2747880"/>
                <a:ext cx="64080" cy="86400"/>
              </a:xfrm>
              <a:custGeom>
                <a:avLst/>
                <a:gdLst>
                  <a:gd name="textAreaLeft" fmla="*/ 0 w 64080"/>
                  <a:gd name="textAreaRight" fmla="*/ 65160 w 64080"/>
                  <a:gd name="textAreaTop" fmla="*/ 0 h 86400"/>
                  <a:gd name="textAreaBottom" fmla="*/ 87480 h 86400"/>
                </a:gdLst>
                <a:ahLst/>
                <a:rect l="textAreaLeft" t="textAreaTop" r="textAreaRight" b="textAreaBottom"/>
                <a:pathLst>
                  <a:path w="964" h="1297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5" name="Google Shape;426;p25"/>
              <p:cNvSpPr/>
              <p:nvPr/>
            </p:nvSpPr>
            <p:spPr>
              <a:xfrm>
                <a:off x="8168400" y="2747160"/>
                <a:ext cx="87480" cy="87840"/>
              </a:xfrm>
              <a:custGeom>
                <a:avLst/>
                <a:gdLst>
                  <a:gd name="textAreaLeft" fmla="*/ 0 w 87480"/>
                  <a:gd name="textAreaRight" fmla="*/ 88560 w 87480"/>
                  <a:gd name="textAreaTop" fmla="*/ 0 h 87840"/>
                  <a:gd name="textAreaBottom" fmla="*/ 88920 h 87840"/>
                </a:gdLst>
                <a:ahLst/>
                <a:rect l="textAreaLeft" t="textAreaTop" r="textAreaRight" b="textAreaBottom"/>
                <a:pathLst>
                  <a:path w="1313" h="1316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6" name="Google Shape;427;p25"/>
              <p:cNvSpPr/>
              <p:nvPr/>
            </p:nvSpPr>
            <p:spPr>
              <a:xfrm>
                <a:off x="7828920" y="3875040"/>
                <a:ext cx="70560" cy="362880"/>
              </a:xfrm>
              <a:custGeom>
                <a:avLst/>
                <a:gdLst>
                  <a:gd name="textAreaLeft" fmla="*/ 0 w 70560"/>
                  <a:gd name="textAreaRight" fmla="*/ 71640 w 70560"/>
                  <a:gd name="textAreaTop" fmla="*/ 0 h 362880"/>
                  <a:gd name="textAreaBottom" fmla="*/ 363960 h 362880"/>
                </a:gdLst>
                <a:ahLst/>
                <a:rect l="textAreaLeft" t="textAreaTop" r="textAreaRight" b="textAreaBottom"/>
                <a:pathLst>
                  <a:path w="1063" h="5399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7" name="Google Shape;428;p25"/>
              <p:cNvSpPr/>
              <p:nvPr/>
            </p:nvSpPr>
            <p:spPr>
              <a:xfrm>
                <a:off x="7429320" y="2498040"/>
                <a:ext cx="1074960" cy="2088720"/>
              </a:xfrm>
              <a:custGeom>
                <a:avLst/>
                <a:gdLst>
                  <a:gd name="textAreaLeft" fmla="*/ 0 w 1074960"/>
                  <a:gd name="textAreaRight" fmla="*/ 1076040 w 1074960"/>
                  <a:gd name="textAreaTop" fmla="*/ 0 h 2088720"/>
                  <a:gd name="textAreaBottom" fmla="*/ 2089800 h 2088720"/>
                </a:gdLst>
                <a:ahLst/>
                <a:rect l="textAreaLeft" t="textAreaTop" r="textAreaRight" b="textAreaBottom"/>
                <a:pathLst>
                  <a:path w="15956" h="30989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8" name="Google Shape;429;p25"/>
              <p:cNvSpPr/>
              <p:nvPr/>
            </p:nvSpPr>
            <p:spPr>
              <a:xfrm>
                <a:off x="7828560" y="3874320"/>
                <a:ext cx="68400" cy="720"/>
              </a:xfrm>
              <a:custGeom>
                <a:avLst/>
                <a:gdLst>
                  <a:gd name="textAreaLeft" fmla="*/ 0 w 68400"/>
                  <a:gd name="textAreaRight" fmla="*/ 69480 w 68400"/>
                  <a:gd name="textAreaTop" fmla="*/ 0 h 720"/>
                  <a:gd name="textAreaBottom" fmla="*/ 1800 h 720"/>
                </a:gdLst>
                <a:ahLst/>
                <a:rect l="textAreaLeft" t="textAreaTop" r="textAreaRight" b="textAreaBottom"/>
                <a:pathLst>
                  <a:path w="1032" h="27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" bIns="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9" name="Google Shape;430;p25"/>
              <p:cNvSpPr/>
              <p:nvPr/>
            </p:nvSpPr>
            <p:spPr>
              <a:xfrm>
                <a:off x="7831440" y="4238280"/>
                <a:ext cx="68400" cy="720"/>
              </a:xfrm>
              <a:custGeom>
                <a:avLst/>
                <a:gdLst>
                  <a:gd name="textAreaLeft" fmla="*/ 0 w 68400"/>
                  <a:gd name="textAreaRight" fmla="*/ 69480 w 68400"/>
                  <a:gd name="textAreaTop" fmla="*/ 0 h 720"/>
                  <a:gd name="textAreaBottom" fmla="*/ 1800 h 720"/>
                </a:gdLst>
                <a:ahLst/>
                <a:rect l="textAreaLeft" t="textAreaTop" r="textAreaRight" b="textAreaBottom"/>
                <a:pathLst>
                  <a:path w="1031" h="26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" bIns="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20" name="Google Shape;431;p25"/>
              <p:cNvSpPr/>
              <p:nvPr/>
            </p:nvSpPr>
            <p:spPr>
              <a:xfrm>
                <a:off x="7824600" y="4378320"/>
                <a:ext cx="84960" cy="720"/>
              </a:xfrm>
              <a:custGeom>
                <a:avLst/>
                <a:gdLst>
                  <a:gd name="textAreaLeft" fmla="*/ 0 w 84960"/>
                  <a:gd name="textAreaRight" fmla="*/ 86040 w 84960"/>
                  <a:gd name="textAreaTop" fmla="*/ 0 h 720"/>
                  <a:gd name="textAreaBottom" fmla="*/ 1800 h 720"/>
                </a:gdLst>
                <a:ahLst/>
                <a:rect l="textAreaLeft" t="textAreaTop" r="textAreaRight" b="textAreaBottom"/>
                <a:pathLst>
                  <a:path w="1277" h="26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" bIns="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21" name="Google Shape;432;p25"/>
              <p:cNvSpPr/>
              <p:nvPr/>
            </p:nvSpPr>
            <p:spPr>
              <a:xfrm>
                <a:off x="7813800" y="4408560"/>
                <a:ext cx="107280" cy="1080"/>
              </a:xfrm>
              <a:custGeom>
                <a:avLst/>
                <a:gdLst>
                  <a:gd name="textAreaLeft" fmla="*/ 0 w 107280"/>
                  <a:gd name="textAreaRight" fmla="*/ 108360 w 107280"/>
                  <a:gd name="textAreaTop" fmla="*/ 0 h 1080"/>
                  <a:gd name="textAreaBottom" fmla="*/ 2160 h 1080"/>
                </a:gdLst>
                <a:ahLst/>
                <a:rect l="textAreaLeft" t="textAreaTop" r="textAreaRight" b="textAreaBottom"/>
                <a:pathLst>
                  <a:path w="1605" h="31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" bIns="1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722" name="Google Shape;433;p25"/>
            <p:cNvGrpSpPr/>
            <p:nvPr/>
          </p:nvGrpSpPr>
          <p:grpSpPr>
            <a:xfrm>
              <a:off x="6351120" y="729720"/>
              <a:ext cx="574920" cy="318960"/>
              <a:chOff x="6351120" y="729720"/>
              <a:chExt cx="574920" cy="318960"/>
            </a:xfrm>
          </p:grpSpPr>
          <p:sp>
            <p:nvSpPr>
              <p:cNvPr id="723" name="Google Shape;434;p25"/>
              <p:cNvSpPr/>
              <p:nvPr/>
            </p:nvSpPr>
            <p:spPr>
              <a:xfrm>
                <a:off x="6351120" y="729720"/>
                <a:ext cx="554040" cy="318960"/>
              </a:xfrm>
              <a:custGeom>
                <a:avLst/>
                <a:gdLst>
                  <a:gd name="textAreaLeft" fmla="*/ 0 w 554040"/>
                  <a:gd name="textAreaRight" fmla="*/ 555120 w 554040"/>
                  <a:gd name="textAreaTop" fmla="*/ 0 h 318960"/>
                  <a:gd name="textAreaBottom" fmla="*/ 320040 h 318960"/>
                </a:gdLst>
                <a:ahLst/>
                <a:rect l="textAreaLeft" t="textAreaTop" r="textAreaRight" b="textAreaBottom"/>
                <a:pathLst>
                  <a:path w="25367" h="14627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24" name="Google Shape;435;p25"/>
              <p:cNvSpPr/>
              <p:nvPr/>
            </p:nvSpPr>
            <p:spPr>
              <a:xfrm>
                <a:off x="6841080" y="989640"/>
                <a:ext cx="84960" cy="59040"/>
              </a:xfrm>
              <a:custGeom>
                <a:avLst/>
                <a:gdLst>
                  <a:gd name="textAreaLeft" fmla="*/ 0 w 84960"/>
                  <a:gd name="textAreaRight" fmla="*/ 86040 w 84960"/>
                  <a:gd name="textAreaTop" fmla="*/ 0 h 59040"/>
                  <a:gd name="textAreaBottom" fmla="*/ 60120 h 59040"/>
                </a:gdLst>
                <a:ahLst/>
                <a:rect l="textAreaLeft" t="textAreaTop" r="textAreaRight" b="textAreaBottom"/>
                <a:pathLst>
                  <a:path w="3933" h="2755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880" bIns="29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25" name="Google Shape;436;p25"/>
              <p:cNvSpPr/>
              <p:nvPr/>
            </p:nvSpPr>
            <p:spPr>
              <a:xfrm>
                <a:off x="6372000" y="729720"/>
                <a:ext cx="554040" cy="318960"/>
              </a:xfrm>
              <a:custGeom>
                <a:avLst/>
                <a:gdLst>
                  <a:gd name="textAreaLeft" fmla="*/ 0 w 554040"/>
                  <a:gd name="textAreaRight" fmla="*/ 555120 w 554040"/>
                  <a:gd name="textAreaTop" fmla="*/ 0 h 318960"/>
                  <a:gd name="textAreaBottom" fmla="*/ 320040 h 318960"/>
                </a:gdLst>
                <a:ahLst/>
                <a:rect l="textAreaLeft" t="textAreaTop" r="textAreaRight" b="textAreaBottom"/>
                <a:pathLst>
                  <a:path w="25366" h="14627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26" name="Google Shape;437;p25"/>
              <p:cNvSpPr/>
              <p:nvPr/>
            </p:nvSpPr>
            <p:spPr>
              <a:xfrm>
                <a:off x="6769080" y="828720"/>
                <a:ext cx="63360" cy="63360"/>
              </a:xfrm>
              <a:custGeom>
                <a:avLst/>
                <a:gdLst>
                  <a:gd name="textAreaLeft" fmla="*/ 0 w 63360"/>
                  <a:gd name="textAreaRight" fmla="*/ 64440 w 63360"/>
                  <a:gd name="textAreaTop" fmla="*/ 0 h 63360"/>
                  <a:gd name="textAreaBottom" fmla="*/ 64440 h 63360"/>
                </a:gdLst>
                <a:ahLst/>
                <a:rect l="textAreaLeft" t="textAreaTop" r="textAreaRight" b="textAreaBottom"/>
                <a:pathLst>
                  <a:path w="2949" h="2948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040" bIns="32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27" name="Google Shape;438;p25"/>
              <p:cNvSpPr/>
              <p:nvPr/>
            </p:nvSpPr>
            <p:spPr>
              <a:xfrm>
                <a:off x="6617520" y="828720"/>
                <a:ext cx="63360" cy="63360"/>
              </a:xfrm>
              <a:custGeom>
                <a:avLst/>
                <a:gdLst>
                  <a:gd name="textAreaLeft" fmla="*/ 0 w 63360"/>
                  <a:gd name="textAreaRight" fmla="*/ 64440 w 63360"/>
                  <a:gd name="textAreaTop" fmla="*/ 0 h 63360"/>
                  <a:gd name="textAreaBottom" fmla="*/ 64440 h 63360"/>
                </a:gdLst>
                <a:ahLst/>
                <a:rect l="textAreaLeft" t="textAreaTop" r="textAreaRight" b="textAreaBottom"/>
                <a:pathLst>
                  <a:path w="2947" h="2948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040" bIns="32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28" name="Google Shape;439;p25"/>
              <p:cNvSpPr/>
              <p:nvPr/>
            </p:nvSpPr>
            <p:spPr>
              <a:xfrm>
                <a:off x="6465600" y="828720"/>
                <a:ext cx="63360" cy="63360"/>
              </a:xfrm>
              <a:custGeom>
                <a:avLst/>
                <a:gdLst>
                  <a:gd name="textAreaLeft" fmla="*/ 0 w 63360"/>
                  <a:gd name="textAreaRight" fmla="*/ 64440 w 63360"/>
                  <a:gd name="textAreaTop" fmla="*/ 0 h 63360"/>
                  <a:gd name="textAreaBottom" fmla="*/ 64440 h 63360"/>
                </a:gdLst>
                <a:ahLst/>
                <a:rect l="textAreaLeft" t="textAreaTop" r="textAreaRight" b="textAreaBottom"/>
                <a:pathLst>
                  <a:path w="2947" h="2948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040" bIns="32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cxnSp>
        <p:nvCxnSpPr>
          <p:cNvPr id="729" name="Google Shape;440;p25"/>
          <p:cNvCxnSpPr/>
          <p:nvPr/>
        </p:nvCxnSpPr>
        <p:spPr>
          <a:xfrm>
            <a:off x="5110200" y="4608360"/>
            <a:ext cx="4456800" cy="1080"/>
          </a:xfrm>
          <a:prstGeom prst="straightConnector1">
            <a:avLst/>
          </a:prstGeom>
          <a:ln w="9525">
            <a:solidFill>
              <a:srgbClr val="333746"/>
            </a:solidFill>
            <a:round/>
          </a:ln>
        </p:spPr>
      </p:cxnSp>
    </p:spTree>
  </p:cSld>
  <p:transition spd="slow">
    <p:push dir="l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714960" y="1926000"/>
            <a:ext cx="7713000" cy="183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a-IR" sz="4700" spc="-1" strike="noStrike">
                <a:solidFill>
                  <a:schemeClr val="dk1"/>
                </a:solidFill>
                <a:latin typeface="Arial"/>
                <a:cs typeface="B Titr"/>
              </a:rPr>
              <a:t>نگاه</a:t>
            </a:r>
            <a:r>
              <a:rPr b="0" lang="en-US" sz="4700" spc="-1" strike="noStrike">
                <a:solidFill>
                  <a:schemeClr val="dk1"/>
                </a:solidFill>
                <a:latin typeface="Arial"/>
                <a:ea typeface="B Titr"/>
              </a:rPr>
              <a:t> انتقادی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Google Shape;202;p23"/>
          <p:cNvSpPr/>
          <p:nvPr/>
        </p:nvSpPr>
        <p:spPr>
          <a:xfrm flipH="1">
            <a:off x="6976440" y="769320"/>
            <a:ext cx="1157760" cy="10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 rtl="1">
              <a:lnSpc>
                <a:spcPct val="115000"/>
              </a:lnSpc>
            </a:pPr>
            <a:r>
              <a:rPr b="0" lang="en-US" sz="5000" spc="-1" strike="noStrike">
                <a:solidFill>
                  <a:schemeClr val="accent3"/>
                </a:solidFill>
                <a:latin typeface="Arial"/>
                <a:ea typeface="B Titr"/>
              </a:rPr>
              <a:t>02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32" name="Google Shape;203;p23"/>
          <p:cNvCxnSpPr/>
          <p:nvPr/>
        </p:nvCxnSpPr>
        <p:spPr>
          <a:xfrm flipH="1">
            <a:off x="6404400" y="1304640"/>
            <a:ext cx="553680" cy="1080"/>
          </a:xfrm>
          <a:prstGeom prst="straightConnector1">
            <a:avLst/>
          </a:prstGeom>
          <a:ln w="19050">
            <a:solidFill>
              <a:srgbClr val="333746"/>
            </a:solidFill>
            <a:round/>
            <a:tailEnd len="med" type="stealth" w="med"/>
          </a:ln>
        </p:spPr>
      </p:cxnSp>
    </p:spTree>
  </p:cSld>
  <p:transition spd="slow">
    <p:push dir="l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714960" y="642960"/>
            <a:ext cx="7713000" cy="70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a-IR" sz="3000" spc="-1" strike="noStrike">
                <a:solidFill>
                  <a:schemeClr val="dk1"/>
                </a:solidFill>
                <a:latin typeface="Arial"/>
                <a:cs typeface="B Titr"/>
              </a:rPr>
              <a:t>نگاه</a:t>
            </a:r>
            <a:r>
              <a:rPr b="0" lang="en-US" sz="3000" spc="-1" strike="noStrike">
                <a:solidFill>
                  <a:schemeClr val="dk1"/>
                </a:solidFill>
                <a:latin typeface="Arial"/>
                <a:ea typeface="B Titr"/>
              </a:rPr>
              <a:t> انتقادی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714960" y="1242360"/>
            <a:ext cx="7713000" cy="336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r" rtl="1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Shabnam"/>
                <a:ea typeface="Shabnam"/>
              </a:rPr>
              <a:t> </a:t>
            </a:r>
            <a:r>
              <a:rPr b="0" lang="en-US" sz="2000" spc="-1" strike="noStrike">
                <a:solidFill>
                  <a:schemeClr val="accent3"/>
                </a:solidFill>
                <a:latin typeface="Arial"/>
                <a:ea typeface="Shabnam"/>
              </a:rPr>
              <a:t>(الف)</a:t>
            </a:r>
            <a:r>
              <a:rPr b="0" lang="en" sz="2000" spc="-1" strike="noStrike">
                <a:solidFill>
                  <a:schemeClr val="dk1"/>
                </a:solidFill>
                <a:latin typeface="Arial"/>
                <a:ea typeface="Golos Text Medium"/>
              </a:rPr>
              <a:t>  </a:t>
            </a: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دانایی مدل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r" rtl="1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fa-IR" sz="1400" spc="-1" strike="noStrike">
                <a:solidFill>
                  <a:schemeClr val="dk1"/>
                </a:solidFill>
                <a:latin typeface="Shabnam"/>
                <a:cs typeface="Shabnam"/>
              </a:rPr>
              <a:t>ایا میتوان هوش مصنوعی داشت که هر کدام از افرادی که در فضای این هوش مصنوعی حاضر هستند بتوانند در دانستنی های مدل شراکت داشته باشند؟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r" rtl="1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accent3"/>
                </a:solidFill>
                <a:latin typeface="Arial"/>
                <a:ea typeface="Golos Text Medium"/>
              </a:rPr>
              <a:t>(ب) </a:t>
            </a: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مشارکت در استنتاج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r" rtl="1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fa-IR" sz="1400" spc="-1" strike="noStrike">
                <a:solidFill>
                  <a:schemeClr val="dk1"/>
                </a:solidFill>
                <a:latin typeface="Shabnam"/>
                <a:cs typeface="Shabnam"/>
              </a:rPr>
              <a:t>ایا میتوانند این افراد در استنتاج مدل بر پایه تعاون با یکدیگر تعامل داشته باشند؟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r" rtl="1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accent3"/>
                </a:solidFill>
                <a:latin typeface="Arial"/>
                <a:ea typeface="Golos Text Medium"/>
              </a:rPr>
              <a:t>(ج) </a:t>
            </a:r>
            <a:r>
              <a:rPr b="0" lang="fa-IR" sz="2000" spc="-1" strike="noStrike">
                <a:solidFill>
                  <a:schemeClr val="dk1"/>
                </a:solidFill>
                <a:latin typeface="Arial"/>
                <a:cs typeface="B Titr"/>
              </a:rPr>
              <a:t>هژمونی هوش مصنوعی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r" rtl="1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fa-IR" sz="1400" spc="-1" strike="noStrike">
                <a:solidFill>
                  <a:schemeClr val="dk1"/>
                </a:solidFill>
                <a:latin typeface="Shabnam"/>
                <a:cs typeface="Shabnam"/>
              </a:rPr>
              <a:t>ایا میتوان هژمونی داده و سخت افزار را از بین برد؟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714960" y="1926000"/>
            <a:ext cx="7713000" cy="183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a-IR" sz="4700" spc="-1" strike="noStrike">
                <a:solidFill>
                  <a:schemeClr val="dk1"/>
                </a:solidFill>
                <a:latin typeface="Arial"/>
                <a:cs typeface="B Titr"/>
              </a:rPr>
              <a:t>هوش مصنوعی توزیع شده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Google Shape;202;p23"/>
          <p:cNvSpPr/>
          <p:nvPr/>
        </p:nvSpPr>
        <p:spPr>
          <a:xfrm flipH="1">
            <a:off x="6976440" y="769320"/>
            <a:ext cx="1157760" cy="10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 rtl="1">
              <a:lnSpc>
                <a:spcPct val="115000"/>
              </a:lnSpc>
            </a:pPr>
            <a:r>
              <a:rPr b="0" lang="en-US" sz="5000" spc="-1" strike="noStrike">
                <a:solidFill>
                  <a:schemeClr val="accent3"/>
                </a:solidFill>
                <a:latin typeface="Arial"/>
                <a:ea typeface="B Titr"/>
              </a:rPr>
              <a:t>03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37" name="Google Shape;203;p23"/>
          <p:cNvCxnSpPr/>
          <p:nvPr/>
        </p:nvCxnSpPr>
        <p:spPr>
          <a:xfrm flipH="1">
            <a:off x="6404400" y="1304640"/>
            <a:ext cx="553680" cy="1080"/>
          </a:xfrm>
          <a:prstGeom prst="straightConnector1">
            <a:avLst/>
          </a:prstGeom>
          <a:ln w="19050">
            <a:solidFill>
              <a:srgbClr val="333746"/>
            </a:solidFill>
            <a:round/>
            <a:tailEnd len="med" type="stealth" w="med"/>
          </a:ln>
        </p:spPr>
      </p:cxnSp>
    </p:spTree>
  </p:cSld>
  <p:transition spd="slow">
    <p:push dir="l"/>
  </p:transition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Application>LibreOffice/7.4.7.2$Linux_X86_64 LibreOffice_project/40$Build-2</Application>
  <AppVersion>15.0000</AppVersion>
  <Words>692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Mohammad</dc:creator>
  <dc:description/>
  <dc:language>fa-IR</dc:language>
  <cp:lastModifiedBy/>
  <dcterms:modified xsi:type="dcterms:W3CDTF">2025-02-23T21:05:13Z</dcterms:modified>
  <cp:revision>9</cp:revision>
  <dc:subject/>
  <dc:title>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On-screen Show (16:9)</vt:lpwstr>
  </property>
  <property fmtid="{D5CDD505-2E9C-101B-9397-08002B2CF9AE}" pid="4" name="Slides">
    <vt:i4>16</vt:i4>
  </property>
</Properties>
</file>