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E5DD-2231-47B7-9869-75BEF6716AEF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DEC-C9CE-4DD8-A41E-D4C2088C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0945" y="831272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  <a:r>
              <a:rPr lang="en-US" dirty="0" smtClean="0"/>
              <a:t>Startup Error Handling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Control Subsystem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4217" y="1931323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2130" y="1931323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 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4384742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Handling Instructions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4216" y="4384743"/>
            <a:ext cx="3275215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 Display Instructions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00942" y="2919735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Instructions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 flipH="1">
            <a:off x="5738550" y="1579417"/>
            <a:ext cx="3" cy="13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9" idx="1"/>
          </p:cNvCxnSpPr>
          <p:nvPr/>
        </p:nvCxnSpPr>
        <p:spPr>
          <a:xfrm rot="16200000" flipH="1">
            <a:off x="3504213" y="2697079"/>
            <a:ext cx="614340" cy="579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9" idx="3"/>
          </p:cNvCxnSpPr>
          <p:nvPr/>
        </p:nvCxnSpPr>
        <p:spPr>
          <a:xfrm rot="5400000">
            <a:off x="7355778" y="2699848"/>
            <a:ext cx="614340" cy="57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7" idx="0"/>
          </p:cNvCxnSpPr>
          <p:nvPr/>
        </p:nvCxnSpPr>
        <p:spPr>
          <a:xfrm rot="5400000">
            <a:off x="4271756" y="2917948"/>
            <a:ext cx="716863" cy="2216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6" idx="0"/>
          </p:cNvCxnSpPr>
          <p:nvPr/>
        </p:nvCxnSpPr>
        <p:spPr>
          <a:xfrm rot="16200000" flipH="1">
            <a:off x="7161122" y="2245308"/>
            <a:ext cx="716862" cy="3562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2412" y="5814091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No Error</a:t>
            </a:r>
            <a:endParaRPr lang="en-US" dirty="0"/>
          </a:p>
        </p:txBody>
      </p:sp>
      <p:cxnSp>
        <p:nvCxnSpPr>
          <p:cNvPr id="10" name="Elbow Connector 9"/>
          <p:cNvCxnSpPr>
            <a:stCxn id="15" idx="1"/>
            <a:endCxn id="7" idx="1"/>
          </p:cNvCxnSpPr>
          <p:nvPr/>
        </p:nvCxnSpPr>
        <p:spPr>
          <a:xfrm rot="10800000" flipH="1">
            <a:off x="542412" y="4758816"/>
            <a:ext cx="1341804" cy="1429348"/>
          </a:xfrm>
          <a:prstGeom prst="bentConnector3">
            <a:avLst>
              <a:gd name="adj1" fmla="val -1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111" y="5260094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No error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81992" y="5814090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to Tech </a:t>
            </a:r>
            <a:endParaRPr lang="en-US" dirty="0"/>
          </a:p>
        </p:txBody>
      </p:sp>
      <p:cxnSp>
        <p:nvCxnSpPr>
          <p:cNvPr id="30" name="Elbow Connector 29"/>
          <p:cNvCxnSpPr>
            <a:endCxn id="15" idx="0"/>
          </p:cNvCxnSpPr>
          <p:nvPr/>
        </p:nvCxnSpPr>
        <p:spPr>
          <a:xfrm rot="10800000" flipV="1">
            <a:off x="1282245" y="5132887"/>
            <a:ext cx="989901" cy="68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1"/>
          </p:cNvCxnSpPr>
          <p:nvPr/>
        </p:nvCxnSpPr>
        <p:spPr>
          <a:xfrm rot="10800000">
            <a:off x="2531922" y="5132887"/>
            <a:ext cx="250071" cy="1055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27" idx="0"/>
          </p:cNvCxnSpPr>
          <p:nvPr/>
        </p:nvCxnSpPr>
        <p:spPr>
          <a:xfrm>
            <a:off x="3521824" y="5132888"/>
            <a:ext cx="0" cy="6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16975" y="5814089"/>
            <a:ext cx="1479663" cy="7481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to Tech</a:t>
            </a:r>
            <a:endParaRPr lang="en-US" dirty="0"/>
          </a:p>
        </p:txBody>
      </p:sp>
      <p:cxnSp>
        <p:nvCxnSpPr>
          <p:cNvPr id="45" name="Elbow Connector 44"/>
          <p:cNvCxnSpPr>
            <a:stCxn id="42" idx="3"/>
            <a:endCxn id="7" idx="3"/>
          </p:cNvCxnSpPr>
          <p:nvPr/>
        </p:nvCxnSpPr>
        <p:spPr>
          <a:xfrm flipH="1" flipV="1">
            <a:off x="5159431" y="4758816"/>
            <a:ext cx="1237207" cy="1429346"/>
          </a:xfrm>
          <a:prstGeom prst="bentConnector3">
            <a:avLst>
              <a:gd name="adj1" fmla="val -1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42" idx="0"/>
          </p:cNvCxnSpPr>
          <p:nvPr/>
        </p:nvCxnSpPr>
        <p:spPr>
          <a:xfrm>
            <a:off x="4525592" y="5132887"/>
            <a:ext cx="1131215" cy="681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95" y="5255352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System Error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16975" y="5288822"/>
            <a:ext cx="18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If: Posture Failure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62948" y="5814088"/>
            <a:ext cx="1575263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Data to Quantification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437716" y="5814087"/>
            <a:ext cx="1500447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Data and Restart Trial</a:t>
            </a:r>
            <a:endParaRPr lang="en-US" dirty="0"/>
          </a:p>
        </p:txBody>
      </p:sp>
      <p:cxnSp>
        <p:nvCxnSpPr>
          <p:cNvPr id="55" name="Elbow Connector 54"/>
          <p:cNvCxnSpPr>
            <a:stCxn id="52" idx="1"/>
            <a:endCxn id="6" idx="1"/>
          </p:cNvCxnSpPr>
          <p:nvPr/>
        </p:nvCxnSpPr>
        <p:spPr>
          <a:xfrm rot="10800000">
            <a:off x="7662948" y="4758815"/>
            <a:ext cx="12700" cy="14293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3"/>
            <a:endCxn id="6" idx="3"/>
          </p:cNvCxnSpPr>
          <p:nvPr/>
        </p:nvCxnSpPr>
        <p:spPr>
          <a:xfrm flipV="1">
            <a:off x="10938163" y="4758815"/>
            <a:ext cx="12700" cy="14293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2" idx="0"/>
          </p:cNvCxnSpPr>
          <p:nvPr/>
        </p:nvCxnSpPr>
        <p:spPr>
          <a:xfrm>
            <a:off x="8450579" y="5132887"/>
            <a:ext cx="1" cy="6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215188" y="5132887"/>
            <a:ext cx="1" cy="6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71852" y="5116852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“Fail” Flag</a:t>
            </a:r>
          </a:p>
          <a:p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04025" y="5134814"/>
            <a:ext cx="147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“Fail” </a:t>
            </a:r>
          </a:p>
          <a:p>
            <a:r>
              <a:rPr lang="en-US" dirty="0" smtClean="0"/>
              <a:t>Flag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Signal Syncing Subsystem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00945" y="831272"/>
            <a:ext cx="3275215" cy="7481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</a:t>
            </a:r>
            <a:r>
              <a:rPr lang="en-US" dirty="0" smtClean="0"/>
              <a:t>Sensor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6925" y="831272"/>
            <a:ext cx="1737360" cy="74814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Bank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3" idx="1"/>
          </p:cNvCxnSpPr>
          <p:nvPr/>
        </p:nvCxnSpPr>
        <p:spPr>
          <a:xfrm>
            <a:off x="2754285" y="1205345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0945" y="195349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Signal Timing Discrepancies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4320" y="3075708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smtClean="0"/>
              <a:t>IMU Dat</a:t>
            </a:r>
            <a:r>
              <a:rPr lang="en-US" dirty="0" smtClean="0"/>
              <a:t>a from Velocity to 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84319" y="4197924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Sync Algorithm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84319" y="532014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Sync Factor and Store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22820" y="5320140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Drift Correction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76160" y="5694212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11" idx="0"/>
          </p:cNvCxnSpPr>
          <p:nvPr/>
        </p:nvCxnSpPr>
        <p:spPr>
          <a:xfrm>
            <a:off x="5738553" y="1579417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5721927" y="3823853"/>
            <a:ext cx="1" cy="3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0"/>
          </p:cNvCxnSpPr>
          <p:nvPr/>
        </p:nvCxnSpPr>
        <p:spPr>
          <a:xfrm>
            <a:off x="5721927" y="4946069"/>
            <a:ext cx="0" cy="3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84274" y="1953489"/>
            <a:ext cx="2014451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Discrepancies Corrected?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76160" y="2504901"/>
            <a:ext cx="1208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76160" y="2130828"/>
            <a:ext cx="1208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12" idx="0"/>
          </p:cNvCxnSpPr>
          <p:nvPr/>
        </p:nvCxnSpPr>
        <p:spPr>
          <a:xfrm rot="5400000">
            <a:off x="7469677" y="953885"/>
            <a:ext cx="374074" cy="3869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430" y="17951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66835" y="28886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46662" y="2118363"/>
            <a:ext cx="2183476" cy="2421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4320" y="221673"/>
            <a:ext cx="31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Drift Correction Subsystem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9556" y="842355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Synced </a:t>
            </a:r>
            <a:r>
              <a:rPr lang="en-US" dirty="0" smtClean="0"/>
              <a:t>IMU Sensor </a:t>
            </a:r>
            <a:r>
              <a:rPr lang="en-US" dirty="0" smtClean="0"/>
              <a:t>1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5536" y="842355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Syncing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9555" y="1964568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Drift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9555" y="3086779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Drift Correction to Data</a:t>
            </a:r>
            <a:endParaRPr lang="en-US" dirty="0"/>
          </a:p>
        </p:txBody>
      </p:sp>
      <p:cxnSp>
        <p:nvCxnSpPr>
          <p:cNvPr id="11" name="Elbow Connector 10"/>
          <p:cNvCxnSpPr>
            <a:stCxn id="8" idx="3"/>
            <a:endCxn id="3" idx="3"/>
          </p:cNvCxnSpPr>
          <p:nvPr/>
        </p:nvCxnSpPr>
        <p:spPr>
          <a:xfrm flipV="1">
            <a:off x="8384770" y="1216428"/>
            <a:ext cx="1" cy="22444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11245" y="2028298"/>
            <a:ext cx="2089265" cy="6206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 for </a:t>
            </a:r>
            <a:r>
              <a:rPr lang="en-US" dirty="0" smtClean="0">
                <a:solidFill>
                  <a:schemeClr val="tx1"/>
                </a:solidFill>
              </a:rPr>
              <a:t>IMU Sensor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9555" y="4208990"/>
            <a:ext cx="327521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Data for Use in Quantification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64929" y="4209017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Quantification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2896" y="1216428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18269" y="4583089"/>
            <a:ext cx="134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7" idx="0"/>
          </p:cNvCxnSpPr>
          <p:nvPr/>
        </p:nvCxnSpPr>
        <p:spPr>
          <a:xfrm flipH="1">
            <a:off x="6747163" y="1590500"/>
            <a:ext cx="1" cy="3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747163" y="2712713"/>
            <a:ext cx="0" cy="3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47162" y="3834924"/>
            <a:ext cx="0" cy="3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69026" y="2438391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Calibration 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69026" y="3506565"/>
            <a:ext cx="173736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Drift Correction Algorithm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3931" y="2089252"/>
            <a:ext cx="22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Correction Factor</a:t>
            </a:r>
            <a:endParaRPr lang="en-US" dirty="0"/>
          </a:p>
        </p:txBody>
      </p:sp>
      <p:cxnSp>
        <p:nvCxnSpPr>
          <p:cNvPr id="25" name="Elbow Connector 24"/>
          <p:cNvCxnSpPr>
            <a:endCxn id="20" idx="0"/>
          </p:cNvCxnSpPr>
          <p:nvPr/>
        </p:nvCxnSpPr>
        <p:spPr>
          <a:xfrm rot="10800000">
            <a:off x="2437706" y="2089252"/>
            <a:ext cx="2671848" cy="124692"/>
          </a:xfrm>
          <a:prstGeom prst="bentConnector4">
            <a:avLst>
              <a:gd name="adj1" fmla="val 28596"/>
              <a:gd name="adj2" fmla="val 283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3"/>
          </p:cNvCxnSpPr>
          <p:nvPr/>
        </p:nvCxnSpPr>
        <p:spPr>
          <a:xfrm flipV="1">
            <a:off x="3530138" y="2525374"/>
            <a:ext cx="1579416" cy="80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141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Kevin Burns</cp:lastModifiedBy>
  <cp:revision>16</cp:revision>
  <dcterms:created xsi:type="dcterms:W3CDTF">2016-09-18T23:07:20Z</dcterms:created>
  <dcterms:modified xsi:type="dcterms:W3CDTF">2016-09-19T02:16:36Z</dcterms:modified>
</cp:coreProperties>
</file>