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1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4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8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E5DD-2231-47B7-9869-75BEF6716AE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0945" y="831272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Startup Error Handling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84320" y="221673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Control Subsystem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4217" y="1931323"/>
            <a:ext cx="3275215" cy="7481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 Error Handling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2130" y="1931323"/>
            <a:ext cx="3275215" cy="7481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Kinect Error Handling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4384742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Handling Instructions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84216" y="4384743"/>
            <a:ext cx="3275215" cy="7481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 Display Instructions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00942" y="2919735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Instructions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 flipH="1">
            <a:off x="5738550" y="1579417"/>
            <a:ext cx="3" cy="13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9" idx="1"/>
          </p:cNvCxnSpPr>
          <p:nvPr/>
        </p:nvCxnSpPr>
        <p:spPr>
          <a:xfrm rot="16200000" flipH="1">
            <a:off x="3504213" y="2697079"/>
            <a:ext cx="614340" cy="579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9" idx="3"/>
          </p:cNvCxnSpPr>
          <p:nvPr/>
        </p:nvCxnSpPr>
        <p:spPr>
          <a:xfrm rot="5400000">
            <a:off x="7355778" y="2699848"/>
            <a:ext cx="614340" cy="573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7" idx="0"/>
          </p:cNvCxnSpPr>
          <p:nvPr/>
        </p:nvCxnSpPr>
        <p:spPr>
          <a:xfrm rot="5400000">
            <a:off x="4271756" y="2917948"/>
            <a:ext cx="716863" cy="2216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6" idx="0"/>
          </p:cNvCxnSpPr>
          <p:nvPr/>
        </p:nvCxnSpPr>
        <p:spPr>
          <a:xfrm rot="16200000" flipH="1">
            <a:off x="7161122" y="2245308"/>
            <a:ext cx="716862" cy="3562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2412" y="5814091"/>
            <a:ext cx="1479663" cy="7481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No Error</a:t>
            </a:r>
            <a:endParaRPr lang="en-US" dirty="0"/>
          </a:p>
        </p:txBody>
      </p:sp>
      <p:cxnSp>
        <p:nvCxnSpPr>
          <p:cNvPr id="10" name="Elbow Connector 9"/>
          <p:cNvCxnSpPr>
            <a:stCxn id="15" idx="1"/>
            <a:endCxn id="7" idx="1"/>
          </p:cNvCxnSpPr>
          <p:nvPr/>
        </p:nvCxnSpPr>
        <p:spPr>
          <a:xfrm rot="10800000" flipH="1">
            <a:off x="542412" y="4758816"/>
            <a:ext cx="1341804" cy="1429348"/>
          </a:xfrm>
          <a:prstGeom prst="bentConnector3">
            <a:avLst>
              <a:gd name="adj1" fmla="val -1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8111" y="5260094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If: No error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81992" y="5814090"/>
            <a:ext cx="1479663" cy="7481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 to Tech </a:t>
            </a:r>
            <a:endParaRPr lang="en-US" dirty="0"/>
          </a:p>
        </p:txBody>
      </p:sp>
      <p:cxnSp>
        <p:nvCxnSpPr>
          <p:cNvPr id="30" name="Elbow Connector 29"/>
          <p:cNvCxnSpPr>
            <a:endCxn id="15" idx="0"/>
          </p:cNvCxnSpPr>
          <p:nvPr/>
        </p:nvCxnSpPr>
        <p:spPr>
          <a:xfrm rot="10800000" flipV="1">
            <a:off x="1282245" y="5132887"/>
            <a:ext cx="989901" cy="681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1"/>
          </p:cNvCxnSpPr>
          <p:nvPr/>
        </p:nvCxnSpPr>
        <p:spPr>
          <a:xfrm rot="10800000">
            <a:off x="2531922" y="5132887"/>
            <a:ext cx="250071" cy="1055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27" idx="0"/>
          </p:cNvCxnSpPr>
          <p:nvPr/>
        </p:nvCxnSpPr>
        <p:spPr>
          <a:xfrm>
            <a:off x="3521824" y="5132888"/>
            <a:ext cx="0" cy="68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916975" y="5814089"/>
            <a:ext cx="1479663" cy="7481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 to Tech</a:t>
            </a:r>
            <a:endParaRPr lang="en-US" dirty="0"/>
          </a:p>
        </p:txBody>
      </p:sp>
      <p:cxnSp>
        <p:nvCxnSpPr>
          <p:cNvPr id="45" name="Elbow Connector 44"/>
          <p:cNvCxnSpPr>
            <a:stCxn id="42" idx="3"/>
            <a:endCxn id="7" idx="3"/>
          </p:cNvCxnSpPr>
          <p:nvPr/>
        </p:nvCxnSpPr>
        <p:spPr>
          <a:xfrm flipH="1" flipV="1">
            <a:off x="5159431" y="4758816"/>
            <a:ext cx="1237207" cy="1429346"/>
          </a:xfrm>
          <a:prstGeom prst="bentConnector3">
            <a:avLst>
              <a:gd name="adj1" fmla="val -18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42" idx="0"/>
          </p:cNvCxnSpPr>
          <p:nvPr/>
        </p:nvCxnSpPr>
        <p:spPr>
          <a:xfrm>
            <a:off x="4525592" y="5132887"/>
            <a:ext cx="1131215" cy="681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96295" y="5255352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If: System Error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16975" y="5288822"/>
            <a:ext cx="182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If: Posture Failure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62948" y="5814088"/>
            <a:ext cx="1575263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Data to Quantification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437716" y="5814087"/>
            <a:ext cx="1500447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Data and Restart Trial</a:t>
            </a:r>
            <a:endParaRPr lang="en-US" dirty="0"/>
          </a:p>
        </p:txBody>
      </p:sp>
      <p:cxnSp>
        <p:nvCxnSpPr>
          <p:cNvPr id="55" name="Elbow Connector 54"/>
          <p:cNvCxnSpPr>
            <a:stCxn id="52" idx="1"/>
            <a:endCxn id="6" idx="1"/>
          </p:cNvCxnSpPr>
          <p:nvPr/>
        </p:nvCxnSpPr>
        <p:spPr>
          <a:xfrm rot="10800000">
            <a:off x="7662948" y="4758815"/>
            <a:ext cx="12700" cy="142934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3"/>
            <a:endCxn id="6" idx="3"/>
          </p:cNvCxnSpPr>
          <p:nvPr/>
        </p:nvCxnSpPr>
        <p:spPr>
          <a:xfrm flipV="1">
            <a:off x="10938163" y="4758815"/>
            <a:ext cx="12700" cy="14293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2" idx="0"/>
          </p:cNvCxnSpPr>
          <p:nvPr/>
        </p:nvCxnSpPr>
        <p:spPr>
          <a:xfrm>
            <a:off x="8450579" y="5132887"/>
            <a:ext cx="1" cy="68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215188" y="5132887"/>
            <a:ext cx="1" cy="68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71852" y="5116852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“Fail” Flag</a:t>
            </a:r>
          </a:p>
          <a:p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704025" y="5134814"/>
            <a:ext cx="147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“Fail” </a:t>
            </a:r>
          </a:p>
          <a:p>
            <a:r>
              <a:rPr lang="en-US" dirty="0" smtClean="0"/>
              <a:t>Flag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6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607723" y="1717957"/>
            <a:ext cx="4294909" cy="1213658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7724" y="3967942"/>
            <a:ext cx="4294909" cy="121365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4320" y="221673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Signal Syncing Subsystem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00945" y="831272"/>
            <a:ext cx="3275215" cy="7481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Sensor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6925" y="831272"/>
            <a:ext cx="1737360" cy="74814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Bank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3" idx="1"/>
          </p:cNvCxnSpPr>
          <p:nvPr/>
        </p:nvCxnSpPr>
        <p:spPr>
          <a:xfrm>
            <a:off x="2754285" y="1205345"/>
            <a:ext cx="134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00945" y="1953490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Signal Timing Discrepancies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4320" y="3075708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smtClean="0"/>
              <a:t>Kinect Data from Position to Angular Velocity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84319" y="4197924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Sync Algorithm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84319" y="5320140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Sync Factor and Store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22820" y="5320140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Drift Correction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76160" y="5694212"/>
            <a:ext cx="134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2"/>
            <a:endCxn id="11" idx="0"/>
          </p:cNvCxnSpPr>
          <p:nvPr/>
        </p:nvCxnSpPr>
        <p:spPr>
          <a:xfrm>
            <a:off x="5738553" y="1579417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 flipH="1">
            <a:off x="5721927" y="3823853"/>
            <a:ext cx="1" cy="37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0"/>
          </p:cNvCxnSpPr>
          <p:nvPr/>
        </p:nvCxnSpPr>
        <p:spPr>
          <a:xfrm>
            <a:off x="5721927" y="4946069"/>
            <a:ext cx="0" cy="37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584274" y="1953489"/>
            <a:ext cx="2014451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Discrepancies Corrected?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376160" y="2504901"/>
            <a:ext cx="1208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76160" y="2130828"/>
            <a:ext cx="1208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12" idx="0"/>
          </p:cNvCxnSpPr>
          <p:nvPr/>
        </p:nvCxnSpPr>
        <p:spPr>
          <a:xfrm rot="5400000">
            <a:off x="7469677" y="953885"/>
            <a:ext cx="374074" cy="3869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30015" y="1821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366835" y="28886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7902633" y="4325815"/>
            <a:ext cx="1220265" cy="24895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94763" y="4065563"/>
            <a:ext cx="1674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C#, ready for integration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17751" y="1907838"/>
            <a:ext cx="2164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MATLAB, needs to convert to C#</a:t>
            </a:r>
            <a:endParaRPr lang="en-US" sz="2000" dirty="0"/>
          </a:p>
        </p:txBody>
      </p:sp>
      <p:cxnSp>
        <p:nvCxnSpPr>
          <p:cNvPr id="27" name="Straight Connector 26"/>
          <p:cNvCxnSpPr>
            <a:stCxn id="32" idx="1"/>
          </p:cNvCxnSpPr>
          <p:nvPr/>
        </p:nvCxnSpPr>
        <p:spPr>
          <a:xfrm flipH="1" flipV="1">
            <a:off x="3080825" y="2261781"/>
            <a:ext cx="526898" cy="6300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46662" y="2118363"/>
            <a:ext cx="2183476" cy="2421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4320" y="221673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Drift Correction Subsystem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9556" y="842355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Synced IMU Sensor 1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5536" y="842355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Syncing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9555" y="1964568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Drift Factor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09555" y="3086779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Drift Correction to Data</a:t>
            </a:r>
            <a:endParaRPr lang="en-US" dirty="0"/>
          </a:p>
        </p:txBody>
      </p:sp>
      <p:cxnSp>
        <p:nvCxnSpPr>
          <p:cNvPr id="11" name="Elbow Connector 10"/>
          <p:cNvCxnSpPr>
            <a:stCxn id="8" idx="3"/>
            <a:endCxn id="3" idx="3"/>
          </p:cNvCxnSpPr>
          <p:nvPr/>
        </p:nvCxnSpPr>
        <p:spPr>
          <a:xfrm flipV="1">
            <a:off x="8384770" y="1216428"/>
            <a:ext cx="1" cy="224442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11245" y="2028298"/>
            <a:ext cx="2089265" cy="6206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for IMU Sensor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9555" y="4208990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Data for Use in Quantification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64929" y="4209017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Quantification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62896" y="1216428"/>
            <a:ext cx="134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18269" y="4583089"/>
            <a:ext cx="134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7" idx="0"/>
          </p:cNvCxnSpPr>
          <p:nvPr/>
        </p:nvCxnSpPr>
        <p:spPr>
          <a:xfrm flipH="1">
            <a:off x="6747163" y="1590500"/>
            <a:ext cx="1" cy="37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6747163" y="2712713"/>
            <a:ext cx="0" cy="37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47162" y="3834924"/>
            <a:ext cx="0" cy="37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69026" y="2438391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Calibration 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69026" y="3506565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Drift Correction Algorithm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3931" y="2089252"/>
            <a:ext cx="228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Correction Factor</a:t>
            </a:r>
            <a:endParaRPr lang="en-US" dirty="0"/>
          </a:p>
        </p:txBody>
      </p:sp>
      <p:cxnSp>
        <p:nvCxnSpPr>
          <p:cNvPr id="25" name="Elbow Connector 24"/>
          <p:cNvCxnSpPr>
            <a:endCxn id="20" idx="0"/>
          </p:cNvCxnSpPr>
          <p:nvPr/>
        </p:nvCxnSpPr>
        <p:spPr>
          <a:xfrm rot="10800000">
            <a:off x="2437706" y="2089252"/>
            <a:ext cx="2671848" cy="124692"/>
          </a:xfrm>
          <a:prstGeom prst="bentConnector4">
            <a:avLst>
              <a:gd name="adj1" fmla="val 28596"/>
              <a:gd name="adj2" fmla="val 283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3"/>
          </p:cNvCxnSpPr>
          <p:nvPr/>
        </p:nvCxnSpPr>
        <p:spPr>
          <a:xfrm flipV="1">
            <a:off x="3530138" y="2525374"/>
            <a:ext cx="1579416" cy="803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1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157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Burns</dc:creator>
  <cp:lastModifiedBy>Kevin Burns</cp:lastModifiedBy>
  <cp:revision>18</cp:revision>
  <dcterms:created xsi:type="dcterms:W3CDTF">2016-09-18T23:07:20Z</dcterms:created>
  <dcterms:modified xsi:type="dcterms:W3CDTF">2016-09-26T01:17:32Z</dcterms:modified>
</cp:coreProperties>
</file>