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B1B9-2C42-4F2D-85A1-61B6C1EC9C7B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B996-85CE-4F6E-84EA-B61364371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46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B1B9-2C42-4F2D-85A1-61B6C1EC9C7B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B996-85CE-4F6E-84EA-B61364371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93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B1B9-2C42-4F2D-85A1-61B6C1EC9C7B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B996-85CE-4F6E-84EA-B61364371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06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B1B9-2C42-4F2D-85A1-61B6C1EC9C7B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B996-85CE-4F6E-84EA-B61364371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25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B1B9-2C42-4F2D-85A1-61B6C1EC9C7B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B996-85CE-4F6E-84EA-B61364371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11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B1B9-2C42-4F2D-85A1-61B6C1EC9C7B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B996-85CE-4F6E-84EA-B61364371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99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B1B9-2C42-4F2D-85A1-61B6C1EC9C7B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B996-85CE-4F6E-84EA-B61364371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59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B1B9-2C42-4F2D-85A1-61B6C1EC9C7B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B996-85CE-4F6E-84EA-B61364371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32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B1B9-2C42-4F2D-85A1-61B6C1EC9C7B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B996-85CE-4F6E-84EA-B61364371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0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B1B9-2C42-4F2D-85A1-61B6C1EC9C7B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B996-85CE-4F6E-84EA-B61364371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52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B1B9-2C42-4F2D-85A1-61B6C1EC9C7B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B996-85CE-4F6E-84EA-B61364371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02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6B1B9-2C42-4F2D-85A1-61B6C1EC9C7B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FB996-85CE-4F6E-84EA-B61364371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4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12" y="160712"/>
            <a:ext cx="10954348" cy="655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254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3179" y="1292320"/>
            <a:ext cx="2441171" cy="106680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Motion Capture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143179" y="3425922"/>
            <a:ext cx="2441171" cy="134518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Inertial Sensor Network</a:t>
            </a:r>
            <a:endParaRPr lang="en-US" sz="3200" dirty="0"/>
          </a:p>
        </p:txBody>
      </p:sp>
      <p:sp>
        <p:nvSpPr>
          <p:cNvPr id="13" name="Rectangle 12"/>
          <p:cNvSpPr/>
          <p:nvPr/>
        </p:nvSpPr>
        <p:spPr>
          <a:xfrm>
            <a:off x="9504218" y="142701"/>
            <a:ext cx="2441171" cy="106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Feedback Display</a:t>
            </a:r>
            <a:endParaRPr lang="en-US" sz="3200" dirty="0"/>
          </a:p>
        </p:txBody>
      </p:sp>
      <p:sp>
        <p:nvSpPr>
          <p:cNvPr id="14" name="Rectangle 13"/>
          <p:cNvSpPr/>
          <p:nvPr/>
        </p:nvSpPr>
        <p:spPr>
          <a:xfrm>
            <a:off x="3429001" y="2861654"/>
            <a:ext cx="2441171" cy="1066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Signal Correction</a:t>
            </a:r>
            <a:endParaRPr lang="en-US" sz="3200" dirty="0"/>
          </a:p>
        </p:txBody>
      </p:sp>
      <p:sp>
        <p:nvSpPr>
          <p:cNvPr id="15" name="Rectangle 14"/>
          <p:cNvSpPr/>
          <p:nvPr/>
        </p:nvSpPr>
        <p:spPr>
          <a:xfrm>
            <a:off x="5016730" y="1008611"/>
            <a:ext cx="2441171" cy="1066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System Control</a:t>
            </a:r>
            <a:endParaRPr lang="en-US" sz="3200" dirty="0"/>
          </a:p>
        </p:txBody>
      </p:sp>
      <p:sp>
        <p:nvSpPr>
          <p:cNvPr id="16" name="Rectangle 15"/>
          <p:cNvSpPr/>
          <p:nvPr/>
        </p:nvSpPr>
        <p:spPr>
          <a:xfrm>
            <a:off x="6561514" y="2861655"/>
            <a:ext cx="2441171" cy="1066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Data Analysis</a:t>
            </a:r>
            <a:endParaRPr lang="en-US" sz="3200" dirty="0"/>
          </a:p>
        </p:txBody>
      </p:sp>
      <p:sp>
        <p:nvSpPr>
          <p:cNvPr id="17" name="Rectangle 16"/>
          <p:cNvSpPr/>
          <p:nvPr/>
        </p:nvSpPr>
        <p:spPr>
          <a:xfrm>
            <a:off x="9504219" y="2732117"/>
            <a:ext cx="2441171" cy="106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Data Display Interface</a:t>
            </a:r>
            <a:endParaRPr lang="en-US" sz="3200" dirty="0"/>
          </a:p>
        </p:txBody>
      </p:sp>
      <p:sp>
        <p:nvSpPr>
          <p:cNvPr id="18" name="Rectangle 17"/>
          <p:cNvSpPr/>
          <p:nvPr/>
        </p:nvSpPr>
        <p:spPr>
          <a:xfrm>
            <a:off x="9504218" y="4666212"/>
            <a:ext cx="2441171" cy="1066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Database</a:t>
            </a:r>
            <a:endParaRPr lang="en-US" sz="3200" dirty="0"/>
          </a:p>
        </p:txBody>
      </p:sp>
      <p:sp>
        <p:nvSpPr>
          <p:cNvPr id="19" name="Rectangle 18"/>
          <p:cNvSpPr/>
          <p:nvPr/>
        </p:nvSpPr>
        <p:spPr>
          <a:xfrm>
            <a:off x="6561513" y="5329151"/>
            <a:ext cx="2441171" cy="1066801"/>
          </a:xfrm>
          <a:prstGeom prst="rect">
            <a:avLst/>
          </a:prstGeom>
          <a:solidFill>
            <a:srgbClr val="8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Vicon</a:t>
            </a:r>
            <a:r>
              <a:rPr lang="en-US" sz="3200" dirty="0" smtClean="0"/>
              <a:t> Verification</a:t>
            </a:r>
            <a:endParaRPr lang="en-US" sz="3200" dirty="0"/>
          </a:p>
        </p:txBody>
      </p:sp>
      <p:cxnSp>
        <p:nvCxnSpPr>
          <p:cNvPr id="21" name="Elbow Connector 20"/>
          <p:cNvCxnSpPr>
            <a:stCxn id="9" idx="3"/>
            <a:endCxn id="14" idx="1"/>
          </p:cNvCxnSpPr>
          <p:nvPr/>
        </p:nvCxnSpPr>
        <p:spPr>
          <a:xfrm>
            <a:off x="2584350" y="1825721"/>
            <a:ext cx="844651" cy="1569334"/>
          </a:xfrm>
          <a:prstGeom prst="bentConnector3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2" idx="3"/>
            <a:endCxn id="14" idx="1"/>
          </p:cNvCxnSpPr>
          <p:nvPr/>
        </p:nvCxnSpPr>
        <p:spPr>
          <a:xfrm flipV="1">
            <a:off x="2584350" y="3395055"/>
            <a:ext cx="844651" cy="703457"/>
          </a:xfrm>
          <a:prstGeom prst="bentConnector3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" idx="3"/>
            <a:endCxn id="13" idx="1"/>
          </p:cNvCxnSpPr>
          <p:nvPr/>
        </p:nvCxnSpPr>
        <p:spPr>
          <a:xfrm flipV="1">
            <a:off x="2584350" y="676102"/>
            <a:ext cx="6919868" cy="1149619"/>
          </a:xfrm>
          <a:prstGeom prst="bentConnector3">
            <a:avLst>
              <a:gd name="adj1" fmla="val 17676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9" idx="3"/>
            <a:endCxn id="15" idx="0"/>
          </p:cNvCxnSpPr>
          <p:nvPr/>
        </p:nvCxnSpPr>
        <p:spPr>
          <a:xfrm flipV="1">
            <a:off x="2584350" y="1008611"/>
            <a:ext cx="3652966" cy="817110"/>
          </a:xfrm>
          <a:prstGeom prst="bentConnector4">
            <a:avLst>
              <a:gd name="adj1" fmla="val 33293"/>
              <a:gd name="adj2" fmla="val 139168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5" idx="1"/>
            <a:endCxn id="14" idx="0"/>
          </p:cNvCxnSpPr>
          <p:nvPr/>
        </p:nvCxnSpPr>
        <p:spPr>
          <a:xfrm rot="10800000" flipV="1">
            <a:off x="4649588" y="1542012"/>
            <a:ext cx="367143" cy="1319642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5" idx="3"/>
            <a:endCxn id="16" idx="0"/>
          </p:cNvCxnSpPr>
          <p:nvPr/>
        </p:nvCxnSpPr>
        <p:spPr>
          <a:xfrm>
            <a:off x="7457901" y="1542012"/>
            <a:ext cx="324199" cy="1319643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5" idx="3"/>
            <a:endCxn id="17" idx="0"/>
          </p:cNvCxnSpPr>
          <p:nvPr/>
        </p:nvCxnSpPr>
        <p:spPr>
          <a:xfrm>
            <a:off x="7457901" y="1542012"/>
            <a:ext cx="3266904" cy="1190105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6" idx="3"/>
            <a:endCxn id="17" idx="1"/>
          </p:cNvCxnSpPr>
          <p:nvPr/>
        </p:nvCxnSpPr>
        <p:spPr>
          <a:xfrm flipV="1">
            <a:off x="9002685" y="3265518"/>
            <a:ext cx="501534" cy="129538"/>
          </a:xfrm>
          <a:prstGeom prst="bentConnector3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16" idx="3"/>
            <a:endCxn id="18" idx="1"/>
          </p:cNvCxnSpPr>
          <p:nvPr/>
        </p:nvCxnSpPr>
        <p:spPr>
          <a:xfrm>
            <a:off x="9002685" y="3395056"/>
            <a:ext cx="501533" cy="1804557"/>
          </a:xfrm>
          <a:prstGeom prst="bentConnector3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4" idx="3"/>
            <a:endCxn id="16" idx="1"/>
          </p:cNvCxnSpPr>
          <p:nvPr/>
        </p:nvCxnSpPr>
        <p:spPr>
          <a:xfrm>
            <a:off x="5870172" y="3395055"/>
            <a:ext cx="691342" cy="1"/>
          </a:xfrm>
          <a:prstGeom prst="bentConnector3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281595" y="5147021"/>
            <a:ext cx="288387" cy="292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81592" y="5733095"/>
            <a:ext cx="288387" cy="29260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81591" y="6323849"/>
            <a:ext cx="288387" cy="2926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958177" y="5363320"/>
            <a:ext cx="288387" cy="292608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958176" y="5973519"/>
            <a:ext cx="288387" cy="2926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520872" y="5060153"/>
            <a:ext cx="1826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Capture</a:t>
            </a:r>
            <a:endParaRPr lang="en-US" sz="2400" dirty="0"/>
          </a:p>
        </p:txBody>
      </p:sp>
      <p:sp>
        <p:nvSpPr>
          <p:cNvPr id="80" name="TextBox 79"/>
          <p:cNvSpPr txBox="1"/>
          <p:nvPr/>
        </p:nvSpPr>
        <p:spPr>
          <a:xfrm>
            <a:off x="522026" y="5641699"/>
            <a:ext cx="2397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Computer System</a:t>
            </a:r>
            <a:endParaRPr lang="en-US" sz="2400" dirty="0"/>
          </a:p>
        </p:txBody>
      </p:sp>
      <p:sp>
        <p:nvSpPr>
          <p:cNvPr id="81" name="TextBox 80"/>
          <p:cNvSpPr txBox="1"/>
          <p:nvPr/>
        </p:nvSpPr>
        <p:spPr>
          <a:xfrm>
            <a:off x="520872" y="6239320"/>
            <a:ext cx="2036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Display System</a:t>
            </a:r>
            <a:endParaRPr lang="en-US" sz="2400" dirty="0"/>
          </a:p>
        </p:txBody>
      </p:sp>
      <p:sp>
        <p:nvSpPr>
          <p:cNvPr id="82" name="TextBox 81"/>
          <p:cNvSpPr txBox="1"/>
          <p:nvPr/>
        </p:nvSpPr>
        <p:spPr>
          <a:xfrm>
            <a:off x="3270911" y="5271348"/>
            <a:ext cx="1639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System</a:t>
            </a:r>
            <a:endParaRPr lang="en-US" sz="2400" dirty="0"/>
          </a:p>
        </p:txBody>
      </p:sp>
      <p:sp>
        <p:nvSpPr>
          <p:cNvPr id="83" name="TextBox 82"/>
          <p:cNvSpPr txBox="1"/>
          <p:nvPr/>
        </p:nvSpPr>
        <p:spPr>
          <a:xfrm>
            <a:off x="3205579" y="5888990"/>
            <a:ext cx="2965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Digital Signal Interface</a:t>
            </a:r>
            <a:endParaRPr lang="en-US" sz="2400" dirty="0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69" t="160" r="21295"/>
          <a:stretch/>
        </p:blipFill>
        <p:spPr>
          <a:xfrm>
            <a:off x="2584349" y="3242078"/>
            <a:ext cx="370219" cy="675294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067" y="1303404"/>
            <a:ext cx="922885" cy="442984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806" y="200590"/>
            <a:ext cx="1123677" cy="46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309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69" t="160" r="21295"/>
          <a:stretch/>
        </p:blipFill>
        <p:spPr>
          <a:xfrm>
            <a:off x="337625" y="218050"/>
            <a:ext cx="3263704" cy="59531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037" y="341142"/>
            <a:ext cx="3854548" cy="18501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163" y="3536150"/>
            <a:ext cx="4682378" cy="192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868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30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Burns</dc:creator>
  <cp:lastModifiedBy>Kevin Burns</cp:lastModifiedBy>
  <cp:revision>5</cp:revision>
  <dcterms:created xsi:type="dcterms:W3CDTF">2016-09-26T01:29:12Z</dcterms:created>
  <dcterms:modified xsi:type="dcterms:W3CDTF">2016-09-26T01:53:09Z</dcterms:modified>
</cp:coreProperties>
</file>