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05C724F-55BB-4FA0-BAB2-22E06849195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4B041F8-901C-4981-96EA-58CC55DA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24F-55BB-4FA0-BAB2-22E06849195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41F8-901C-4981-96EA-58CC55DA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1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24F-55BB-4FA0-BAB2-22E06849195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41F8-901C-4981-96EA-58CC55DA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82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24F-55BB-4FA0-BAB2-22E06849195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41F8-901C-4981-96EA-58CC55DA520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1302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24F-55BB-4FA0-BAB2-22E06849195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41F8-901C-4981-96EA-58CC55DA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9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24F-55BB-4FA0-BAB2-22E06849195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41F8-901C-4981-96EA-58CC55DA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75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24F-55BB-4FA0-BAB2-22E06849195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41F8-901C-4981-96EA-58CC55DA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08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24F-55BB-4FA0-BAB2-22E06849195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41F8-901C-4981-96EA-58CC55DA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82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24F-55BB-4FA0-BAB2-22E06849195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41F8-901C-4981-96EA-58CC55DA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4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24F-55BB-4FA0-BAB2-22E06849195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41F8-901C-4981-96EA-58CC55DA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24F-55BB-4FA0-BAB2-22E06849195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41F8-901C-4981-96EA-58CC55DA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7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24F-55BB-4FA0-BAB2-22E06849195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41F8-901C-4981-96EA-58CC55DA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1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24F-55BB-4FA0-BAB2-22E06849195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41F8-901C-4981-96EA-58CC55DA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0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24F-55BB-4FA0-BAB2-22E06849195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41F8-901C-4981-96EA-58CC55DA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0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24F-55BB-4FA0-BAB2-22E06849195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41F8-901C-4981-96EA-58CC55DA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24F-55BB-4FA0-BAB2-22E06849195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41F8-901C-4981-96EA-58CC55DA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2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24F-55BB-4FA0-BAB2-22E06849195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41F8-901C-4981-96EA-58CC55DA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2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C724F-55BB-4FA0-BAB2-22E068491959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041F8-901C-4981-96EA-58CC55DA5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99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874169"/>
            <a:ext cx="9144000" cy="23876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6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6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sz="6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Wearable Computers for the Quantification of Lower Back Disorders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6343" y="3562849"/>
            <a:ext cx="5603966" cy="202805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 Johnston, Benny Chan,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Kevin Burns, Alex Dubois</a:t>
            </a: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Mentored by: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Roozbeh Jafari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Signal Processing Lab at Texas A&amp;M University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www.spineandpain.com/sites/default/files/spine_pain_0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309" y="3609974"/>
            <a:ext cx="22955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4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09" y="156754"/>
            <a:ext cx="10997205" cy="650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8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7432"/>
            <a:ext cx="5999424" cy="4696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74" y="2161308"/>
            <a:ext cx="5984326" cy="47689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7727" y="1579419"/>
            <a:ext cx="184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Raw Data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167255" y="1579418"/>
            <a:ext cx="2473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Corrected Data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96491" y="0"/>
            <a:ext cx="61033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Resultant data from sensors placed on rotating record player.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206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h3.googleusercontent.com/8Gp34rhb6ascbDJ0krrU6lS5m-JEY-C3QJ2TQSPPk4K0D7fMbk8oF18ECNMxdtWkz2d2chYW7TE8ps7pu6b1BeK0uja8Pv__vwvKSFtZIg6_6xJzswzq1CBh7UYAa3VZbzAAa3A6_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6" y="2286000"/>
            <a:ext cx="5553547" cy="437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4.googleusercontent.com/R4H--qzmHPKnPyVVxW4TPHUds_cgvQbrfCQWe6JEWVE2sXMBIxN3mPjVYzJbW2arpH2pcrn8oI5Qbz3cUJMEq3y_c1HXJl8c5OYgtZ2GjvIQuMR1vuCSPk99YfZNJW5Wk2npgJJkPJ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302" y="2212375"/>
            <a:ext cx="5864225" cy="452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7727" y="1750710"/>
            <a:ext cx="184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Raw Data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167255" y="1750709"/>
            <a:ext cx="2473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Corrected Data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030263" y="559736"/>
            <a:ext cx="6882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2 hour long testing not viable</a:t>
            </a:r>
            <a:br>
              <a:rPr lang="en-US" sz="3200" dirty="0" smtClean="0"/>
            </a:br>
            <a:r>
              <a:rPr lang="en-US" sz="3200" dirty="0" smtClean="0"/>
              <a:t>(should display one straight curved line)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66255" y="187036"/>
            <a:ext cx="2036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Swing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455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jeremy.fix.free.fr/_images/kalman-ex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82" y="1724891"/>
            <a:ext cx="4925710" cy="513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893" y="2251013"/>
            <a:ext cx="6106107" cy="40808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5628" y="748145"/>
            <a:ext cx="4097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Kalman Filter Example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541218" y="748145"/>
            <a:ext cx="5195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3D Printed Enclosure</a:t>
            </a:r>
            <a:br>
              <a:rPr lang="en-US" sz="3200" dirty="0" smtClean="0"/>
            </a:br>
            <a:r>
              <a:rPr lang="en-US" sz="3200" dirty="0" smtClean="0"/>
              <a:t>– Rough Draft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6734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246</TotalTime>
  <Words>40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Tw Cen MT</vt:lpstr>
      <vt:lpstr>Circuit</vt:lpstr>
      <vt:lpstr>Team 7  Wearable Computers for the Quantification of Lower Back Disorders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7 Wearable Computers for the Quantification of Lower Back Disorders</dc:title>
  <dc:creator>Benjamin Johnston</dc:creator>
  <cp:lastModifiedBy>Chasareth Johnston</cp:lastModifiedBy>
  <cp:revision>12</cp:revision>
  <dcterms:created xsi:type="dcterms:W3CDTF">2016-05-01T18:13:09Z</dcterms:created>
  <dcterms:modified xsi:type="dcterms:W3CDTF">2016-05-03T15:45:25Z</dcterms:modified>
</cp:coreProperties>
</file>