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79"/>
  </p:normalViewPr>
  <p:slideViewPr>
    <p:cSldViewPr snapToGrid="0" snapToObjects="1">
      <p:cViewPr varScale="1">
        <p:scale>
          <a:sx n="108" d="100"/>
          <a:sy n="108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5860-743F-4EC7-A052-1D4991B8B613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5F4A2-9F6F-4ED2-A064-C07F767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F4A2-9F6F-4ED2-A064-C07F767F95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F4A2-9F6F-4ED2-A064-C07F767F9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729F-FDA9-7448-91B8-071AA2C3EF62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BE4E-14EC-7C44-86CE-00351051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8" y="879731"/>
            <a:ext cx="2076423" cy="1911582"/>
          </a:xfrm>
          <a:prstGeom prst="rect">
            <a:avLst/>
          </a:prstGeom>
        </p:spPr>
      </p:pic>
      <p:pic>
        <p:nvPicPr>
          <p:cNvPr id="1026" name="Picture 2" descr="https://lh6.googleusercontent.com/sEYRf14SSgeYR_-AZ5tAR6viJkQYERWxuxivaEf7o1GZ6EpGg30f0lZi8A4PnpOoUvqIMACBRafYA-U0szdaj2XzpPnF-rriI3997St1uKssYmqfXfuFcbA1ezXuyJ3NqtO-Z0dFIh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/>
          <a:stretch/>
        </p:blipFill>
        <p:spPr bwMode="auto">
          <a:xfrm>
            <a:off x="4051621" y="879731"/>
            <a:ext cx="2488798" cy="1718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1"/>
            <a:endCxn id="4" idx="2"/>
          </p:cNvCxnSpPr>
          <p:nvPr/>
        </p:nvCxnSpPr>
        <p:spPr>
          <a:xfrm flipH="1">
            <a:off x="2059290" y="1738939"/>
            <a:ext cx="1992331" cy="105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26" idx="1"/>
            <a:endCxn id="4" idx="0"/>
          </p:cNvCxnSpPr>
          <p:nvPr/>
        </p:nvCxnSpPr>
        <p:spPr>
          <a:xfrm flipH="1" flipV="1">
            <a:off x="2059290" y="879731"/>
            <a:ext cx="1992331" cy="85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516" y="1466493"/>
            <a:ext cx="591877" cy="54489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6540419" y="1738939"/>
            <a:ext cx="3018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235129" y="2560601"/>
            <a:ext cx="1" cy="94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978" y="3424666"/>
            <a:ext cx="1860300" cy="123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>
            <a:stCxn id="21" idx="1"/>
            <a:endCxn id="18" idx="3"/>
          </p:cNvCxnSpPr>
          <p:nvPr/>
        </p:nvCxnSpPr>
        <p:spPr>
          <a:xfrm flipH="1" flipV="1">
            <a:off x="8058451" y="4039386"/>
            <a:ext cx="1246527" cy="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2863243" y="3088869"/>
            <a:ext cx="120189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Obtain joint of interest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932675" y="4694537"/>
            <a:ext cx="2827734" cy="33855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Compute Sagittal and Flex angle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25624" y="4000970"/>
            <a:ext cx="1405820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3D position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8668" y="4004608"/>
            <a:ext cx="179860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Posture estimation</a:t>
            </a:r>
          </a:p>
        </p:txBody>
      </p:sp>
      <p:cxnSp>
        <p:nvCxnSpPr>
          <p:cNvPr id="1028" name="Straight Arrow Connector 1027"/>
          <p:cNvCxnSpPr>
            <a:stCxn id="1024" idx="2"/>
            <a:endCxn id="36" idx="0"/>
          </p:cNvCxnSpPr>
          <p:nvPr/>
        </p:nvCxnSpPr>
        <p:spPr>
          <a:xfrm flipH="1">
            <a:off x="3428534" y="3673644"/>
            <a:ext cx="35654" cy="327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1024" idx="2"/>
            <a:endCxn id="37" idx="0"/>
          </p:cNvCxnSpPr>
          <p:nvPr/>
        </p:nvCxnSpPr>
        <p:spPr>
          <a:xfrm>
            <a:off x="3464188" y="3673644"/>
            <a:ext cx="1683781" cy="33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6" idx="2"/>
            <a:endCxn id="1025" idx="0"/>
          </p:cNvCxnSpPr>
          <p:nvPr/>
        </p:nvCxnSpPr>
        <p:spPr>
          <a:xfrm>
            <a:off x="3428534" y="4339524"/>
            <a:ext cx="918008" cy="35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7" idx="2"/>
            <a:endCxn id="1025" idx="0"/>
          </p:cNvCxnSpPr>
          <p:nvPr/>
        </p:nvCxnSpPr>
        <p:spPr>
          <a:xfrm flipH="1">
            <a:off x="4346542" y="4343162"/>
            <a:ext cx="801427" cy="35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ounded Rectangle 1050"/>
          <p:cNvSpPr/>
          <p:nvPr/>
        </p:nvSpPr>
        <p:spPr>
          <a:xfrm>
            <a:off x="2672121" y="2986783"/>
            <a:ext cx="3420932" cy="211644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54" name="Straight Arrow Connector 1053"/>
          <p:cNvCxnSpPr>
            <a:stCxn id="1051" idx="1"/>
            <a:endCxn id="66" idx="3"/>
          </p:cNvCxnSpPr>
          <p:nvPr/>
        </p:nvCxnSpPr>
        <p:spPr>
          <a:xfrm flipH="1" flipV="1">
            <a:off x="1870523" y="4043189"/>
            <a:ext cx="801598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0266" y="3750801"/>
            <a:ext cx="1460257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Send to Signal Correction Unit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235128" y="4764234"/>
            <a:ext cx="1" cy="72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6485" y="5494278"/>
            <a:ext cx="228103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Send to Feedback Display</a:t>
            </a:r>
          </a:p>
        </p:txBody>
      </p:sp>
      <p:cxnSp>
        <p:nvCxnSpPr>
          <p:cNvPr id="41" name="Straight Arrow Connector 40"/>
          <p:cNvCxnSpPr>
            <a:stCxn id="18" idx="1"/>
            <a:endCxn id="1051" idx="3"/>
          </p:cNvCxnSpPr>
          <p:nvPr/>
        </p:nvCxnSpPr>
        <p:spPr>
          <a:xfrm flipH="1">
            <a:off x="6093053" y="4039386"/>
            <a:ext cx="612502" cy="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705555" y="3168043"/>
            <a:ext cx="1352896" cy="1742686"/>
            <a:chOff x="7384827" y="3246418"/>
            <a:chExt cx="1352896" cy="1742686"/>
          </a:xfrm>
        </p:grpSpPr>
        <p:grpSp>
          <p:nvGrpSpPr>
            <p:cNvPr id="2" name="Group 1"/>
            <p:cNvGrpSpPr/>
            <p:nvPr/>
          </p:nvGrpSpPr>
          <p:grpSpPr>
            <a:xfrm>
              <a:off x="7384827" y="3246418"/>
              <a:ext cx="1352896" cy="1742686"/>
              <a:chOff x="7494540" y="637745"/>
              <a:chExt cx="1352896" cy="1742686"/>
            </a:xfrm>
            <a:noFill/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540" y="637745"/>
                <a:ext cx="1352896" cy="17426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sp>
            <p:nvSpPr>
              <p:cNvPr id="23" name="Oval 22"/>
              <p:cNvSpPr/>
              <p:nvPr/>
            </p:nvSpPr>
            <p:spPr>
              <a:xfrm>
                <a:off x="8072673" y="913482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072673" y="1109224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72673" y="1379736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53086" y="924091"/>
                <a:ext cx="98315" cy="805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8263410" y="38211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46949" y="4062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378853" y="413376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18735" y="35501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86630" y="381858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696309" y="409081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03143" y="41648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8049550" y="446044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917241" y="446044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026690" y="485194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938222" y="484095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083866" y="48976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887450" y="490144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445156" y="410108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377525" y="419785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072409" y="399322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871800" y="3991271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679155" y="423330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573923" y="413376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969523" y="3436142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961081" y="3275393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558682" y="763539"/>
            <a:ext cx="1352896" cy="1742686"/>
            <a:chOff x="9558682" y="763539"/>
            <a:chExt cx="1352896" cy="17426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82" y="763539"/>
              <a:ext cx="1352896" cy="1742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10094591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230794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201272" y="23602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269850" y="24268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0117450" y="236022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0048872" y="242062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4647" y="16424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528449" y="15825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435110" y="13457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868372" y="160537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875034" y="16718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875033" y="134576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347004" y="10623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9985054" y="106239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0553528" y="171331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0622834" y="1615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57879" y="174815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9749528" y="1651088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150768" y="151161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0246991" y="1514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54545" y="151161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150768" y="124238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0148875" y="104405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0148875" y="954225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134571" y="793986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867621" y="3447746"/>
            <a:ext cx="132968" cy="1235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10553" y="3087050"/>
            <a:ext cx="131535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Capture Local Timestamp</a:t>
            </a:r>
          </a:p>
        </p:txBody>
      </p:sp>
      <p:cxnSp>
        <p:nvCxnSpPr>
          <p:cNvPr id="90" name="Straight Arrow Connector 89"/>
          <p:cNvCxnSpPr>
            <a:stCxn id="88" idx="1"/>
            <a:endCxn id="1024" idx="3"/>
          </p:cNvCxnSpPr>
          <p:nvPr/>
        </p:nvCxnSpPr>
        <p:spPr>
          <a:xfrm flipH="1">
            <a:off x="4065133" y="3379438"/>
            <a:ext cx="545420" cy="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518931" y="2870591"/>
            <a:ext cx="5706677" cy="23371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99530" y="3626145"/>
            <a:ext cx="1865425" cy="812179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9005061" y="5333748"/>
            <a:ext cx="2542903" cy="65961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Requires Refinement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53638" y="5317365"/>
            <a:ext cx="684763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Vicon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1061" y="2693561"/>
            <a:ext cx="6148812" cy="307151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58" t="16635" r="741" b="571"/>
          <a:stretch/>
        </p:blipFill>
        <p:spPr>
          <a:xfrm>
            <a:off x="2562534" y="1166949"/>
            <a:ext cx="7542917" cy="5682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650" y="520618"/>
            <a:ext cx="69113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– Flexion of Body at 30 Degrees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650" y="5120730"/>
            <a:ext cx="24630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– Tracked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 Inferred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5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184" y="483541"/>
            <a:ext cx="1966823" cy="715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7713" y="492168"/>
            <a:ext cx="2044460" cy="7073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Tracked Body?</a:t>
            </a: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4764825" y="845851"/>
            <a:ext cx="452888" cy="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4775" y="483540"/>
            <a:ext cx="2122099" cy="7159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Initial View</a:t>
            </a:r>
          </a:p>
        </p:txBody>
      </p:sp>
      <p:cxnSp>
        <p:nvCxnSpPr>
          <p:cNvPr id="33" name="Straight Arrow Connector 32"/>
          <p:cNvCxnSpPr>
            <a:stCxn id="31" idx="3"/>
            <a:endCxn id="2" idx="1"/>
          </p:cNvCxnSpPr>
          <p:nvPr/>
        </p:nvCxnSpPr>
        <p:spPr>
          <a:xfrm>
            <a:off x="2396874" y="841537"/>
            <a:ext cx="3623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58" idx="0"/>
          </p:cNvCxnSpPr>
          <p:nvPr/>
        </p:nvCxnSpPr>
        <p:spPr>
          <a:xfrm>
            <a:off x="5071844" y="3258875"/>
            <a:ext cx="119548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87391" y="3747597"/>
            <a:ext cx="1359877" cy="7159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68751" y="5774051"/>
            <a:ext cx="1966823" cy="59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back to standby</a:t>
            </a:r>
          </a:p>
        </p:txBody>
      </p:sp>
      <p:cxnSp>
        <p:nvCxnSpPr>
          <p:cNvPr id="75" name="Straight Arrow Connector 74"/>
          <p:cNvCxnSpPr>
            <a:stCxn id="58" idx="2"/>
            <a:endCxn id="77" idx="0"/>
          </p:cNvCxnSpPr>
          <p:nvPr/>
        </p:nvCxnSpPr>
        <p:spPr>
          <a:xfrm>
            <a:off x="6267330" y="4463590"/>
            <a:ext cx="6808" cy="24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594199" y="4705137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Parse Error Code</a:t>
            </a:r>
          </a:p>
        </p:txBody>
      </p:sp>
      <p:cxnSp>
        <p:nvCxnSpPr>
          <p:cNvPr id="79" name="Straight Arrow Connector 78"/>
          <p:cNvCxnSpPr>
            <a:stCxn id="77" idx="2"/>
            <a:endCxn id="26" idx="0"/>
          </p:cNvCxnSpPr>
          <p:nvPr/>
        </p:nvCxnSpPr>
        <p:spPr>
          <a:xfrm flipH="1">
            <a:off x="6267330" y="5417267"/>
            <a:ext cx="6808" cy="22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7391" y="5641396"/>
            <a:ext cx="1359877" cy="8639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Error Message</a:t>
            </a:r>
          </a:p>
        </p:txBody>
      </p:sp>
      <p:cxnSp>
        <p:nvCxnSpPr>
          <p:cNvPr id="22" name="Straight Arrow Connector 21"/>
          <p:cNvCxnSpPr>
            <a:stCxn id="41" idx="2"/>
            <a:endCxn id="10" idx="1"/>
          </p:cNvCxnSpPr>
          <p:nvPr/>
        </p:nvCxnSpPr>
        <p:spPr>
          <a:xfrm flipH="1">
            <a:off x="5071844" y="2192423"/>
            <a:ext cx="1168099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53387" y="2440272"/>
            <a:ext cx="1436914" cy="818603"/>
            <a:chOff x="2865120" y="3405053"/>
            <a:chExt cx="1436914" cy="818603"/>
          </a:xfrm>
          <a:solidFill>
            <a:srgbClr val="7030A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2865120" y="3431493"/>
              <a:ext cx="1436914" cy="7921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65120" y="3405053"/>
              <a:ext cx="1436914" cy="339633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2865120" y="3405053"/>
              <a:ext cx="1436914" cy="165777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689585" y="2440272"/>
            <a:ext cx="1420162" cy="8186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Compute Sagittal &amp; Flex Angle</a:t>
            </a:r>
          </a:p>
        </p:txBody>
      </p:sp>
      <p:cxnSp>
        <p:nvCxnSpPr>
          <p:cNvPr id="34" name="Straight Arrow Connector 33"/>
          <p:cNvCxnSpPr>
            <a:stCxn id="41" idx="2"/>
            <a:endCxn id="32" idx="0"/>
          </p:cNvCxnSpPr>
          <p:nvPr/>
        </p:nvCxnSpPr>
        <p:spPr>
          <a:xfrm>
            <a:off x="6239943" y="2192423"/>
            <a:ext cx="1159723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58" idx="0"/>
          </p:cNvCxnSpPr>
          <p:nvPr/>
        </p:nvCxnSpPr>
        <p:spPr>
          <a:xfrm flipH="1">
            <a:off x="6267330" y="3258875"/>
            <a:ext cx="113233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7602" y="2674100"/>
            <a:ext cx="11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Gesture Database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29808" y="3751460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3" name="Straight Arrow Connector 52"/>
          <p:cNvCxnSpPr>
            <a:stCxn id="58" idx="3"/>
            <a:endCxn id="52" idx="1"/>
          </p:cNvCxnSpPr>
          <p:nvPr/>
        </p:nvCxnSpPr>
        <p:spPr>
          <a:xfrm>
            <a:off x="6947268" y="4105594"/>
            <a:ext cx="482540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72225" y="3747596"/>
            <a:ext cx="1359877" cy="7159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Message</a:t>
            </a:r>
          </a:p>
        </p:txBody>
      </p:sp>
      <p:cxnSp>
        <p:nvCxnSpPr>
          <p:cNvPr id="60" name="Straight Arrow Connector 59"/>
          <p:cNvCxnSpPr>
            <a:stCxn id="52" idx="3"/>
            <a:endCxn id="56" idx="1"/>
          </p:cNvCxnSpPr>
          <p:nvPr/>
        </p:nvCxnSpPr>
        <p:spPr>
          <a:xfrm flipV="1">
            <a:off x="8789685" y="4105593"/>
            <a:ext cx="482540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9" idx="0"/>
          </p:cNvCxnSpPr>
          <p:nvPr/>
        </p:nvCxnSpPr>
        <p:spPr>
          <a:xfrm flipH="1">
            <a:off x="9952163" y="4463589"/>
            <a:ext cx="1" cy="1310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083411" y="2377018"/>
            <a:ext cx="504825" cy="971550"/>
          </a:xfrm>
          <a:prstGeom prst="rect">
            <a:avLst/>
          </a:prstGeom>
          <a:ln>
            <a:noFill/>
          </a:ln>
        </p:spPr>
      </p:pic>
      <p:sp>
        <p:nvSpPr>
          <p:cNvPr id="67" name="Rectangle 66"/>
          <p:cNvSpPr/>
          <p:nvPr/>
        </p:nvSpPr>
        <p:spPr>
          <a:xfrm>
            <a:off x="2465403" y="2503200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 Gesture Builder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65403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Recorded Clips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884" y="3704051"/>
            <a:ext cx="1359877" cy="7121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Kinect Studio</a:t>
            </a:r>
          </a:p>
        </p:txBody>
      </p:sp>
      <p:cxnSp>
        <p:nvCxnSpPr>
          <p:cNvPr id="71" name="Straight Arrow Connector 70"/>
          <p:cNvCxnSpPr>
            <a:stCxn id="67" idx="3"/>
            <a:endCxn id="9" idx="2"/>
          </p:cNvCxnSpPr>
          <p:nvPr/>
        </p:nvCxnSpPr>
        <p:spPr>
          <a:xfrm>
            <a:off x="3825280" y="2859265"/>
            <a:ext cx="528107" cy="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0"/>
            <a:endCxn id="67" idx="2"/>
          </p:cNvCxnSpPr>
          <p:nvPr/>
        </p:nvCxnSpPr>
        <p:spPr>
          <a:xfrm flipV="1">
            <a:off x="3145342" y="3215330"/>
            <a:ext cx="0" cy="48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3"/>
            <a:endCxn id="67" idx="1"/>
          </p:cNvCxnSpPr>
          <p:nvPr/>
        </p:nvCxnSpPr>
        <p:spPr>
          <a:xfrm flipV="1">
            <a:off x="1588236" y="2859265"/>
            <a:ext cx="877167" cy="3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3"/>
            <a:endCxn id="69" idx="1"/>
          </p:cNvCxnSpPr>
          <p:nvPr/>
        </p:nvCxnSpPr>
        <p:spPr>
          <a:xfrm>
            <a:off x="2015761" y="4060116"/>
            <a:ext cx="449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5" idx="2"/>
            <a:endCxn id="70" idx="0"/>
          </p:cNvCxnSpPr>
          <p:nvPr/>
        </p:nvCxnSpPr>
        <p:spPr>
          <a:xfrm flipH="1">
            <a:off x="1335823" y="3348568"/>
            <a:ext cx="1" cy="35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60004" y="1480293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272225" y="483540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49" name="Straight Arrow Connector 48"/>
          <p:cNvCxnSpPr>
            <a:stCxn id="3" idx="3"/>
            <a:endCxn id="48" idx="1"/>
          </p:cNvCxnSpPr>
          <p:nvPr/>
        </p:nvCxnSpPr>
        <p:spPr>
          <a:xfrm flipV="1">
            <a:off x="7262173" y="839605"/>
            <a:ext cx="2010052" cy="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2"/>
            <a:endCxn id="41" idx="0"/>
          </p:cNvCxnSpPr>
          <p:nvPr/>
        </p:nvCxnSpPr>
        <p:spPr>
          <a:xfrm>
            <a:off x="6239943" y="1199534"/>
            <a:ext cx="0" cy="28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8" idx="3"/>
          </p:cNvCxnSpPr>
          <p:nvPr/>
        </p:nvCxnSpPr>
        <p:spPr>
          <a:xfrm>
            <a:off x="10632102" y="839605"/>
            <a:ext cx="819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51771" y="845851"/>
            <a:ext cx="0" cy="522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9" idx="3"/>
          </p:cNvCxnSpPr>
          <p:nvPr/>
        </p:nvCxnSpPr>
        <p:spPr>
          <a:xfrm flipH="1">
            <a:off x="10935574" y="6069063"/>
            <a:ext cx="516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95497" y="2377018"/>
            <a:ext cx="3489996" cy="217676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9302" y="2226258"/>
            <a:ext cx="3691352" cy="2441108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48045" y="352815"/>
            <a:ext cx="7281763" cy="96671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211778" y="2337607"/>
            <a:ext cx="4035239" cy="102567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88218" y="5030498"/>
            <a:ext cx="1331448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Completed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8217" y="5443892"/>
            <a:ext cx="1331449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Requires Refinement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5594" y="6103507"/>
            <a:ext cx="1315920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yet Implemented</a:t>
            </a:r>
          </a:p>
        </p:txBody>
      </p:sp>
      <p:cxnSp>
        <p:nvCxnSpPr>
          <p:cNvPr id="72" name="Straight Arrow Connector 71"/>
          <p:cNvCxnSpPr>
            <a:stCxn id="26" idx="3"/>
            <a:endCxn id="59" idx="1"/>
          </p:cNvCxnSpPr>
          <p:nvPr/>
        </p:nvCxnSpPr>
        <p:spPr>
          <a:xfrm flipV="1">
            <a:off x="6947268" y="6069064"/>
            <a:ext cx="2021483" cy="4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71840" y="3598507"/>
            <a:ext cx="5875131" cy="302871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6.googleusercontent.com/nkdOJLxzeiNhYy-KUd9tLsWO05Z342ZMrGHZmjOYGmVjKvhD07xCOBehzQgoZO8CK-_ZeaqW5OlLpNcUUy_DN99WuUPZTes48kJMcaYVhbesqxjtAfMzBezobK13UwpcMjwsSsBTd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7" y="1097280"/>
            <a:ext cx="1776549" cy="2882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8" y="1247649"/>
            <a:ext cx="2076423" cy="1911582"/>
          </a:xfrm>
          <a:prstGeom prst="rect">
            <a:avLst/>
          </a:prstGeom>
        </p:spPr>
      </p:pic>
      <p:pic>
        <p:nvPicPr>
          <p:cNvPr id="1026" name="Picture 2" descr="https://lh6.googleusercontent.com/sEYRf14SSgeYR_-AZ5tAR6viJkQYERWxuxivaEf7o1GZ6EpGg30f0lZi8A4PnpOoUvqIMACBRafYA-U0szdaj2XzpPnF-rriI3997St1uKssYmqfXfuFcbA1ezXuyJ3NqtO-Z0dFIh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"/>
          <a:stretch/>
        </p:blipFill>
        <p:spPr bwMode="auto">
          <a:xfrm>
            <a:off x="4060521" y="1247649"/>
            <a:ext cx="2488798" cy="1718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stCxn id="1026" idx="1"/>
            <a:endCxn id="4" idx="2"/>
          </p:cNvCxnSpPr>
          <p:nvPr/>
        </p:nvCxnSpPr>
        <p:spPr>
          <a:xfrm flipH="1">
            <a:off x="2068190" y="2106857"/>
            <a:ext cx="1992331" cy="105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026" idx="1"/>
            <a:endCxn id="4" idx="0"/>
          </p:cNvCxnSpPr>
          <p:nvPr/>
        </p:nvCxnSpPr>
        <p:spPr>
          <a:xfrm flipH="1" flipV="1">
            <a:off x="2068190" y="1247649"/>
            <a:ext cx="1992331" cy="85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416" y="1834411"/>
            <a:ext cx="591877" cy="54489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6549319" y="2106857"/>
            <a:ext cx="2341815" cy="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2"/>
          </p:cNvCxnSpPr>
          <p:nvPr/>
        </p:nvCxnSpPr>
        <p:spPr>
          <a:xfrm flipH="1">
            <a:off x="9558682" y="2874143"/>
            <a:ext cx="8900" cy="635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530" y="3424666"/>
            <a:ext cx="1860300" cy="123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1" name="Straight Arrow Connector 30"/>
          <p:cNvCxnSpPr>
            <a:stCxn id="21" idx="1"/>
            <a:endCxn id="18" idx="3"/>
          </p:cNvCxnSpPr>
          <p:nvPr/>
        </p:nvCxnSpPr>
        <p:spPr>
          <a:xfrm flipH="1" flipV="1">
            <a:off x="8058452" y="4039386"/>
            <a:ext cx="570078" cy="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2932675" y="4694537"/>
            <a:ext cx="2827734" cy="33855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Compute Sagittal and Flex angle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25624" y="4000970"/>
            <a:ext cx="1405820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3D position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8668" y="4004608"/>
            <a:ext cx="1798601" cy="338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Posture estimation</a:t>
            </a:r>
          </a:p>
        </p:txBody>
      </p:sp>
      <p:cxnSp>
        <p:nvCxnSpPr>
          <p:cNvPr id="1032" name="Straight Arrow Connector 1031"/>
          <p:cNvCxnSpPr>
            <a:stCxn id="36" idx="2"/>
            <a:endCxn id="1025" idx="0"/>
          </p:cNvCxnSpPr>
          <p:nvPr/>
        </p:nvCxnSpPr>
        <p:spPr>
          <a:xfrm>
            <a:off x="3428534" y="4339524"/>
            <a:ext cx="918008" cy="355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7" idx="2"/>
            <a:endCxn id="1025" idx="0"/>
          </p:cNvCxnSpPr>
          <p:nvPr/>
        </p:nvCxnSpPr>
        <p:spPr>
          <a:xfrm flipH="1">
            <a:off x="4346542" y="4343162"/>
            <a:ext cx="801427" cy="35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ounded Rectangle 1050"/>
          <p:cNvSpPr/>
          <p:nvPr/>
        </p:nvSpPr>
        <p:spPr>
          <a:xfrm>
            <a:off x="2672121" y="2986783"/>
            <a:ext cx="3420932" cy="211644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54" name="Straight Arrow Connector 1053"/>
          <p:cNvCxnSpPr>
            <a:stCxn id="1051" idx="1"/>
            <a:endCxn id="66" idx="3"/>
          </p:cNvCxnSpPr>
          <p:nvPr/>
        </p:nvCxnSpPr>
        <p:spPr>
          <a:xfrm flipH="1" flipV="1">
            <a:off x="1870523" y="4043189"/>
            <a:ext cx="801598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0266" y="3750801"/>
            <a:ext cx="1460257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Send to Signal Correction Unit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86018" y="5045912"/>
            <a:ext cx="1" cy="1003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7375" y="6058586"/>
            <a:ext cx="228103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Send to Feedback Display</a:t>
            </a:r>
          </a:p>
        </p:txBody>
      </p:sp>
      <p:cxnSp>
        <p:nvCxnSpPr>
          <p:cNvPr id="41" name="Straight Arrow Connector 40"/>
          <p:cNvCxnSpPr>
            <a:stCxn id="18" idx="1"/>
            <a:endCxn id="1051" idx="3"/>
          </p:cNvCxnSpPr>
          <p:nvPr/>
        </p:nvCxnSpPr>
        <p:spPr>
          <a:xfrm flipH="1">
            <a:off x="6093053" y="4039386"/>
            <a:ext cx="612502" cy="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8891134" y="1131457"/>
            <a:ext cx="1352896" cy="1742686"/>
            <a:chOff x="9558682" y="763539"/>
            <a:chExt cx="1352896" cy="17426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682" y="763539"/>
              <a:ext cx="1352896" cy="1742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10094591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230794" y="197917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0201272" y="23602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269850" y="24268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0117450" y="236022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0048872" y="242062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4647" y="16424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528449" y="158251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0435110" y="134576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868372" y="160537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9875034" y="16718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9875033" y="134576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0347004" y="10623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9985054" y="106239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0553528" y="1713316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0622834" y="1615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857879" y="174815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9749528" y="1651088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0150768" y="1511614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0246991" y="151464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0054545" y="151161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150768" y="1242383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10148875" y="1044050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0148875" y="954225"/>
              <a:ext cx="80026" cy="7089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134571" y="793986"/>
              <a:ext cx="102885" cy="10586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518931" y="3650521"/>
            <a:ext cx="5706677" cy="155720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99530" y="3626145"/>
            <a:ext cx="1865425" cy="812179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755951" y="5898056"/>
            <a:ext cx="2542903" cy="65961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41373" y="4646183"/>
            <a:ext cx="1331448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Completed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1372" y="5059577"/>
            <a:ext cx="1331449" cy="5847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Requires Refinement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8749" y="5719192"/>
            <a:ext cx="131592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 yet Implemented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53638" y="5317365"/>
            <a:ext cx="684763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Vicon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291061" y="3424666"/>
            <a:ext cx="6148812" cy="2340408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773648" y="3809208"/>
            <a:ext cx="120189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Obtain joint of interest</a:t>
            </a:r>
          </a:p>
        </p:txBody>
      </p:sp>
    </p:spTree>
    <p:extLst>
      <p:ext uri="{BB962C8B-B14F-4D97-AF65-F5344CB8AC3E}">
        <p14:creationId xmlns:p14="http://schemas.microsoft.com/office/powerpoint/2010/main" val="127612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184" y="483541"/>
            <a:ext cx="1966823" cy="7159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7713" y="492168"/>
            <a:ext cx="2044460" cy="7073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Tracked Body?</a:t>
            </a: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4764825" y="845851"/>
            <a:ext cx="452888" cy="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4775" y="483540"/>
            <a:ext cx="2122099" cy="7159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Initial View</a:t>
            </a:r>
          </a:p>
        </p:txBody>
      </p:sp>
      <p:cxnSp>
        <p:nvCxnSpPr>
          <p:cNvPr id="33" name="Straight Arrow Connector 32"/>
          <p:cNvCxnSpPr>
            <a:stCxn id="31" idx="3"/>
            <a:endCxn id="2" idx="1"/>
          </p:cNvCxnSpPr>
          <p:nvPr/>
        </p:nvCxnSpPr>
        <p:spPr>
          <a:xfrm>
            <a:off x="2396874" y="841537"/>
            <a:ext cx="3623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58" idx="0"/>
          </p:cNvCxnSpPr>
          <p:nvPr/>
        </p:nvCxnSpPr>
        <p:spPr>
          <a:xfrm>
            <a:off x="5071844" y="3258875"/>
            <a:ext cx="119548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87391" y="3747597"/>
            <a:ext cx="1359877" cy="7159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68751" y="4746355"/>
            <a:ext cx="1966823" cy="59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back to standby</a:t>
            </a:r>
          </a:p>
        </p:txBody>
      </p:sp>
      <p:cxnSp>
        <p:nvCxnSpPr>
          <p:cNvPr id="79" name="Straight Arrow Connector 78"/>
          <p:cNvCxnSpPr>
            <a:stCxn id="58" idx="2"/>
            <a:endCxn id="26" idx="0"/>
          </p:cNvCxnSpPr>
          <p:nvPr/>
        </p:nvCxnSpPr>
        <p:spPr>
          <a:xfrm>
            <a:off x="6267330" y="4463590"/>
            <a:ext cx="0" cy="15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87391" y="4613700"/>
            <a:ext cx="1359877" cy="86390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Error Message</a:t>
            </a:r>
          </a:p>
        </p:txBody>
      </p:sp>
      <p:cxnSp>
        <p:nvCxnSpPr>
          <p:cNvPr id="22" name="Straight Arrow Connector 21"/>
          <p:cNvCxnSpPr>
            <a:stCxn id="41" idx="2"/>
            <a:endCxn id="10" idx="1"/>
          </p:cNvCxnSpPr>
          <p:nvPr/>
        </p:nvCxnSpPr>
        <p:spPr>
          <a:xfrm flipH="1">
            <a:off x="5071844" y="2192423"/>
            <a:ext cx="1168099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353387" y="2440272"/>
            <a:ext cx="1436914" cy="818603"/>
            <a:chOff x="2865120" y="3405053"/>
            <a:chExt cx="1436914" cy="818603"/>
          </a:xfrm>
          <a:solidFill>
            <a:srgbClr val="7030A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2865120" y="3431493"/>
              <a:ext cx="1436914" cy="792163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865120" y="3405053"/>
              <a:ext cx="1436914" cy="339633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2865120" y="3405053"/>
              <a:ext cx="1436914" cy="165777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689585" y="2440272"/>
            <a:ext cx="1420162" cy="81860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Compute Sagittal &amp; Flex Angle</a:t>
            </a:r>
          </a:p>
        </p:txBody>
      </p:sp>
      <p:cxnSp>
        <p:nvCxnSpPr>
          <p:cNvPr id="34" name="Straight Arrow Connector 33"/>
          <p:cNvCxnSpPr>
            <a:stCxn id="41" idx="2"/>
            <a:endCxn id="32" idx="0"/>
          </p:cNvCxnSpPr>
          <p:nvPr/>
        </p:nvCxnSpPr>
        <p:spPr>
          <a:xfrm>
            <a:off x="6239943" y="2192423"/>
            <a:ext cx="1159723" cy="24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58" idx="0"/>
          </p:cNvCxnSpPr>
          <p:nvPr/>
        </p:nvCxnSpPr>
        <p:spPr>
          <a:xfrm flipH="1">
            <a:off x="6267330" y="3258875"/>
            <a:ext cx="1132336" cy="4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47602" y="2674100"/>
            <a:ext cx="111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Gesture Database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29808" y="3751460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53" name="Straight Arrow Connector 52"/>
          <p:cNvCxnSpPr>
            <a:stCxn id="58" idx="3"/>
            <a:endCxn id="52" idx="1"/>
          </p:cNvCxnSpPr>
          <p:nvPr/>
        </p:nvCxnSpPr>
        <p:spPr>
          <a:xfrm>
            <a:off x="6947268" y="4105594"/>
            <a:ext cx="482540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272225" y="3747596"/>
            <a:ext cx="1359877" cy="7159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Message</a:t>
            </a:r>
          </a:p>
        </p:txBody>
      </p:sp>
      <p:cxnSp>
        <p:nvCxnSpPr>
          <p:cNvPr id="60" name="Straight Arrow Connector 59"/>
          <p:cNvCxnSpPr>
            <a:stCxn id="52" idx="3"/>
            <a:endCxn id="56" idx="1"/>
          </p:cNvCxnSpPr>
          <p:nvPr/>
        </p:nvCxnSpPr>
        <p:spPr>
          <a:xfrm flipV="1">
            <a:off x="8789685" y="4105593"/>
            <a:ext cx="482540" cy="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59" idx="0"/>
          </p:cNvCxnSpPr>
          <p:nvPr/>
        </p:nvCxnSpPr>
        <p:spPr>
          <a:xfrm flipH="1">
            <a:off x="9952163" y="4463589"/>
            <a:ext cx="1" cy="2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3"/>
            <a:endCxn id="59" idx="1"/>
          </p:cNvCxnSpPr>
          <p:nvPr/>
        </p:nvCxnSpPr>
        <p:spPr>
          <a:xfrm flipV="1">
            <a:off x="6947268" y="5041368"/>
            <a:ext cx="2021483" cy="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60004" y="1480293"/>
            <a:ext cx="1359877" cy="712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272225" y="483540"/>
            <a:ext cx="1359877" cy="7121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49" name="Straight Arrow Connector 48"/>
          <p:cNvCxnSpPr>
            <a:stCxn id="3" idx="3"/>
            <a:endCxn id="48" idx="1"/>
          </p:cNvCxnSpPr>
          <p:nvPr/>
        </p:nvCxnSpPr>
        <p:spPr>
          <a:xfrm flipV="1">
            <a:off x="7262173" y="839605"/>
            <a:ext cx="2010052" cy="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2"/>
            <a:endCxn id="41" idx="0"/>
          </p:cNvCxnSpPr>
          <p:nvPr/>
        </p:nvCxnSpPr>
        <p:spPr>
          <a:xfrm>
            <a:off x="6239943" y="1199534"/>
            <a:ext cx="0" cy="28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8" idx="3"/>
          </p:cNvCxnSpPr>
          <p:nvPr/>
        </p:nvCxnSpPr>
        <p:spPr>
          <a:xfrm>
            <a:off x="10632102" y="839605"/>
            <a:ext cx="819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51771" y="845851"/>
            <a:ext cx="0" cy="419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9" idx="3"/>
          </p:cNvCxnSpPr>
          <p:nvPr/>
        </p:nvCxnSpPr>
        <p:spPr>
          <a:xfrm flipH="1">
            <a:off x="10935574" y="5041367"/>
            <a:ext cx="516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8045" y="352815"/>
            <a:ext cx="7281763" cy="96671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211778" y="2337607"/>
            <a:ext cx="4035239" cy="1025677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26" idx="3"/>
            <a:endCxn id="59" idx="1"/>
          </p:cNvCxnSpPr>
          <p:nvPr/>
        </p:nvCxnSpPr>
        <p:spPr>
          <a:xfrm flipV="1">
            <a:off x="6947268" y="5041368"/>
            <a:ext cx="2021483" cy="4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71840" y="3598508"/>
            <a:ext cx="5875131" cy="195891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76681" y="1677530"/>
            <a:ext cx="1331448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Completed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76680" y="2090924"/>
            <a:ext cx="1331449" cy="5847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Requires Refinement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84057" y="2750539"/>
            <a:ext cx="1315920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341382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155</Words>
  <Application>Microsoft Office PowerPoint</Application>
  <PresentationFormat>Widescreen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Stephen Chan Lee</dc:creator>
  <cp:lastModifiedBy>Benny Stephen Chan Lee</cp:lastModifiedBy>
  <cp:revision>68</cp:revision>
  <dcterms:created xsi:type="dcterms:W3CDTF">2016-04-04T23:38:27Z</dcterms:created>
  <dcterms:modified xsi:type="dcterms:W3CDTF">2016-10-17T02:53:10Z</dcterms:modified>
</cp:coreProperties>
</file>