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B1B9-2C42-4F2D-85A1-61B6C1EC9C7B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B996-85CE-4F6E-84EA-B61364371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2" y="160712"/>
            <a:ext cx="10954348" cy="65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3179" y="1292320"/>
            <a:ext cx="2441171" cy="10668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Motion Capture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43179" y="3425922"/>
            <a:ext cx="2441171" cy="13451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Inertial Sensor Network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9504218" y="142701"/>
            <a:ext cx="2441171" cy="106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Feedback Display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429001" y="2861654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Signal Correction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5016730" y="1008611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System Control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561514" y="2861655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9504219" y="2732117"/>
            <a:ext cx="2441171" cy="106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Display Interface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9504218" y="4666212"/>
            <a:ext cx="2441171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Database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6561513" y="5329151"/>
            <a:ext cx="2441171" cy="1066801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Vicon</a:t>
            </a:r>
            <a:r>
              <a:rPr lang="en-US" sz="3200" dirty="0" smtClean="0"/>
              <a:t> Verification</a:t>
            </a:r>
            <a:endParaRPr lang="en-US" sz="3200" dirty="0"/>
          </a:p>
        </p:txBody>
      </p:sp>
      <p:cxnSp>
        <p:nvCxnSpPr>
          <p:cNvPr id="21" name="Elbow Connector 20"/>
          <p:cNvCxnSpPr>
            <a:stCxn id="9" idx="3"/>
            <a:endCxn id="14" idx="1"/>
          </p:cNvCxnSpPr>
          <p:nvPr/>
        </p:nvCxnSpPr>
        <p:spPr>
          <a:xfrm>
            <a:off x="2584350" y="1825721"/>
            <a:ext cx="844651" cy="1569334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4" idx="1"/>
          </p:cNvCxnSpPr>
          <p:nvPr/>
        </p:nvCxnSpPr>
        <p:spPr>
          <a:xfrm flipV="1">
            <a:off x="2584350" y="3395055"/>
            <a:ext cx="844651" cy="70345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3"/>
            <a:endCxn id="13" idx="1"/>
          </p:cNvCxnSpPr>
          <p:nvPr/>
        </p:nvCxnSpPr>
        <p:spPr>
          <a:xfrm flipV="1">
            <a:off x="2584350" y="676102"/>
            <a:ext cx="6919868" cy="1149619"/>
          </a:xfrm>
          <a:prstGeom prst="bentConnector3">
            <a:avLst>
              <a:gd name="adj1" fmla="val 1767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15" idx="0"/>
          </p:cNvCxnSpPr>
          <p:nvPr/>
        </p:nvCxnSpPr>
        <p:spPr>
          <a:xfrm flipV="1">
            <a:off x="2584350" y="1008611"/>
            <a:ext cx="3652966" cy="817110"/>
          </a:xfrm>
          <a:prstGeom prst="bentConnector4">
            <a:avLst>
              <a:gd name="adj1" fmla="val 33293"/>
              <a:gd name="adj2" fmla="val 13916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1"/>
            <a:endCxn id="14" idx="0"/>
          </p:cNvCxnSpPr>
          <p:nvPr/>
        </p:nvCxnSpPr>
        <p:spPr>
          <a:xfrm rot="10800000" flipV="1">
            <a:off x="4649588" y="1542012"/>
            <a:ext cx="367143" cy="131964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3"/>
            <a:endCxn id="16" idx="0"/>
          </p:cNvCxnSpPr>
          <p:nvPr/>
        </p:nvCxnSpPr>
        <p:spPr>
          <a:xfrm>
            <a:off x="7457901" y="1542012"/>
            <a:ext cx="324199" cy="131964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17" idx="0"/>
          </p:cNvCxnSpPr>
          <p:nvPr/>
        </p:nvCxnSpPr>
        <p:spPr>
          <a:xfrm>
            <a:off x="7457901" y="1542012"/>
            <a:ext cx="3266904" cy="1190105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 flipV="1">
            <a:off x="9002685" y="3265518"/>
            <a:ext cx="501534" cy="129538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18" idx="1"/>
          </p:cNvCxnSpPr>
          <p:nvPr/>
        </p:nvCxnSpPr>
        <p:spPr>
          <a:xfrm>
            <a:off x="9002685" y="3395056"/>
            <a:ext cx="501533" cy="1804557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6" idx="1"/>
          </p:cNvCxnSpPr>
          <p:nvPr/>
        </p:nvCxnSpPr>
        <p:spPr>
          <a:xfrm>
            <a:off x="5870172" y="3395055"/>
            <a:ext cx="691342" cy="1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1595" y="5147021"/>
            <a:ext cx="288387" cy="292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1592" y="5733095"/>
            <a:ext cx="288387" cy="2926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1591" y="6323849"/>
            <a:ext cx="288387" cy="292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58177" y="5363320"/>
            <a:ext cx="288387" cy="292608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58176" y="5973519"/>
            <a:ext cx="288387" cy="292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0872" y="5060153"/>
            <a:ext cx="182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Capture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522026" y="5641699"/>
            <a:ext cx="2397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 System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20872" y="6239320"/>
            <a:ext cx="203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Display System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3270911" y="5271348"/>
            <a:ext cx="163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System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205579" y="5888990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Digital Signal Interface</a:t>
            </a:r>
            <a:endParaRPr lang="en-US" sz="24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160" r="21295"/>
          <a:stretch/>
        </p:blipFill>
        <p:spPr>
          <a:xfrm>
            <a:off x="2584349" y="3242078"/>
            <a:ext cx="370219" cy="67529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7" y="1303404"/>
            <a:ext cx="922885" cy="44298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06" y="200590"/>
            <a:ext cx="1123677" cy="4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160" r="21295"/>
          <a:stretch/>
        </p:blipFill>
        <p:spPr>
          <a:xfrm>
            <a:off x="337625" y="218050"/>
            <a:ext cx="3263704" cy="5953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7" y="341142"/>
            <a:ext cx="3854548" cy="1850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63" y="3536150"/>
            <a:ext cx="4682378" cy="19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Burns</dc:creator>
  <cp:lastModifiedBy>Alex DuBois</cp:lastModifiedBy>
  <cp:revision>5</cp:revision>
  <dcterms:created xsi:type="dcterms:W3CDTF">2016-09-26T01:29:12Z</dcterms:created>
  <dcterms:modified xsi:type="dcterms:W3CDTF">2016-10-31T01:58:50Z</dcterms:modified>
</cp:coreProperties>
</file>