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0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4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9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0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601E7-32FD-41E4-B3D9-A9D98600A68F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4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6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151209" y="1639017"/>
            <a:ext cx="1828800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87357" y="2721624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Standby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87357" y="3722293"/>
            <a:ext cx="1337095" cy="1354354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 corrected data 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20242" y="1639020"/>
            <a:ext cx="2518913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60916" y="122655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20242" y="1202280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065609" y="3334100"/>
            <a:ext cx="2156" cy="388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10023" y="1820169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lists of angle, angular acceleration, and angular jerk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10023" y="3191769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Compare against LBD severity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10023" y="4563369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closest level of LBD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2" idx="2"/>
          </p:cNvCxnSpPr>
          <p:nvPr/>
        </p:nvCxnSpPr>
        <p:spPr>
          <a:xfrm>
            <a:off x="5771072" y="2967487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40" idx="0"/>
          </p:cNvCxnSpPr>
          <p:nvPr/>
        </p:nvCxnSpPr>
        <p:spPr>
          <a:xfrm>
            <a:off x="5771072" y="4339087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69681" y="1639020"/>
            <a:ext cx="2389517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03390" y="1867612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alculate final severity across </a:t>
            </a:r>
            <a:r>
              <a:rPr lang="en-US" smtClean="0">
                <a:solidFill>
                  <a:schemeClr val="tx1"/>
                </a:solidFill>
              </a:rPr>
              <a:t>all </a:t>
            </a:r>
            <a:r>
              <a:rPr lang="en-US" smtClean="0">
                <a:solidFill>
                  <a:schemeClr val="tx1"/>
                </a:solidFill>
              </a:rPr>
              <a:t>trials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03390" y="3187458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Patient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03390" y="4563369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supporting data and LBD severity to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69681" y="1240544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68494" y="1365373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8494" y="2126408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Progress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8493" y="2945921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started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3987559" y="3424684"/>
            <a:ext cx="530526" cy="340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043470" y="3424684"/>
            <a:ext cx="530526" cy="340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485409" y="1639018"/>
            <a:ext cx="1470802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485409" y="12405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0577063" y="2881220"/>
            <a:ext cx="1287493" cy="1354354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database information to DDI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9954883" y="3433308"/>
            <a:ext cx="530526" cy="340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8761564" y="2967487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761564" y="4339087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7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1209" y="1639017"/>
            <a:ext cx="1828800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87357" y="2721624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Render Initial 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7357" y="3722293"/>
            <a:ext cx="1337095" cy="1354354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Standby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0242" y="1639020"/>
            <a:ext cx="2518913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60916" y="122655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20242" y="1202280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65609" y="3334100"/>
            <a:ext cx="2156" cy="388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713796" y="2574975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 User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38582" y="3996084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specified function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5774845" y="3722293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69681" y="1639020"/>
            <a:ext cx="2389517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03390" y="1867612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 Data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03390" y="3187458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supporting data and LBD severity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03390" y="4563369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 back to 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9681" y="1240544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Display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8494" y="1365373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8494" y="2126408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Progress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8493" y="2945921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started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987559" y="3424684"/>
            <a:ext cx="530526" cy="340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043470" y="3424684"/>
            <a:ext cx="530526" cy="340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761564" y="2967487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761564" y="4339087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89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DuBois</dc:creator>
  <cp:lastModifiedBy>Alex DuBois</cp:lastModifiedBy>
  <cp:revision>14</cp:revision>
  <dcterms:created xsi:type="dcterms:W3CDTF">2016-09-26T01:17:16Z</dcterms:created>
  <dcterms:modified xsi:type="dcterms:W3CDTF">2016-10-31T04:26:09Z</dcterms:modified>
</cp:coreProperties>
</file>