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6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456E-AE68-43D9-A6FB-EE6E35FFDDB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B23-2E29-437C-899B-3A7EC1125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55" y="1220076"/>
            <a:ext cx="8974090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Benjamin Johnston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 Characterization</a:t>
            </a:r>
          </a:p>
          <a:p>
            <a:pPr lvl="1"/>
            <a:r>
              <a:rPr lang="en-US" dirty="0" smtClean="0"/>
              <a:t>Drift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Synchronize</a:t>
            </a:r>
            <a:endParaRPr lang="en-US" dirty="0"/>
          </a:p>
          <a:p>
            <a:r>
              <a:rPr lang="en-US" dirty="0" err="1" smtClean="0"/>
              <a:t>Vicon</a:t>
            </a:r>
            <a:endParaRPr lang="en-US" dirty="0" smtClean="0"/>
          </a:p>
          <a:p>
            <a:pPr lvl="1"/>
            <a:r>
              <a:rPr lang="en-US" dirty="0" smtClean="0"/>
              <a:t>Subject matter expert</a:t>
            </a:r>
          </a:p>
          <a:p>
            <a:pPr lvl="1"/>
            <a:r>
              <a:rPr lang="en-US" dirty="0" smtClean="0"/>
              <a:t>Sensor accuracy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9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Benny Chan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Characterization</a:t>
            </a:r>
          </a:p>
          <a:p>
            <a:pPr lvl="1"/>
            <a:r>
              <a:rPr lang="en-US" dirty="0" smtClean="0"/>
              <a:t>Accuracy w/ </a:t>
            </a:r>
            <a:r>
              <a:rPr lang="en-US" dirty="0" err="1" smtClean="0"/>
              <a:t>Vicon</a:t>
            </a:r>
            <a:r>
              <a:rPr lang="en-US" dirty="0" smtClean="0"/>
              <a:t> comparison</a:t>
            </a:r>
          </a:p>
          <a:p>
            <a:pPr lvl="1"/>
            <a:r>
              <a:rPr lang="en-US" dirty="0" smtClean="0"/>
              <a:t>Integrating sensors and </a:t>
            </a:r>
            <a:r>
              <a:rPr lang="en-US" dirty="0" smtClean="0"/>
              <a:t>synchronization</a:t>
            </a:r>
            <a:endParaRPr lang="en-US" dirty="0" smtClean="0"/>
          </a:p>
          <a:p>
            <a:pPr lvl="1"/>
            <a:r>
              <a:rPr lang="en-US" dirty="0" smtClean="0"/>
              <a:t>Gesture Control</a:t>
            </a:r>
          </a:p>
          <a:p>
            <a:pPr lvl="2"/>
            <a:r>
              <a:rPr lang="en-US" dirty="0" smtClean="0"/>
              <a:t>Goes into feedback</a:t>
            </a:r>
          </a:p>
          <a:p>
            <a:r>
              <a:rPr lang="en-US" dirty="0" err="1" smtClean="0"/>
              <a:t>Vicon</a:t>
            </a:r>
            <a:endParaRPr lang="en-US" dirty="0" smtClean="0"/>
          </a:p>
          <a:p>
            <a:pPr lvl="1"/>
            <a:r>
              <a:rPr lang="en-US" dirty="0" smtClean="0"/>
              <a:t>Subject matter expert</a:t>
            </a:r>
          </a:p>
          <a:p>
            <a:pPr lvl="1"/>
            <a:r>
              <a:rPr lang="en-US" dirty="0" smtClean="0"/>
              <a:t>Framing Kinect and </a:t>
            </a:r>
            <a:r>
              <a:rPr lang="en-US" dirty="0" err="1" smtClean="0"/>
              <a:t>Vicon</a:t>
            </a:r>
            <a:r>
              <a:rPr lang="en-US" dirty="0" smtClean="0"/>
              <a:t> to same origin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Burns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Correction Programming</a:t>
            </a:r>
          </a:p>
          <a:p>
            <a:pPr lvl="1"/>
            <a:r>
              <a:rPr lang="en-US" dirty="0" smtClean="0"/>
              <a:t>C# programming of MATLAB</a:t>
            </a:r>
          </a:p>
          <a:p>
            <a:pPr lvl="2"/>
            <a:r>
              <a:rPr lang="en-US" dirty="0" smtClean="0"/>
              <a:t>Drift correction</a:t>
            </a:r>
          </a:p>
          <a:p>
            <a:pPr lvl="2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Visualization</a:t>
            </a:r>
            <a:endParaRPr lang="en-US" dirty="0" smtClean="0"/>
          </a:p>
          <a:p>
            <a:r>
              <a:rPr lang="en-US" dirty="0" smtClean="0"/>
              <a:t>System Control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System instructions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48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Dubois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Create database structure</a:t>
            </a:r>
          </a:p>
          <a:p>
            <a:pPr lvl="1"/>
            <a:r>
              <a:rPr lang="en-US" dirty="0" smtClean="0"/>
              <a:t>Database interface from system</a:t>
            </a:r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C# programming</a:t>
            </a:r>
          </a:p>
          <a:p>
            <a:pPr lvl="1"/>
            <a:r>
              <a:rPr lang="en-US" dirty="0" smtClean="0"/>
              <a:t>Position, Velocity, Acceleration, Jerk calculations</a:t>
            </a:r>
            <a:endParaRPr lang="en-US" dirty="0"/>
          </a:p>
          <a:p>
            <a:pPr lvl="1"/>
            <a:r>
              <a:rPr lang="en-US" dirty="0" smtClean="0"/>
              <a:t>LBD Quantification</a:t>
            </a:r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C# development of user interface</a:t>
            </a:r>
          </a:p>
          <a:p>
            <a:pPr lvl="1"/>
            <a:r>
              <a:rPr lang="en-US" dirty="0" smtClean="0"/>
              <a:t>Data and error displays </a:t>
            </a:r>
            <a:r>
              <a:rPr lang="en-US" smtClean="0"/>
              <a:t>to technician</a:t>
            </a:r>
          </a:p>
        </p:txBody>
      </p:sp>
    </p:spTree>
    <p:extLst>
      <p:ext uri="{BB962C8B-B14F-4D97-AF65-F5344CB8AC3E}">
        <p14:creationId xmlns:p14="http://schemas.microsoft.com/office/powerpoint/2010/main" val="220461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Block Diagram</vt:lpstr>
      <vt:lpstr>Benjamin Johnston</vt:lpstr>
      <vt:lpstr>Benny Chan</vt:lpstr>
      <vt:lpstr>Kevin Burns</vt:lpstr>
      <vt:lpstr>Alex Dubois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</dc:title>
  <dc:creator>Kevin Burns</dc:creator>
  <cp:lastModifiedBy>Kevin Burns</cp:lastModifiedBy>
  <cp:revision>3</cp:revision>
  <dcterms:created xsi:type="dcterms:W3CDTF">2016-04-12T19:33:13Z</dcterms:created>
  <dcterms:modified xsi:type="dcterms:W3CDTF">2016-04-13T01:28:42Z</dcterms:modified>
</cp:coreProperties>
</file>