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7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8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0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4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1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9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3BFBB8-ADFE-449D-9AA2-7BD67166514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3A96CF-938E-4B27-84C0-EECBB02E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Signal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Burns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6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 smtClean="0"/>
              <a:t>Synchronization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54" y="1690688"/>
            <a:ext cx="7185667" cy="45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4309" y="347749"/>
            <a:ext cx="10018713" cy="1752599"/>
          </a:xfrm>
        </p:spPr>
        <p:txBody>
          <a:bodyPr/>
          <a:lstStyle/>
          <a:p>
            <a:r>
              <a:rPr lang="en-US" dirty="0" smtClean="0"/>
              <a:t>Current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778" y="1801090"/>
            <a:ext cx="5175853" cy="3874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55" y="1801090"/>
            <a:ext cx="5234156" cy="391806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02036" y="34251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to find maximum element in List</a:t>
            </a:r>
          </a:p>
          <a:p>
            <a:r>
              <a:rPr lang="en-US" dirty="0" smtClean="0"/>
              <a:t>Stores timestamp value corresponding to max</a:t>
            </a:r>
          </a:p>
          <a:p>
            <a:r>
              <a:rPr lang="en-US" dirty="0" smtClean="0"/>
              <a:t>Determines correction factor based on timestamps</a:t>
            </a:r>
          </a:p>
          <a:p>
            <a:r>
              <a:rPr lang="en-US" dirty="0" smtClean="0"/>
              <a:t>If statements determine what is delayed</a:t>
            </a:r>
          </a:p>
          <a:p>
            <a:r>
              <a:rPr lang="en-US" smtClean="0"/>
              <a:t>Reads 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120" y="1690688"/>
            <a:ext cx="1457498" cy="8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 Stationary Data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3038" y="-16983"/>
            <a:ext cx="10018713" cy="1752599"/>
          </a:xfrm>
        </p:spPr>
        <p:txBody>
          <a:bodyPr/>
          <a:lstStyle/>
          <a:p>
            <a:r>
              <a:rPr lang="en-US" dirty="0" smtClean="0"/>
              <a:t>Calibration				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1120" y="3016251"/>
            <a:ext cx="1457498" cy="8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 Filtering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1120" y="4341814"/>
            <a:ext cx="1457498" cy="8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 Calculation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21825" y="4347356"/>
            <a:ext cx="1457498" cy="8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Offset Value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2069869" y="2499360"/>
            <a:ext cx="0" cy="51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69869" y="3824923"/>
            <a:ext cx="0" cy="51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2798618" y="4746150"/>
            <a:ext cx="723207" cy="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63491" y="0"/>
            <a:ext cx="554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44244" y="1690688"/>
            <a:ext cx="1457498" cy="8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 Motion 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44244" y="3016251"/>
            <a:ext cx="1457498" cy="8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 Filtering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72993" y="2499359"/>
            <a:ext cx="0" cy="51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72993" y="3824923"/>
            <a:ext cx="0" cy="51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44244" y="4341814"/>
            <a:ext cx="1457498" cy="8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 Application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430491" y="4341814"/>
            <a:ext cx="1457498" cy="8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701742" y="4746150"/>
            <a:ext cx="723207" cy="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4949" y="5554822"/>
            <a:ext cx="1457498" cy="8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Gives Angular Position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2"/>
            <a:endCxn id="29" idx="0"/>
          </p:cNvCxnSpPr>
          <p:nvPr/>
        </p:nvCxnSpPr>
        <p:spPr>
          <a:xfrm flipH="1">
            <a:off x="9153698" y="5150486"/>
            <a:ext cx="5542" cy="404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85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</TotalTime>
  <Words>62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C# Signal Processing</vt:lpstr>
      <vt:lpstr>Synchronization Code</vt:lpstr>
      <vt:lpstr>Current Program</vt:lpstr>
      <vt:lpstr>Process</vt:lpstr>
      <vt:lpstr>Calibration   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Signal Processing</dc:title>
  <dc:creator>Kevin Burns</dc:creator>
  <cp:lastModifiedBy>Kevin Burns</cp:lastModifiedBy>
  <cp:revision>3</cp:revision>
  <dcterms:created xsi:type="dcterms:W3CDTF">2016-04-20T19:58:20Z</dcterms:created>
  <dcterms:modified xsi:type="dcterms:W3CDTF">2016-04-20T20:16:40Z</dcterms:modified>
</cp:coreProperties>
</file>