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01E7-32FD-41E4-B3D9-A9D98600A68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4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151209" y="1639017"/>
            <a:ext cx="1828800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7357" y="2721624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7357" y="3722293"/>
            <a:ext cx="1337095" cy="1354354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corrected data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20242" y="1639020"/>
            <a:ext cx="2518913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60916" y="122655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20242" y="120228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65609" y="3334100"/>
            <a:ext cx="2156" cy="38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10023" y="18201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lists of angle, angular acceleration, and angular jerk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10023" y="31917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against LBD severity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10023" y="45633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closest level of LBD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2" idx="2"/>
          </p:cNvCxnSpPr>
          <p:nvPr/>
        </p:nvCxnSpPr>
        <p:spPr>
          <a:xfrm>
            <a:off x="5771072" y="29674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5771072" y="43390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69681" y="1639020"/>
            <a:ext cx="2389517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03390" y="1867612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alculate final severity across </a:t>
            </a:r>
            <a:r>
              <a:rPr lang="en-US" smtClean="0">
                <a:solidFill>
                  <a:schemeClr val="tx1"/>
                </a:solidFill>
              </a:rPr>
              <a:t>all trials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03390" y="3187458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Patient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390" y="45633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supporting data and LBD severity to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69681" y="124054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68494" y="1365373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8494" y="2126408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8493" y="2945921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started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3987559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043470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485409" y="1639018"/>
            <a:ext cx="1470802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485409" y="12405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577063" y="2881220"/>
            <a:ext cx="1287493" cy="1354354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database information to DDI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9954883" y="3433308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761564" y="29674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761564" y="43390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7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1209" y="1639017"/>
            <a:ext cx="1828800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7357" y="2721624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Render Initial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7357" y="3722293"/>
            <a:ext cx="1337095" cy="1354354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0242" y="1639020"/>
            <a:ext cx="2518913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60916" y="122655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0242" y="1202280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65609" y="3334100"/>
            <a:ext cx="2156" cy="38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13796" y="2574975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User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38582" y="3996084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specified 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5774845" y="3722293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69681" y="1639020"/>
            <a:ext cx="2389517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03390" y="1867612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03390" y="3187458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supporting data and LBD severity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03390" y="45633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 back to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9681" y="1240544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Display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8494" y="1365373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8494" y="2126408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8493" y="2945921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started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987559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043470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761564" y="29674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761564" y="43390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89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DuBois</dc:creator>
  <cp:lastModifiedBy>Alex DuBois</cp:lastModifiedBy>
  <cp:revision>15</cp:revision>
  <dcterms:created xsi:type="dcterms:W3CDTF">2016-09-26T01:17:16Z</dcterms:created>
  <dcterms:modified xsi:type="dcterms:W3CDTF">2016-11-13T22:38:52Z</dcterms:modified>
</cp:coreProperties>
</file>