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2258-BE2C-4B1F-A563-52ADBF7839D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CD55D-C1D6-476A-98AD-02EE690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3FA2-A3C7-49EE-8F58-7943821303A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8B83-079B-42C3-BD85-44636901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1402867" y="0"/>
            <a:ext cx="789200" cy="52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93" name="Shape 93" descr="Title Sl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6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 t="5118" r="5968" b="4596"/>
          <a:stretch/>
        </p:blipFill>
        <p:spPr>
          <a:xfrm>
            <a:off x="875608" y="507877"/>
            <a:ext cx="10208028" cy="6219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" y="138545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9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Maximums Trial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RMSE:</a:t>
            </a:r>
          </a:p>
          <a:p>
            <a:pPr lvl="1"/>
            <a:r>
              <a:rPr lang="en-US" dirty="0" smtClean="0"/>
              <a:t>Position – 3.7053 degrees</a:t>
            </a:r>
          </a:p>
          <a:p>
            <a:pPr lvl="1"/>
            <a:r>
              <a:rPr lang="en-US" dirty="0" smtClean="0"/>
              <a:t>Velocity – 9.6125 degrees/s</a:t>
            </a:r>
          </a:p>
          <a:p>
            <a:pPr lvl="1"/>
            <a:r>
              <a:rPr lang="en-US" dirty="0" smtClean="0"/>
              <a:t>Acceleration – 83.6168 degrees/s^2</a:t>
            </a:r>
          </a:p>
          <a:p>
            <a:pPr lvl="1"/>
            <a:r>
              <a:rPr lang="en-US" dirty="0" smtClean="0"/>
              <a:t>Jerk – 4624.7 degrees/s^3</a:t>
            </a:r>
          </a:p>
          <a:p>
            <a:r>
              <a:rPr lang="en-US" dirty="0" smtClean="0"/>
              <a:t>Maximums:</a:t>
            </a:r>
          </a:p>
          <a:p>
            <a:pPr lvl="1"/>
            <a:r>
              <a:rPr lang="en-US" dirty="0" smtClean="0"/>
              <a:t>Velocity – </a:t>
            </a:r>
            <a:r>
              <a:rPr lang="en-US" dirty="0" err="1" smtClean="0"/>
              <a:t>Vicon</a:t>
            </a:r>
            <a:r>
              <a:rPr lang="en-US" dirty="0"/>
              <a:t> </a:t>
            </a:r>
            <a:r>
              <a:rPr lang="en-US" dirty="0" smtClean="0"/>
              <a:t>=226.6204 d/s  | Fusion Signal = 196.1724 d/s</a:t>
            </a:r>
          </a:p>
          <a:p>
            <a:pPr lvl="1"/>
            <a:r>
              <a:rPr lang="en-US" dirty="0" smtClean="0"/>
              <a:t>Acceleration– </a:t>
            </a:r>
            <a:r>
              <a:rPr lang="en-US" dirty="0" err="1" smtClean="0"/>
              <a:t>Vicon</a:t>
            </a:r>
            <a:r>
              <a:rPr lang="en-US" dirty="0" smtClean="0"/>
              <a:t> = 1024.7 d/s^2 | Fusion Signal = 931.17 d/s^2</a:t>
            </a:r>
          </a:p>
          <a:p>
            <a:pPr lvl="1"/>
            <a:r>
              <a:rPr lang="en-US" dirty="0" smtClean="0"/>
              <a:t>Jerk– </a:t>
            </a:r>
            <a:r>
              <a:rPr lang="en-US" dirty="0" err="1" smtClean="0"/>
              <a:t>Vicon</a:t>
            </a:r>
            <a:r>
              <a:rPr lang="en-US" dirty="0" smtClean="0"/>
              <a:t> = 1.063e+4 d/s^3 | Fusion Signal = 6.254e+4 d/s^3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5027" r="8353" b="6541"/>
          <a:stretch/>
        </p:blipFill>
        <p:spPr>
          <a:xfrm>
            <a:off x="875607" y="507877"/>
            <a:ext cx="9936914" cy="619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" y="138545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Maximums Trial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RMSE:</a:t>
            </a:r>
          </a:p>
          <a:p>
            <a:pPr lvl="1"/>
            <a:r>
              <a:rPr lang="en-US" dirty="0" smtClean="0"/>
              <a:t>Position – 3.9093 degrees</a:t>
            </a:r>
          </a:p>
          <a:p>
            <a:pPr lvl="1"/>
            <a:r>
              <a:rPr lang="en-US" dirty="0" smtClean="0"/>
              <a:t>Velocity – 9.5863 degrees/s</a:t>
            </a:r>
          </a:p>
          <a:p>
            <a:pPr lvl="1"/>
            <a:r>
              <a:rPr lang="en-US" dirty="0" smtClean="0"/>
              <a:t>Acceleration – 76.2641 degrees/s^2</a:t>
            </a:r>
          </a:p>
          <a:p>
            <a:pPr lvl="1"/>
            <a:r>
              <a:rPr lang="en-US" dirty="0" smtClean="0"/>
              <a:t>Jerk – 1672.1 degrees/s^3</a:t>
            </a:r>
          </a:p>
          <a:p>
            <a:r>
              <a:rPr lang="en-US" dirty="0" smtClean="0"/>
              <a:t>Maximums:</a:t>
            </a:r>
          </a:p>
          <a:p>
            <a:pPr lvl="1"/>
            <a:r>
              <a:rPr lang="en-US" dirty="0" smtClean="0"/>
              <a:t>Velocity – </a:t>
            </a:r>
            <a:r>
              <a:rPr lang="en-US" dirty="0" err="1" smtClean="0"/>
              <a:t>Vicon</a:t>
            </a:r>
            <a:r>
              <a:rPr lang="en-US" dirty="0" smtClean="0"/>
              <a:t> =196.6514 d/s  | Fusion Signal = 187.702 d/s</a:t>
            </a:r>
          </a:p>
          <a:p>
            <a:pPr lvl="1"/>
            <a:r>
              <a:rPr lang="en-US" dirty="0" smtClean="0"/>
              <a:t>Acceleration– </a:t>
            </a:r>
            <a:r>
              <a:rPr lang="en-US" dirty="0" err="1" smtClean="0"/>
              <a:t>Vicon</a:t>
            </a:r>
            <a:r>
              <a:rPr lang="en-US" dirty="0" smtClean="0"/>
              <a:t> = 817.3 d/s^2 | Fusion Signal = 897.5 d/s^2</a:t>
            </a:r>
          </a:p>
          <a:p>
            <a:pPr lvl="1"/>
            <a:r>
              <a:rPr lang="en-US" dirty="0" smtClean="0"/>
              <a:t>Jerk– </a:t>
            </a:r>
            <a:r>
              <a:rPr lang="en-US" dirty="0" err="1" smtClean="0"/>
              <a:t>Vicon</a:t>
            </a:r>
            <a:r>
              <a:rPr lang="en-US" dirty="0" smtClean="0"/>
              <a:t> = 1.099e+4 d/s^3 | Fusion Signal = 1.655e+4 d/s^3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5265" y="138545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Three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5214" r="6700" b="5610"/>
          <a:stretch/>
        </p:blipFill>
        <p:spPr>
          <a:xfrm>
            <a:off x="1341118" y="507877"/>
            <a:ext cx="10052859" cy="62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Maximums Trial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RMSE:</a:t>
            </a:r>
          </a:p>
          <a:p>
            <a:pPr lvl="1"/>
            <a:r>
              <a:rPr lang="en-US" dirty="0" smtClean="0"/>
              <a:t>Position – 5.7013 degrees</a:t>
            </a:r>
          </a:p>
          <a:p>
            <a:pPr lvl="1"/>
            <a:r>
              <a:rPr lang="en-US" dirty="0" smtClean="0"/>
              <a:t>Velocity – 16.007 degrees/s</a:t>
            </a:r>
          </a:p>
          <a:p>
            <a:pPr lvl="1"/>
            <a:r>
              <a:rPr lang="en-US" dirty="0" smtClean="0"/>
              <a:t>Acceleration – 90.896 degrees/s^2</a:t>
            </a:r>
          </a:p>
          <a:p>
            <a:pPr lvl="1"/>
            <a:r>
              <a:rPr lang="en-US" dirty="0" smtClean="0"/>
              <a:t>Jerk – 1058.1 degrees/s^3</a:t>
            </a:r>
          </a:p>
          <a:p>
            <a:r>
              <a:rPr lang="en-US" dirty="0" smtClean="0"/>
              <a:t>Maximums:</a:t>
            </a:r>
          </a:p>
          <a:p>
            <a:pPr lvl="1"/>
            <a:r>
              <a:rPr lang="en-US" dirty="0" smtClean="0"/>
              <a:t>Velocity – </a:t>
            </a:r>
            <a:r>
              <a:rPr lang="en-US" dirty="0" err="1" smtClean="0"/>
              <a:t>Vicon</a:t>
            </a:r>
            <a:r>
              <a:rPr lang="en-US" dirty="0" smtClean="0"/>
              <a:t> =201.824 d/s  | Fusion Signal = 186.255 d/s</a:t>
            </a:r>
          </a:p>
          <a:p>
            <a:pPr lvl="1"/>
            <a:r>
              <a:rPr lang="en-US" dirty="0" smtClean="0"/>
              <a:t>Acceleration– </a:t>
            </a:r>
            <a:r>
              <a:rPr lang="en-US" dirty="0" err="1" smtClean="0"/>
              <a:t>Vicon</a:t>
            </a:r>
            <a:r>
              <a:rPr lang="en-US" dirty="0" smtClean="0"/>
              <a:t> = 733.21 d/s^2 | Fusion Signal = 765.95 d/s^2</a:t>
            </a:r>
          </a:p>
          <a:p>
            <a:pPr lvl="1"/>
            <a:r>
              <a:rPr lang="en-US" dirty="0" smtClean="0"/>
              <a:t>Jerk– </a:t>
            </a:r>
            <a:r>
              <a:rPr lang="en-US" dirty="0" err="1" smtClean="0"/>
              <a:t>Vicon</a:t>
            </a:r>
            <a:r>
              <a:rPr lang="en-US" dirty="0" smtClean="0"/>
              <a:t> = 7.000e+3 d/s^3 | Fusion Signal = 6.811e+3 d/s^3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Averages Over Three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en-US" dirty="0" smtClean="0"/>
              <a:t>Position RMSE: 4.3445 degrees</a:t>
            </a:r>
          </a:p>
          <a:p>
            <a:r>
              <a:rPr lang="en-US" dirty="0" smtClean="0"/>
              <a:t>Velocity RMSE: 11.74 degrees/s</a:t>
            </a:r>
          </a:p>
          <a:p>
            <a:r>
              <a:rPr lang="en-US" dirty="0" smtClean="0"/>
              <a:t>Acceleration RMSE: 83.6 degrees/s^2</a:t>
            </a:r>
          </a:p>
          <a:p>
            <a:r>
              <a:rPr lang="en-US" dirty="0" smtClean="0"/>
              <a:t>Jerk RMSE: 2451.63 degrees/s^3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Maximum Velocity error %</a:t>
            </a:r>
          </a:p>
          <a:p>
            <a:pPr lvl="1"/>
            <a:r>
              <a:rPr lang="en-US" dirty="0" smtClean="0"/>
              <a:t>Trial 1: 13.435 %</a:t>
            </a:r>
          </a:p>
          <a:p>
            <a:pPr lvl="1"/>
            <a:r>
              <a:rPr lang="en-US" dirty="0" smtClean="0"/>
              <a:t>Trial 2: 4.55 %</a:t>
            </a:r>
          </a:p>
          <a:p>
            <a:pPr lvl="1"/>
            <a:r>
              <a:rPr lang="en-US" dirty="0" smtClean="0"/>
              <a:t>Trial 3: 7.7 %</a:t>
            </a:r>
          </a:p>
          <a:p>
            <a:pPr lvl="1"/>
            <a:r>
              <a:rPr lang="en-US" dirty="0" smtClean="0"/>
              <a:t>Average: 8.562 %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67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214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Error and Maximums Trial 1</vt:lpstr>
      <vt:lpstr>PowerPoint Presentation</vt:lpstr>
      <vt:lpstr>Error and Maximums Trial 2</vt:lpstr>
      <vt:lpstr>PowerPoint Presentation</vt:lpstr>
      <vt:lpstr>Error and Maximums Trial 3</vt:lpstr>
      <vt:lpstr>Averages Over Three Trials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Kevin Burns</cp:lastModifiedBy>
  <cp:revision>5</cp:revision>
  <dcterms:created xsi:type="dcterms:W3CDTF">2016-10-24T21:53:43Z</dcterms:created>
  <dcterms:modified xsi:type="dcterms:W3CDTF">2016-10-24T22:16:40Z</dcterms:modified>
</cp:coreProperties>
</file>