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1" autoAdjust="0"/>
    <p:restoredTop sz="94660"/>
  </p:normalViewPr>
  <p:slideViewPr>
    <p:cSldViewPr snapToGrid="0">
      <p:cViewPr varScale="1">
        <p:scale>
          <a:sx n="60" d="100"/>
          <a:sy n="60" d="100"/>
        </p:scale>
        <p:origin x="43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1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0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2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4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9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2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01E7-32FD-41E4-B3D9-A9D98600A68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0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601E7-32FD-41E4-B3D9-A9D98600A68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A7814-6DD3-4A36-B6CC-53CBB5196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4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6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151209" y="1639017"/>
            <a:ext cx="1828800" cy="4244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87357" y="2721624"/>
            <a:ext cx="1337095" cy="612476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Standby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87357" y="3722293"/>
            <a:ext cx="1337095" cy="1354354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Receive corrected data structure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20242" y="1639020"/>
            <a:ext cx="2518913" cy="4244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60916" y="1226555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20242" y="1202280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065609" y="3334100"/>
            <a:ext cx="2156" cy="388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10023" y="1820169"/>
            <a:ext cx="2122098" cy="1147318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lists of angle, angular acceleration, and angular jerk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10023" y="3191769"/>
            <a:ext cx="2122098" cy="1147318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Compare against LBD severity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10023" y="4563369"/>
            <a:ext cx="2122098" cy="1147318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closest level of LBD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32" idx="2"/>
          </p:cNvCxnSpPr>
          <p:nvPr/>
        </p:nvCxnSpPr>
        <p:spPr>
          <a:xfrm>
            <a:off x="5771072" y="2967487"/>
            <a:ext cx="0" cy="224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2"/>
            <a:endCxn id="40" idx="0"/>
          </p:cNvCxnSpPr>
          <p:nvPr/>
        </p:nvCxnSpPr>
        <p:spPr>
          <a:xfrm>
            <a:off x="5771072" y="4339087"/>
            <a:ext cx="0" cy="224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569681" y="1639020"/>
            <a:ext cx="2389517" cy="4244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03390" y="1867612"/>
            <a:ext cx="2122098" cy="1147318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alculate final severity across all trails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703390" y="3187458"/>
            <a:ext cx="2122098" cy="1147318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Generate Patient 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03390" y="4563369"/>
            <a:ext cx="2122098" cy="1147318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supporting data and LBD severity to 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69681" y="1240544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68494" y="1365373"/>
            <a:ext cx="1337095" cy="612476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8494" y="2126408"/>
            <a:ext cx="1337095" cy="612476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Progress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8493" y="2945921"/>
            <a:ext cx="1337095" cy="612476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 started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ight Arrow 54"/>
          <p:cNvSpPr/>
          <p:nvPr/>
        </p:nvSpPr>
        <p:spPr>
          <a:xfrm>
            <a:off x="3987559" y="3424684"/>
            <a:ext cx="530526" cy="340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7043470" y="3424684"/>
            <a:ext cx="530526" cy="340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0485409" y="1639018"/>
            <a:ext cx="1470802" cy="4244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0485409" y="12405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0577063" y="2881220"/>
            <a:ext cx="1287493" cy="1354354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database information to DDI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9954883" y="3433308"/>
            <a:ext cx="530526" cy="340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8761564" y="2967487"/>
            <a:ext cx="0" cy="224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761564" y="4339087"/>
            <a:ext cx="0" cy="224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37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57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DuBois</dc:creator>
  <cp:lastModifiedBy>Alex DuBois</cp:lastModifiedBy>
  <cp:revision>10</cp:revision>
  <dcterms:created xsi:type="dcterms:W3CDTF">2016-09-26T01:17:16Z</dcterms:created>
  <dcterms:modified xsi:type="dcterms:W3CDTF">2016-10-09T21:54:48Z</dcterms:modified>
</cp:coreProperties>
</file>