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724F-55BB-4FA0-BAB2-22E06849195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2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Computers for the Quantification of Lower Back Disorders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45729"/>
            <a:ext cx="4976949" cy="22762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 Johnston, Benny Chan,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Kevin Burns, Alex Dubois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Mentored by: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Roozbeh Jafari of Embedded Signal Processing Lab at Texas A&amp;M University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i.imgur.com/Zqgo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7" y="3037776"/>
            <a:ext cx="7084423" cy="38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9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9" y="156754"/>
            <a:ext cx="10997205" cy="65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432"/>
            <a:ext cx="5999424" cy="4696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74" y="2161308"/>
            <a:ext cx="5984326" cy="4768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7727" y="1579419"/>
            <a:ext cx="184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Raw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7255" y="1579418"/>
            <a:ext cx="24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Corrected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96491" y="0"/>
            <a:ext cx="6103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Resultant data from sensors placed on rotating record player.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20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8Gp34rhb6ascbDJ0krrU6lS5m-JEY-C3QJ2TQSPPk4K0D7fMbk8oF18ECNMxdtWkz2d2chYW7TE8ps7pu6b1BeK0uja8Pv__vwvKSFtZIg6_6xJzswzq1CBh7UYAa3VZbzAAa3A6_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6" y="2286000"/>
            <a:ext cx="5553547" cy="43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R4H--qzmHPKnPyVVxW4TPHUds_cgvQbrfCQWe6JEWVE2sXMBIxN3mPjVYzJbW2arpH2pcrn8oI5Qbz3cUJMEq3y_c1HXJl8c5OYgtZ2GjvIQuMR1vuCSPk99YfZNJW5Wk2npgJJkPJ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02" y="2212375"/>
            <a:ext cx="5864225" cy="45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7727" y="1750710"/>
            <a:ext cx="184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Raw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7255" y="1750709"/>
            <a:ext cx="24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Corrected Data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0263" y="559736"/>
            <a:ext cx="6882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 hour long testing not viable</a:t>
            </a:r>
            <a:br>
              <a:rPr lang="en-US" sz="3200" dirty="0" smtClean="0"/>
            </a:br>
            <a:r>
              <a:rPr lang="en-US" sz="3200" dirty="0" smtClean="0"/>
              <a:t>(should display one straight curved line)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187036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Swing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5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jeremy.fix.free.fr/_images/kalman-ex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2" y="1724891"/>
            <a:ext cx="4925710" cy="51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93" y="2251013"/>
            <a:ext cx="6106107" cy="4080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28" y="748145"/>
            <a:ext cx="409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Kalman Filter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41218" y="748145"/>
            <a:ext cx="5195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3D Printed Enclosure</a:t>
            </a:r>
            <a:br>
              <a:rPr lang="en-US" sz="3200" dirty="0" smtClean="0"/>
            </a:br>
            <a:r>
              <a:rPr lang="en-US" sz="3200" dirty="0" smtClean="0"/>
              <a:t>– Rough Draft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67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Team 7 Wearable Computers for the Quantification of Lower Back Disorders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Wearable Computers for the Quantification of Lower Back Disorders</dc:title>
  <dc:creator>Benjamin Johnston</dc:creator>
  <cp:lastModifiedBy>Benjamin Johnston</cp:lastModifiedBy>
  <cp:revision>9</cp:revision>
  <dcterms:created xsi:type="dcterms:W3CDTF">2016-05-01T18:13:09Z</dcterms:created>
  <dcterms:modified xsi:type="dcterms:W3CDTF">2016-05-01T21:53:31Z</dcterms:modified>
</cp:coreProperties>
</file>