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ECAD-9F81-42FC-AE15-8F11EB82718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D83E-BB8E-420E-8F30-2312CC76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project issue left to resolve: System wide reference frame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88" y="2773001"/>
            <a:ext cx="5112327" cy="3952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0618" y="6398635"/>
            <a:ext cx="1958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courtesy of 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11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error handling and control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59" y="3134519"/>
            <a:ext cx="24003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59" y="3305969"/>
            <a:ext cx="3848100" cy="1390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867" y="5384016"/>
            <a:ext cx="194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courtesy of Microsoft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24489" y="5384016"/>
            <a:ext cx="1865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courtesy of FMS Inc.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664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Spine Research Institute of Ohio State University </a:t>
            </a:r>
            <a:br>
              <a:rPr lang="en-US" dirty="0" smtClean="0"/>
            </a:br>
            <a:r>
              <a:rPr lang="en-US" dirty="0" smtClean="0"/>
              <a:t>	POC: Dr. William </a:t>
            </a:r>
            <a:r>
              <a:rPr lang="en-US" dirty="0" err="1" smtClean="0"/>
              <a:t>Marras</a:t>
            </a:r>
            <a:r>
              <a:rPr lang="en-US" dirty="0" smtClean="0"/>
              <a:t> (center)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17" y="2809354"/>
            <a:ext cx="2155075" cy="3232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55" y="3181230"/>
            <a:ext cx="5477077" cy="2488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4080" y="6311900"/>
            <a:ext cx="2329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courtesy Dr. William </a:t>
            </a:r>
            <a:r>
              <a:rPr lang="en-US" sz="1200" dirty="0" err="1" smtClean="0"/>
              <a:t>Marras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664004" y="6311900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courtesy Ohio State University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538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49" y="863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99" y="2875164"/>
            <a:ext cx="5092700" cy="339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9699" y="6325292"/>
            <a:ext cx="284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courtesy of the University of Buffalo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084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Conclusion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Kevin Burns</dc:creator>
  <cp:lastModifiedBy>Kevin Burns</cp:lastModifiedBy>
  <cp:revision>9</cp:revision>
  <dcterms:created xsi:type="dcterms:W3CDTF">2016-05-01T20:15:46Z</dcterms:created>
  <dcterms:modified xsi:type="dcterms:W3CDTF">2016-05-01T21:53:15Z</dcterms:modified>
</cp:coreProperties>
</file>